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7" r:id="rId22"/>
    <p:sldId id="278" r:id="rId23"/>
    <p:sldId id="279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11"/>
  </p:normalViewPr>
  <p:slideViewPr>
    <p:cSldViewPr snapToGrid="0" snapToObjects="1">
      <p:cViewPr>
        <p:scale>
          <a:sx n="48" d="100"/>
          <a:sy n="48" d="100"/>
        </p:scale>
        <p:origin x="229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5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4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8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4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7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9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0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2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6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4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8" y="2086834"/>
            <a:ext cx="11077555" cy="13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84834"/>
            <a:ext cx="11650574" cy="42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1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0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" y="1258048"/>
            <a:ext cx="11029652" cy="41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24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01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2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4" y="1735418"/>
            <a:ext cx="11439383" cy="31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52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62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94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69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5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2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72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6" y="1742140"/>
            <a:ext cx="11251365" cy="42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9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491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33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36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6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237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213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7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61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368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753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309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660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022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213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0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05" y="1512794"/>
            <a:ext cx="906661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2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99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4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84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2" y="761253"/>
            <a:ext cx="10519805" cy="49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8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6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4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Macintosh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2023-05-18T19:24:38Z</dcterms:created>
  <dcterms:modified xsi:type="dcterms:W3CDTF">2023-05-25T07:32:26Z</dcterms:modified>
</cp:coreProperties>
</file>