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6f7f058b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6f7f058b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6f7f05d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6f7f05d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f7f058b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f7f058b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6f7f058b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6f7f058b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6f7f058b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6f7f058b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6f7f05d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6f7f05d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6f7f058b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6f7f058b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6f7f058b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6f7f058b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6f7f058b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6f7f058b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6f7f058b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6f7f058b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6f7f05d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6f7f05d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6f7f05df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6f7f05df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f7f058b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f7f058b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6f7f05df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6f7f05df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6f7f05d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6f7f05d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582981d6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582981d6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f7f058b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f7f058b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f7f058b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f7f058b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f7f058b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f7f058b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6f7f058b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6f7f058b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6f7f058b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6f7f058b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f7f058b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6f7f058b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6f7f058b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6f7f058b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image" Target="../media/image20.jpg"/><Relationship Id="rId5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conectar el mando de la Wii al PC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David Pérez Núñez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Motivación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1513"/>
            <a:ext cx="91440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00" y="142713"/>
            <a:ext cx="8600600" cy="48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3827" l="28416" r="22402" t="0"/>
          <a:stretch/>
        </p:blipFill>
        <p:spPr>
          <a:xfrm>
            <a:off x="1096175" y="0"/>
            <a:ext cx="2529576" cy="49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375" y="0"/>
            <a:ext cx="2856079" cy="49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5464" l="0" r="0" t="0"/>
          <a:stretch/>
        </p:blipFill>
        <p:spPr>
          <a:xfrm>
            <a:off x="311700" y="0"/>
            <a:ext cx="5143500" cy="48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1750" y="290513"/>
            <a:ext cx="285750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876" y="0"/>
            <a:ext cx="5193925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6775" y="2718275"/>
            <a:ext cx="3016776" cy="226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7845" y="2718275"/>
            <a:ext cx="2969630" cy="22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225" y="741322"/>
            <a:ext cx="3751551" cy="366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PPJoy (Semi necesario)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266325"/>
            <a:ext cx="2751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Crea un mando virtual, que sirve como molde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Solo necesario con los juegos que necesitan mando</a:t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447" y="1266325"/>
            <a:ext cx="5670850" cy="338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Preámbulo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Toshiba Bluetooth Stack (Opcional)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266325"/>
            <a:ext cx="4691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 una ayuda para mantener estable la conex. Bluetooth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necesariamente debe ser un ordenador Toshiba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100% opcional, no es necesario pero es recomendable</a:t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400" y="1266325"/>
            <a:ext cx="3489900" cy="34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GlovePIE (Necesario)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266325"/>
            <a:ext cx="3549600" cy="3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>
                <a:solidFill>
                  <a:srgbClr val="000000"/>
                </a:solidFill>
              </a:rPr>
              <a:t>Determina la funcionalidad del mando en el ordenador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>
                <a:solidFill>
                  <a:srgbClr val="000000"/>
                </a:solidFill>
              </a:rPr>
              <a:t>Puede usar scripts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244" y="1266325"/>
            <a:ext cx="4971056" cy="34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Software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Wiimote		→		PPJoy		→		Emulador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			(Toshiba/GlovePIE)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Wiimote		→		PC</a:t>
            </a:r>
            <a:endParaRPr/>
          </a:p>
          <a:p>
            <a:pPr indent="0" lvl="0" marL="3200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  </a:t>
            </a:r>
            <a:r>
              <a:rPr lang="es"/>
              <a:t>(Toshiba/GlovePIE)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Procedimiento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1407850" y="22723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000000"/>
                </a:solidFill>
              </a:rPr>
              <a:t>Muchas gracias por su atencion</a:t>
            </a:r>
            <a:endParaRPr sz="3700">
              <a:solidFill>
                <a:srgbClr val="000000"/>
              </a:solidFill>
            </a:endParaRPr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23550"/>
            <a:ext cx="2600591" cy="196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0" y="0"/>
            <a:ext cx="4572001" cy="50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46500"/>
            <a:ext cx="4572000" cy="3050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