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6858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2400120" cy="114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726080" y="309564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537880" y="309564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914640" y="434952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726080" y="434952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537880" y="4349520"/>
            <a:ext cx="772560" cy="114480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42720" y="273600"/>
            <a:ext cx="61718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picture containing text, screenshot, font, graphic desig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685764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3124080" y="190440"/>
            <a:ext cx="3590640" cy="893520"/>
            <a:chOff x="3124080" y="190440"/>
            <a:chExt cx="3590640" cy="893520"/>
          </a:xfrm>
        </p:grpSpPr>
        <p:sp>
          <p:nvSpPr>
            <p:cNvPr id="2" name="CustomShape 2"/>
            <p:cNvSpPr/>
            <p:nvPr/>
          </p:nvSpPr>
          <p:spPr>
            <a:xfrm>
              <a:off x="3124080" y="190440"/>
              <a:ext cx="3590640" cy="8665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" name="Picture 5" descr="A picture containing black, darkness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3220560" y="371520"/>
              <a:ext cx="3170520" cy="712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</p:spPr>
        <p:txBody>
          <a:bodyPr lIns="90000" rIns="90000" tIns="45000" bIns="4500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080" y="190440"/>
            <a:ext cx="3590640" cy="893520"/>
            <a:chOff x="3124080" y="190440"/>
            <a:chExt cx="3590640" cy="893520"/>
          </a:xfrm>
        </p:grpSpPr>
        <p:sp>
          <p:nvSpPr>
            <p:cNvPr id="6" name="CustomShape 5"/>
            <p:cNvSpPr/>
            <p:nvPr/>
          </p:nvSpPr>
          <p:spPr>
            <a:xfrm>
              <a:off x="3124080" y="190440"/>
              <a:ext cx="3590640" cy="8665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" name="Picture 6" descr="A picture containing black, darkness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3220560" y="371520"/>
              <a:ext cx="3170520" cy="712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07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9080"/>
            <a:ext cx="6857640" cy="6238440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71040" y="5654520"/>
            <a:ext cx="5553000" cy="729000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Oracle Sans"/>
              </a:rPr>
              <a:t>Selecciona el icono para elegir una foto tuya, luego sólo tienes que hacer una captura de pantalla y publicarla en tus redes sociales.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47" name="Picture 15_0" descr="A white letter on a black background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427320" y="343440"/>
            <a:ext cx="1559880" cy="225000"/>
          </a:xfrm>
          <a:prstGeom prst="rect">
            <a:avLst/>
          </a:prstGeom>
          <a:ln>
            <a:noFill/>
          </a:ln>
        </p:spPr>
      </p:pic>
      <p:pic>
        <p:nvPicPr>
          <p:cNvPr id="48" name="Picture 4_0" descr="A picture containing text, font, screenshot, number&#10;&#10;Description automatically generated"/>
          <p:cNvPicPr/>
          <p:nvPr/>
        </p:nvPicPr>
        <p:blipFill>
          <a:blip r:embed="rId2"/>
          <a:stretch/>
        </p:blipFill>
        <p:spPr>
          <a:xfrm>
            <a:off x="3466800" y="343440"/>
            <a:ext cx="2963520" cy="665640"/>
          </a:xfrm>
          <a:prstGeom prst="rect">
            <a:avLst/>
          </a:prstGeom>
          <a:ln>
            <a:noFill/>
          </a:ln>
        </p:spPr>
      </p:pic>
      <p:pic>
        <p:nvPicPr>
          <p:cNvPr id="49" name="Picture 8_0" descr="A picture containing text, screenshot, font, design&#10;&#10;Description automatically generated"/>
          <p:cNvPicPr/>
          <p:nvPr/>
        </p:nvPicPr>
        <p:blipFill>
          <a:blip r:embed="rId3"/>
          <a:stretch/>
        </p:blipFill>
        <p:spPr>
          <a:xfrm>
            <a:off x="1548000" y="1591920"/>
            <a:ext cx="3761640" cy="37562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Group 3"/>
          <p:cNvGrpSpPr/>
          <p:nvPr/>
        </p:nvGrpSpPr>
        <p:grpSpPr>
          <a:xfrm>
            <a:off x="4042440" y="3670200"/>
            <a:ext cx="2181600" cy="2245680"/>
            <a:chOff x="4042440" y="3670200"/>
            <a:chExt cx="2181600" cy="2245680"/>
          </a:xfrm>
        </p:grpSpPr>
        <p:sp>
          <p:nvSpPr>
            <p:cNvPr id="51" name="CustomShape 4"/>
            <p:cNvSpPr/>
            <p:nvPr/>
          </p:nvSpPr>
          <p:spPr>
            <a:xfrm>
              <a:off x="4042440" y="3670200"/>
              <a:ext cx="617400" cy="50436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60200" y="3922560"/>
              <a:ext cx="1563840" cy="1993320"/>
            </a:xfrm>
            <a:prstGeom prst="bentConnector3">
              <a:avLst>
                <a:gd name="adj1" fmla="val 114614"/>
              </a:avLst>
            </a:prstGeom>
            <a:solidFill>
              <a:srgbClr val="374c4d"/>
            </a:solidFill>
            <a:ln w="19080">
              <a:solidFill>
                <a:schemeClr val="accent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4" descr=""/>
          <p:cNvPicPr/>
          <p:nvPr/>
        </p:nvPicPr>
        <p:blipFill>
          <a:blip r:embed="rId1"/>
          <a:stretch/>
        </p:blipFill>
        <p:spPr>
          <a:xfrm>
            <a:off x="4055760" y="3024000"/>
            <a:ext cx="2208240" cy="22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320000" y="2880000"/>
            <a:ext cx="1944000" cy="25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7463</TotalTime>
  <Application>LibreOffice/6.4.7.2$Linux_X86_64 LibreOffice_project/40$Build-2</Application>
  <Words>25</Words>
  <Paragraphs>1</Paragraphs>
  <Company>Oracle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2022-10-27T14:38:29Z</dcterms:created>
  <dc:creator>Carolina Pinto</dc:creator>
  <dc:description/>
  <dc:language>es-ES</dc:language>
  <cp:lastModifiedBy/>
  <dcterms:modified xsi:type="dcterms:W3CDTF">2023-06-02T08:59:26Z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Oracle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