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CCA-55C7-4BA4-B0DB-93846BC94E2B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02E4-998F-405E-BCAA-51C2E44D28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85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CCA-55C7-4BA4-B0DB-93846BC94E2B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02E4-998F-405E-BCAA-51C2E44D28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238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CCA-55C7-4BA4-B0DB-93846BC94E2B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02E4-998F-405E-BCAA-51C2E44D28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812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CCA-55C7-4BA4-B0DB-93846BC94E2B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02E4-998F-405E-BCAA-51C2E44D28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839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CCA-55C7-4BA4-B0DB-93846BC94E2B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02E4-998F-405E-BCAA-51C2E44D28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377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CCA-55C7-4BA4-B0DB-93846BC94E2B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02E4-998F-405E-BCAA-51C2E44D28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349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CCA-55C7-4BA4-B0DB-93846BC94E2B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02E4-998F-405E-BCAA-51C2E44D28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560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CCA-55C7-4BA4-B0DB-93846BC94E2B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02E4-998F-405E-BCAA-51C2E44D28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087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CCA-55C7-4BA4-B0DB-93846BC94E2B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02E4-998F-405E-BCAA-51C2E44D28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333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CCA-55C7-4BA4-B0DB-93846BC94E2B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02E4-998F-405E-BCAA-51C2E44D28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430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CCA-55C7-4BA4-B0DB-93846BC94E2B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02E4-998F-405E-BCAA-51C2E44D28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690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E9CCA-55C7-4BA4-B0DB-93846BC94E2B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A02E4-998F-405E-BCAA-51C2E44D28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399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3" cy="68580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3030" y="283335"/>
            <a:ext cx="513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De esta me gusta para el inicio como se ven las cosas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6826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5" y="559991"/>
            <a:ext cx="2914650" cy="15525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7425" y="190659"/>
            <a:ext cx="567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Idea de como de pronto encuadrar el nombre en el cuadro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2183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" y="669701"/>
            <a:ext cx="5299363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7425" y="190659"/>
            <a:ext cx="432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En el </a:t>
            </a:r>
            <a:r>
              <a:rPr lang="es-CO" dirty="0" err="1" smtClean="0"/>
              <a:t>nav</a:t>
            </a:r>
            <a:r>
              <a:rPr lang="es-CO" dirty="0" smtClean="0"/>
              <a:t> </a:t>
            </a:r>
            <a:r>
              <a:rPr lang="es-CO" dirty="0" err="1" smtClean="0"/>
              <a:t>puedeo</a:t>
            </a:r>
            <a:r>
              <a:rPr lang="es-CO" dirty="0" smtClean="0"/>
              <a:t> </a:t>
            </a:r>
            <a:r>
              <a:rPr lang="es-CO" dirty="0" err="1" smtClean="0"/>
              <a:t>pner</a:t>
            </a:r>
            <a:r>
              <a:rPr lang="es-CO" dirty="0" smtClean="0"/>
              <a:t> una foto </a:t>
            </a:r>
            <a:r>
              <a:rPr lang="es-CO" dirty="0" err="1" smtClean="0"/>
              <a:t>asi</a:t>
            </a:r>
            <a:r>
              <a:rPr lang="es-CO" dirty="0" smtClean="0"/>
              <a:t> pero </a:t>
            </a:r>
            <a:r>
              <a:rPr lang="es-CO" dirty="0" err="1" smtClean="0"/>
              <a:t>mia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3810000" y="4966575"/>
            <a:ext cx="466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Idea de las barras para las </a:t>
            </a:r>
            <a:r>
              <a:rPr lang="es-CO" dirty="0" err="1" smtClean="0"/>
              <a:t>habilidas</a:t>
            </a:r>
            <a:r>
              <a:rPr lang="es-CO" dirty="0" smtClean="0"/>
              <a:t> o en puntos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1189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5" y="559991"/>
            <a:ext cx="4713668" cy="610693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640168" y="1439910"/>
            <a:ext cx="648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Puedo poner los de ese estilos si los necesitara para algunas </a:t>
            </a:r>
            <a:r>
              <a:rPr lang="es-CO" dirty="0" err="1" smtClean="0"/>
              <a:t>cosads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3681212" y="5584761"/>
            <a:ext cx="466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Idea de las barras para las </a:t>
            </a:r>
            <a:r>
              <a:rPr lang="es-CO" dirty="0" err="1" smtClean="0"/>
              <a:t>habilidas</a:t>
            </a:r>
            <a:r>
              <a:rPr lang="es-CO" dirty="0" smtClean="0"/>
              <a:t> o en puntos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9009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32" y="320429"/>
            <a:ext cx="5629879" cy="805763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7425" y="190659"/>
            <a:ext cx="586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Intenrtar</a:t>
            </a:r>
            <a:r>
              <a:rPr lang="es-CO" dirty="0" smtClean="0"/>
              <a:t> pensarla desde el principio como vertical para el </a:t>
            </a:r>
            <a:r>
              <a:rPr lang="es-CO" dirty="0" err="1" smtClean="0"/>
              <a:t>cel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4590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7" y="801173"/>
            <a:ext cx="5743575" cy="35814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7425" y="190659"/>
            <a:ext cx="21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Incluir redes sociales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775" y="4210050"/>
            <a:ext cx="48768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3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37" y="1141457"/>
            <a:ext cx="9466240" cy="528166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481847" y="2377087"/>
            <a:ext cx="414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Usar esos cuadros para el menú o algo </a:t>
            </a:r>
            <a:r>
              <a:rPr lang="es-CO" dirty="0" err="1" smtClean="0"/>
              <a:t>asi</a:t>
            </a:r>
            <a:r>
              <a:rPr lang="es-CO" dirty="0" smtClean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665458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87</Words>
  <Application>Microsoft Office PowerPoint</Application>
  <PresentationFormat>Panorámica</PresentationFormat>
  <Paragraphs>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Personal Computer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Home</dc:creator>
  <cp:lastModifiedBy>Home</cp:lastModifiedBy>
  <cp:revision>7</cp:revision>
  <dcterms:created xsi:type="dcterms:W3CDTF">2021-12-06T23:08:21Z</dcterms:created>
  <dcterms:modified xsi:type="dcterms:W3CDTF">2021-12-07T00:40:29Z</dcterms:modified>
</cp:coreProperties>
</file>