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60"/>
  </p:normalViewPr>
  <p:slideViewPr>
    <p:cSldViewPr snapToGrid="0">
      <p:cViewPr varScale="1">
        <p:scale>
          <a:sx n="47" d="100"/>
          <a:sy n="47" d="100"/>
        </p:scale>
        <p:origin x="58" y="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9BF0-0C7D-4789-B8B0-5FE499D134E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572C-C12A-491E-B214-92F8476E0F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08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9BF0-0C7D-4789-B8B0-5FE499D134E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572C-C12A-491E-B214-92F8476E0F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56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9BF0-0C7D-4789-B8B0-5FE499D134E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572C-C12A-491E-B214-92F8476E0F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12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9BF0-0C7D-4789-B8B0-5FE499D134E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572C-C12A-491E-B214-92F8476E0F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74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9BF0-0C7D-4789-B8B0-5FE499D134E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572C-C12A-491E-B214-92F8476E0F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92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9BF0-0C7D-4789-B8B0-5FE499D134E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572C-C12A-491E-B214-92F8476E0F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71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9BF0-0C7D-4789-B8B0-5FE499D134E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572C-C12A-491E-B214-92F8476E0F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26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9BF0-0C7D-4789-B8B0-5FE499D134E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572C-C12A-491E-B214-92F8476E0F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26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9BF0-0C7D-4789-B8B0-5FE499D134E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572C-C12A-491E-B214-92F8476E0F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62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9BF0-0C7D-4789-B8B0-5FE499D134E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1BD572C-C12A-491E-B214-92F8476E0F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57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9BF0-0C7D-4789-B8B0-5FE499D134E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572C-C12A-491E-B214-92F8476E0F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73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79C9BF0-0C7D-4789-B8B0-5FE499D134E5}" type="datetimeFigureOut">
              <a:rPr lang="pt-BR" smtClean="0"/>
              <a:t>19/07/2017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11BD572C-C12A-491E-B214-92F8476E0F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660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>
                <a:latin typeface="Exo" panose="02000503000000000000" pitchFamily="50" charset="0"/>
              </a:rPr>
              <a:t>10 PERGUNTAS INUSITADAS EM ENTREVISTA DE EMPREGO EM STARTUPS </a:t>
            </a:r>
            <a:endParaRPr lang="pt-BR" sz="6600" dirty="0">
              <a:latin typeface="Exo" panose="02000503000000000000" pitchFamily="50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@Startup your life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78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 txBox="1">
            <a:spLocks/>
          </p:cNvSpPr>
          <p:nvPr/>
        </p:nvSpPr>
        <p:spPr>
          <a:xfrm>
            <a:off x="676656" y="1428791"/>
            <a:ext cx="10037352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8000" dirty="0">
                <a:solidFill>
                  <a:schemeClr val="tx1"/>
                </a:solidFill>
                <a:latin typeface="Exo" panose="02000503000000000000" pitchFamily="50" charset="0"/>
              </a:rPr>
              <a:t>8</a:t>
            </a:r>
            <a:r>
              <a:rPr lang="en-US" sz="8000" dirty="0" smtClean="0">
                <a:solidFill>
                  <a:schemeClr val="tx1"/>
                </a:solidFill>
                <a:latin typeface="Exo" panose="02000503000000000000" pitchFamily="50" charset="0"/>
              </a:rPr>
              <a:t> </a:t>
            </a:r>
            <a:r>
              <a:rPr lang="pt-BR" sz="44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“Qual seria sua música tema para quando entrasse em um lugar?”</a:t>
            </a:r>
            <a:endParaRPr lang="en-US" sz="4400" b="1" dirty="0">
              <a:solidFill>
                <a:schemeClr val="tx1"/>
              </a:solidFill>
              <a:latin typeface="Exo" panose="02000503000000000000" pitchFamily="50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Pergunta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feita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a um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cadidato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para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vaga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de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especialista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em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experiência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do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usuário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do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airbnb</a:t>
            </a:r>
            <a:endParaRPr lang="pt-BR" sz="2000" dirty="0">
              <a:solidFill>
                <a:schemeClr val="tx1"/>
              </a:solidFill>
              <a:latin typeface="Exo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04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 txBox="1">
            <a:spLocks/>
          </p:cNvSpPr>
          <p:nvPr/>
        </p:nvSpPr>
        <p:spPr>
          <a:xfrm>
            <a:off x="676656" y="1428791"/>
            <a:ext cx="10037352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8000" dirty="0">
                <a:solidFill>
                  <a:schemeClr val="tx1"/>
                </a:solidFill>
                <a:latin typeface="Exo" panose="02000503000000000000" pitchFamily="50" charset="0"/>
              </a:rPr>
              <a:t>9</a:t>
            </a:r>
            <a:r>
              <a:rPr lang="en-US" sz="8000" dirty="0" smtClean="0">
                <a:solidFill>
                  <a:schemeClr val="tx1"/>
                </a:solidFill>
                <a:latin typeface="Exo" panose="02000503000000000000" pitchFamily="50" charset="0"/>
              </a:rPr>
              <a:t> </a:t>
            </a:r>
            <a:r>
              <a:rPr lang="pt-BR" sz="44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“Como você conseguiria sobreviver a um acidente de avião?”</a:t>
            </a:r>
          </a:p>
          <a:p>
            <a:pPr>
              <a:lnSpc>
                <a:spcPct val="95000"/>
              </a:lnSpc>
            </a:pPr>
            <a:endParaRPr lang="en-US" sz="4400" b="1" dirty="0">
              <a:solidFill>
                <a:schemeClr val="tx1"/>
              </a:solidFill>
              <a:latin typeface="Exo" panose="02000503000000000000" pitchFamily="50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Pergunta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feita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a um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cadidato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para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vaga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de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especialista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de User Experience do Instagram</a:t>
            </a:r>
            <a:endParaRPr lang="pt-BR" sz="2000" dirty="0">
              <a:solidFill>
                <a:schemeClr val="tx1"/>
              </a:solidFill>
              <a:latin typeface="Exo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47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 txBox="1">
            <a:spLocks/>
          </p:cNvSpPr>
          <p:nvPr/>
        </p:nvSpPr>
        <p:spPr>
          <a:xfrm>
            <a:off x="676656" y="1428791"/>
            <a:ext cx="10037352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8000" dirty="0" smtClean="0">
                <a:solidFill>
                  <a:schemeClr val="tx1"/>
                </a:solidFill>
                <a:latin typeface="Exo" panose="02000503000000000000" pitchFamily="50" charset="0"/>
              </a:rPr>
              <a:t>10 </a:t>
            </a:r>
            <a:r>
              <a:rPr lang="pt-BR" sz="44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“Qual foi a ideia mais maluca que você já teve?”</a:t>
            </a:r>
          </a:p>
          <a:p>
            <a:pPr>
              <a:lnSpc>
                <a:spcPct val="95000"/>
              </a:lnSpc>
            </a:pPr>
            <a:endParaRPr lang="en-US" sz="4400" b="1" dirty="0">
              <a:solidFill>
                <a:schemeClr val="tx1"/>
              </a:solidFill>
              <a:latin typeface="Exo" panose="02000503000000000000" pitchFamily="50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Pergunta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feita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a um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cadidato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para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vaga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de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especialista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em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experiência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do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usuário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do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airbnb</a:t>
            </a:r>
            <a:endParaRPr lang="pt-BR" sz="2000" dirty="0">
              <a:solidFill>
                <a:schemeClr val="tx1"/>
              </a:solidFill>
              <a:latin typeface="Exo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2"/>
            <a:ext cx="10772775" cy="52154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 </a:t>
            </a:r>
            <a:r>
              <a:rPr lang="en-US" dirty="0" err="1" smtClean="0"/>
              <a:t>habilidades</a:t>
            </a:r>
            <a:r>
              <a:rPr lang="en-US" dirty="0" smtClean="0"/>
              <a:t> que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para se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do </a:t>
            </a:r>
            <a:r>
              <a:rPr lang="en-US" dirty="0" err="1" smtClean="0"/>
              <a:t>mercado</a:t>
            </a:r>
            <a:r>
              <a:rPr lang="en-US" dirty="0" smtClean="0"/>
              <a:t> </a:t>
            </a:r>
            <a:r>
              <a:rPr lang="en-US" dirty="0" err="1" smtClean="0"/>
              <a:t>tradicional</a:t>
            </a:r>
            <a:r>
              <a:rPr lang="en-US" dirty="0" smtClean="0"/>
              <a:t>.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que as </a:t>
            </a:r>
            <a:r>
              <a:rPr lang="en-US" dirty="0" err="1" smtClean="0"/>
              <a:t>perguntas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entrevista</a:t>
            </a:r>
            <a:r>
              <a:rPr lang="en-US" dirty="0" smtClean="0"/>
              <a:t> </a:t>
            </a:r>
            <a:r>
              <a:rPr lang="en-US" dirty="0" err="1" smtClean="0"/>
              <a:t>seriam</a:t>
            </a:r>
            <a:r>
              <a:rPr lang="en-US" dirty="0" smtClean="0"/>
              <a:t> as </a:t>
            </a:r>
            <a:r>
              <a:rPr lang="en-US" dirty="0" err="1" smtClean="0"/>
              <a:t>mesmas</a:t>
            </a:r>
            <a:r>
              <a:rPr lang="en-US" dirty="0" smtClean="0"/>
              <a:t>?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exemplos</a:t>
            </a:r>
            <a:r>
              <a:rPr lang="en-US" dirty="0" smtClean="0"/>
              <a:t> a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feitas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entrevistas</a:t>
            </a:r>
            <a:r>
              <a:rPr lang="en-US" dirty="0" smtClean="0"/>
              <a:t> </a:t>
            </a:r>
            <a:r>
              <a:rPr lang="en-US" dirty="0" err="1" smtClean="0"/>
              <a:t>reais</a:t>
            </a:r>
            <a:r>
              <a:rPr lang="en-US" dirty="0" smtClean="0"/>
              <a:t>. </a:t>
            </a:r>
            <a:r>
              <a:rPr lang="en-US" dirty="0" err="1" smtClean="0"/>
              <a:t>Lembre</a:t>
            </a:r>
            <a:r>
              <a:rPr lang="en-US" dirty="0" smtClean="0"/>
              <a:t>-se mais </a:t>
            </a:r>
            <a:r>
              <a:rPr lang="en-US" dirty="0" err="1" smtClean="0"/>
              <a:t>importante</a:t>
            </a:r>
            <a:r>
              <a:rPr lang="en-US" dirty="0" smtClean="0"/>
              <a:t> do que a </a:t>
            </a:r>
            <a:r>
              <a:rPr lang="en-US" dirty="0" err="1" smtClean="0"/>
              <a:t>resposta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é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attitude e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pensa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801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 txBox="1">
            <a:spLocks/>
          </p:cNvSpPr>
          <p:nvPr/>
        </p:nvSpPr>
        <p:spPr>
          <a:xfrm>
            <a:off x="676656" y="1428791"/>
            <a:ext cx="10037352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b="1" dirty="0" smtClean="0">
                <a:solidFill>
                  <a:schemeClr val="tx1">
                    <a:lumMod val="95000"/>
                  </a:schemeClr>
                </a:solidFill>
                <a:latin typeface="Exo" panose="02000503000000000000" pitchFamily="50" charset="0"/>
              </a:rPr>
              <a:t>1</a:t>
            </a:r>
            <a:r>
              <a:rPr lang="en-US" sz="8000" dirty="0" smtClean="0">
                <a:solidFill>
                  <a:schemeClr val="tx1"/>
                </a:solidFill>
                <a:latin typeface="Exo" panose="02000503000000000000" pitchFamily="50" charset="0"/>
              </a:rPr>
              <a:t> </a:t>
            </a:r>
            <a:r>
              <a:rPr lang="pt-BR" sz="44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“Se você tivesse que dar uma palestra para o TED, sobre qual assunto falaria?”</a:t>
            </a:r>
          </a:p>
          <a:p>
            <a:endParaRPr lang="en-US" sz="4400" b="1" dirty="0">
              <a:solidFill>
                <a:schemeClr val="tx1"/>
              </a:solidFill>
              <a:latin typeface="Exo" panose="02000503000000000000" pitchFamily="50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Pergunta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feita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a um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cadidato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para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vaga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da </a:t>
            </a:r>
            <a:r>
              <a:rPr lang="pt-BR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área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de marketing no google</a:t>
            </a:r>
            <a:endParaRPr lang="pt-BR" sz="2000" dirty="0">
              <a:solidFill>
                <a:schemeClr val="tx1"/>
              </a:solidFill>
              <a:latin typeface="Exo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60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 txBox="1">
            <a:spLocks/>
          </p:cNvSpPr>
          <p:nvPr/>
        </p:nvSpPr>
        <p:spPr>
          <a:xfrm>
            <a:off x="676656" y="1428791"/>
            <a:ext cx="10037352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2</a:t>
            </a:r>
            <a:r>
              <a:rPr lang="en-US" sz="8000" dirty="0" smtClean="0">
                <a:solidFill>
                  <a:schemeClr val="tx1"/>
                </a:solidFill>
                <a:latin typeface="Exo" panose="02000503000000000000" pitchFamily="50" charset="0"/>
              </a:rPr>
              <a:t> </a:t>
            </a:r>
            <a:r>
              <a:rPr lang="pt-BR" sz="44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“O que você diria no funeral do </a:t>
            </a:r>
            <a:r>
              <a:rPr lang="pt-BR" sz="44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airbnb</a:t>
            </a:r>
            <a:r>
              <a:rPr lang="pt-BR" sz="44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?”</a:t>
            </a:r>
          </a:p>
          <a:p>
            <a:endParaRPr lang="en-US" sz="4400" b="1" dirty="0">
              <a:solidFill>
                <a:schemeClr val="tx1"/>
              </a:solidFill>
              <a:latin typeface="Exo" panose="02000503000000000000" pitchFamily="50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Pergunta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feita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a um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cadidato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para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vaga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de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especialista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em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experiência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do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usuário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do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airbnb</a:t>
            </a:r>
            <a:endParaRPr lang="pt-BR" sz="2000" dirty="0">
              <a:solidFill>
                <a:schemeClr val="tx1"/>
              </a:solidFill>
              <a:latin typeface="Exo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38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 txBox="1">
            <a:spLocks/>
          </p:cNvSpPr>
          <p:nvPr/>
        </p:nvSpPr>
        <p:spPr>
          <a:xfrm>
            <a:off x="676656" y="1428791"/>
            <a:ext cx="10037352" cy="37673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8000" dirty="0" smtClean="0">
                <a:solidFill>
                  <a:schemeClr val="tx1"/>
                </a:solidFill>
                <a:latin typeface="Exo" panose="02000503000000000000" pitchFamily="50" charset="0"/>
              </a:rPr>
              <a:t>3 </a:t>
            </a:r>
            <a:r>
              <a:rPr lang="pt-BR" sz="4400" b="1" dirty="0">
                <a:solidFill>
                  <a:schemeClr val="tx1"/>
                </a:solidFill>
                <a:latin typeface="Exo" panose="02000503000000000000" pitchFamily="50" charset="0"/>
              </a:rPr>
              <a:t>“</a:t>
            </a:r>
            <a:r>
              <a:rPr lang="pt-BR" sz="4400" b="1" dirty="0">
                <a:solidFill>
                  <a:schemeClr val="tx1"/>
                </a:solidFill>
                <a:latin typeface="Exo" panose="02000503000000000000" pitchFamily="50" charset="0"/>
              </a:rPr>
              <a:t>Você já fez uma amizade duradoura </a:t>
            </a:r>
            <a:r>
              <a:rPr lang="pt-BR" sz="44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com </a:t>
            </a:r>
            <a:r>
              <a:rPr lang="pt-BR" sz="4400" b="1" dirty="0">
                <a:solidFill>
                  <a:schemeClr val="tx1"/>
                </a:solidFill>
                <a:latin typeface="Exo" panose="02000503000000000000" pitchFamily="50" charset="0"/>
              </a:rPr>
              <a:t>alguém que conheceu em um ambiente informal, como um ônibus</a:t>
            </a:r>
            <a:r>
              <a:rPr lang="pt-BR" sz="4400" b="1" dirty="0">
                <a:solidFill>
                  <a:schemeClr val="tx1"/>
                </a:solidFill>
                <a:latin typeface="Exo" panose="02000503000000000000" pitchFamily="50" charset="0"/>
              </a:rPr>
              <a:t>?”</a:t>
            </a:r>
            <a:endParaRPr lang="en-US" sz="4400" b="1" dirty="0">
              <a:solidFill>
                <a:schemeClr val="tx1"/>
              </a:solidFill>
              <a:latin typeface="Exo" panose="02000503000000000000" pitchFamily="50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Pergunta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feita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a um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cadidato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para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vaga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de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especialista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em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experiência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do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usuário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do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airbnb</a:t>
            </a:r>
            <a:endParaRPr lang="pt-BR" sz="2000" dirty="0">
              <a:solidFill>
                <a:schemeClr val="tx1"/>
              </a:solidFill>
              <a:latin typeface="Exo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51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 txBox="1">
            <a:spLocks/>
          </p:cNvSpPr>
          <p:nvPr/>
        </p:nvSpPr>
        <p:spPr>
          <a:xfrm>
            <a:off x="676656" y="1428791"/>
            <a:ext cx="10037352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8000" dirty="0">
                <a:solidFill>
                  <a:schemeClr val="tx1"/>
                </a:solidFill>
                <a:latin typeface="Exo" panose="02000503000000000000" pitchFamily="50" charset="0"/>
              </a:rPr>
              <a:t>4</a:t>
            </a:r>
            <a:r>
              <a:rPr lang="en-US" sz="8000" dirty="0" smtClean="0">
                <a:solidFill>
                  <a:schemeClr val="tx1"/>
                </a:solidFill>
                <a:latin typeface="Exo" panose="02000503000000000000" pitchFamily="50" charset="0"/>
              </a:rPr>
              <a:t> </a:t>
            </a:r>
            <a:r>
              <a:rPr lang="pt-BR" sz="41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“O que você conseguiria me ensinar em apenas alguns minutos?”</a:t>
            </a:r>
          </a:p>
          <a:p>
            <a:pPr>
              <a:lnSpc>
                <a:spcPct val="95000"/>
              </a:lnSpc>
            </a:pPr>
            <a:endParaRPr lang="pt-BR" sz="2000" b="1" dirty="0" smtClean="0">
              <a:solidFill>
                <a:schemeClr val="tx1"/>
              </a:solidFill>
              <a:latin typeface="Exo" panose="02000503000000000000" pitchFamily="50" charset="0"/>
            </a:endParaRPr>
          </a:p>
          <a:p>
            <a:pPr>
              <a:lnSpc>
                <a:spcPct val="95000"/>
              </a:lnSpc>
            </a:pP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Pergunta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feita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a um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cadidato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para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vaga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de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desenvolvedor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no google</a:t>
            </a:r>
            <a:endParaRPr lang="pt-BR" sz="2000" dirty="0">
              <a:solidFill>
                <a:schemeClr val="tx1"/>
              </a:solidFill>
              <a:latin typeface="Exo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24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 txBox="1">
            <a:spLocks/>
          </p:cNvSpPr>
          <p:nvPr/>
        </p:nvSpPr>
        <p:spPr>
          <a:xfrm>
            <a:off x="676656" y="1428791"/>
            <a:ext cx="10037352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8000" dirty="0">
                <a:solidFill>
                  <a:schemeClr val="tx1"/>
                </a:solidFill>
                <a:latin typeface="Exo" panose="02000503000000000000" pitchFamily="50" charset="0"/>
              </a:rPr>
              <a:t>5</a:t>
            </a:r>
            <a:r>
              <a:rPr lang="en-US" sz="8000" dirty="0" smtClean="0">
                <a:solidFill>
                  <a:schemeClr val="tx1"/>
                </a:solidFill>
                <a:latin typeface="Exo" panose="02000503000000000000" pitchFamily="50" charset="0"/>
              </a:rPr>
              <a:t> </a:t>
            </a:r>
            <a:r>
              <a:rPr lang="pt-BR" sz="44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“Como você explicaria o facebook para sua avô?”</a:t>
            </a:r>
          </a:p>
          <a:p>
            <a:pPr>
              <a:lnSpc>
                <a:spcPct val="95000"/>
              </a:lnSpc>
            </a:pPr>
            <a:endParaRPr lang="en-US" sz="4400" b="1" dirty="0">
              <a:solidFill>
                <a:schemeClr val="tx1"/>
              </a:solidFill>
              <a:latin typeface="Exo" panose="02000503000000000000" pitchFamily="50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Pergunta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feita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para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candidatos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do GAMA EXPERIENCE #07 BH</a:t>
            </a:r>
            <a:endParaRPr lang="pt-BR" sz="2000" dirty="0">
              <a:solidFill>
                <a:schemeClr val="tx1"/>
              </a:solidFill>
              <a:latin typeface="Exo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55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 txBox="1">
            <a:spLocks/>
          </p:cNvSpPr>
          <p:nvPr/>
        </p:nvSpPr>
        <p:spPr>
          <a:xfrm>
            <a:off x="676656" y="1428791"/>
            <a:ext cx="10037352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8000" dirty="0">
                <a:solidFill>
                  <a:schemeClr val="tx1"/>
                </a:solidFill>
                <a:latin typeface="Exo" panose="02000503000000000000" pitchFamily="50" charset="0"/>
              </a:rPr>
              <a:t>6</a:t>
            </a:r>
            <a:r>
              <a:rPr lang="en-US" sz="8000" dirty="0" smtClean="0">
                <a:solidFill>
                  <a:schemeClr val="tx1"/>
                </a:solidFill>
                <a:latin typeface="Exo" panose="02000503000000000000" pitchFamily="50" charset="0"/>
              </a:rPr>
              <a:t> </a:t>
            </a:r>
            <a:r>
              <a:rPr lang="pt-BR" sz="44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“Como você cortaria um bolo redondo em 8 pedaços com apenas 3 cortes?”</a:t>
            </a:r>
          </a:p>
          <a:p>
            <a:pPr>
              <a:lnSpc>
                <a:spcPct val="95000"/>
              </a:lnSpc>
            </a:pPr>
            <a:endParaRPr lang="en-US" sz="4400" b="1" dirty="0">
              <a:solidFill>
                <a:schemeClr val="tx1"/>
              </a:solidFill>
              <a:latin typeface="Exo" panose="02000503000000000000" pitchFamily="50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Pergunta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feita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a um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cadidato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para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vaga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de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gerente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de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relacionamentos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do Uber</a:t>
            </a:r>
            <a:endParaRPr lang="pt-BR" sz="2000" dirty="0">
              <a:solidFill>
                <a:schemeClr val="tx1"/>
              </a:solidFill>
              <a:latin typeface="Exo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9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 txBox="1">
            <a:spLocks/>
          </p:cNvSpPr>
          <p:nvPr/>
        </p:nvSpPr>
        <p:spPr>
          <a:xfrm>
            <a:off x="676656" y="1428791"/>
            <a:ext cx="10037352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8000" dirty="0">
                <a:solidFill>
                  <a:schemeClr val="tx1"/>
                </a:solidFill>
                <a:latin typeface="Exo" panose="02000503000000000000" pitchFamily="50" charset="0"/>
              </a:rPr>
              <a:t>7</a:t>
            </a:r>
            <a:r>
              <a:rPr lang="en-US" sz="8000" dirty="0" smtClean="0">
                <a:solidFill>
                  <a:schemeClr val="tx1"/>
                </a:solidFill>
                <a:latin typeface="Exo" panose="02000503000000000000" pitchFamily="50" charset="0"/>
              </a:rPr>
              <a:t> </a:t>
            </a:r>
            <a:r>
              <a:rPr lang="pt-BR" sz="44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“Descreve o que acontece quando você digita uma URL no navegador”</a:t>
            </a:r>
          </a:p>
          <a:p>
            <a:pPr marL="0" indent="0">
              <a:lnSpc>
                <a:spcPct val="95000"/>
              </a:lnSpc>
              <a:buNone/>
            </a:pPr>
            <a:endParaRPr lang="en-US" sz="4400" b="1" dirty="0">
              <a:solidFill>
                <a:schemeClr val="tx1"/>
              </a:solidFill>
              <a:latin typeface="Exo" panose="02000503000000000000" pitchFamily="50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Pergunta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feita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a um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cadidato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para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vaga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de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engenheiro</a:t>
            </a:r>
            <a:r>
              <a:rPr lang="en-US" sz="2000" b="1" dirty="0" smtClean="0">
                <a:solidFill>
                  <a:schemeClr val="tx1"/>
                </a:solidFill>
                <a:latin typeface="Exo" panose="02000503000000000000" pitchFamily="50" charset="0"/>
              </a:rPr>
              <a:t> de software do </a:t>
            </a:r>
            <a:r>
              <a:rPr lang="en-US" sz="2000" b="1" dirty="0" err="1" smtClean="0">
                <a:solidFill>
                  <a:schemeClr val="tx1"/>
                </a:solidFill>
                <a:latin typeface="Exo" panose="02000503000000000000" pitchFamily="50" charset="0"/>
              </a:rPr>
              <a:t>Buscapé</a:t>
            </a:r>
            <a:endParaRPr lang="pt-BR" sz="2000" dirty="0">
              <a:solidFill>
                <a:schemeClr val="tx1"/>
              </a:solidFill>
              <a:latin typeface="Exo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25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344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 Light</vt:lpstr>
      <vt:lpstr>Exo</vt:lpstr>
      <vt:lpstr>Metropolitan</vt:lpstr>
      <vt:lpstr>10 PERGUNTAS INUSITADAS EM ENTREVISTA DE EMPREGO EM STARTUPS </vt:lpstr>
      <vt:lpstr>As habilidades que você precisa para se dar bem são diferentes do mercado tradicional. Então por que as perguntas em uma entrevista seriam as mesmas? Os exemplos a seguir foram feitas em entrevistas reais. Lembre-se mais importante do que a resposta certa é mostrar sua attitude e como você pensa.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 PERGUNTAS INUSITADAS EM ENTREVISTA DE EMPREGO EM STARTUPS</dc:title>
  <dc:creator>Armando Albuquerque da Silveira Neto</dc:creator>
  <cp:lastModifiedBy>Armando Albuquerque da Silveira Neto</cp:lastModifiedBy>
  <cp:revision>4</cp:revision>
  <dcterms:created xsi:type="dcterms:W3CDTF">2017-07-20T00:16:19Z</dcterms:created>
  <dcterms:modified xsi:type="dcterms:W3CDTF">2017-07-20T00:52:08Z</dcterms:modified>
</cp:coreProperties>
</file>