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75" d="100"/>
          <a:sy n="75" d="100"/>
        </p:scale>
        <p:origin x="7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4164-805F-CA17-2860-13CB56244D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3C969A-18A8-6D66-6367-691DE7071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EE840-8D16-F60A-0190-E41B30CB8948}"/>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5" name="Footer Placeholder 4">
            <a:extLst>
              <a:ext uri="{FF2B5EF4-FFF2-40B4-BE49-F238E27FC236}">
                <a16:creationId xmlns:a16="http://schemas.microsoft.com/office/drawing/2014/main" id="{8A259360-AC65-F7EF-AE79-030FB4EB0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72BE9-AC28-183C-7A5A-88227D7CB322}"/>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27542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C32C-426D-DED8-D5B7-D86370FE9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CE9C8E-B19F-0F09-5A82-0C8C11C38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90290-0DF7-F278-6688-52D2E56ED8FC}"/>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5" name="Footer Placeholder 4">
            <a:extLst>
              <a:ext uri="{FF2B5EF4-FFF2-40B4-BE49-F238E27FC236}">
                <a16:creationId xmlns:a16="http://schemas.microsoft.com/office/drawing/2014/main" id="{A85DD782-63CE-3FA3-5CB3-BAF6845FB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6C4AE-AC64-6B46-A6EE-ECAB540BB9E1}"/>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126512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AF61EC-921E-49D2-45DE-855896929A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ABD429-1AAF-6156-418A-B5019FEF57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294FF-4899-6286-82A6-450801F7E047}"/>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5" name="Footer Placeholder 4">
            <a:extLst>
              <a:ext uri="{FF2B5EF4-FFF2-40B4-BE49-F238E27FC236}">
                <a16:creationId xmlns:a16="http://schemas.microsoft.com/office/drawing/2014/main" id="{DBF06D1A-C8C4-0DE7-487B-25E79E56D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7697C-0BAC-2DEC-93C7-78E5AD7CACA8}"/>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137635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FBF6-CADE-3478-F284-935139912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B96AF-2DF2-2066-A96F-6FD0FEE627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A1436-B0B5-3B44-1815-1CACAD37CA4A}"/>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5" name="Footer Placeholder 4">
            <a:extLst>
              <a:ext uri="{FF2B5EF4-FFF2-40B4-BE49-F238E27FC236}">
                <a16:creationId xmlns:a16="http://schemas.microsoft.com/office/drawing/2014/main" id="{8A2F1A61-A1BA-4748-1B99-893998D40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FEEC3-057B-9652-3B78-54061E4E56F8}"/>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195958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4223-159F-1657-F56B-65F2F792A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0478C-35A9-32F5-09E6-F4AEBB2D4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29347B-59B1-578E-4476-CAC407B26B46}"/>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5" name="Footer Placeholder 4">
            <a:extLst>
              <a:ext uri="{FF2B5EF4-FFF2-40B4-BE49-F238E27FC236}">
                <a16:creationId xmlns:a16="http://schemas.microsoft.com/office/drawing/2014/main" id="{ED5D91AE-A7FC-669F-85ED-6248082C7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52AC0-C723-A210-EBEF-0ADFDD606B01}"/>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18794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4B91-BE2D-70B9-8C42-DC682FEA2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B0884-1AB8-15B8-6753-6700F7DD5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721FB1-8197-3304-AB35-CC346AA4FD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A4B45A-54AB-4E03-70C7-B4A9DB5592C3}"/>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6" name="Footer Placeholder 5">
            <a:extLst>
              <a:ext uri="{FF2B5EF4-FFF2-40B4-BE49-F238E27FC236}">
                <a16:creationId xmlns:a16="http://schemas.microsoft.com/office/drawing/2014/main" id="{C4C7B775-BCA7-71B4-A1CF-D7AE325500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EC55D-457C-D8AB-611A-A66F94DBF282}"/>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89717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718A-D53B-B036-BA40-D7BC9386CA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9F0750-101C-7F8E-80DD-D20605B5A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6F4278-594F-AED0-2D5D-6F414A2FF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2E6E79-FE51-3438-C3F0-81F065B82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7A5C5-F4BF-2D42-9E6C-BB695AE8D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2CF043-274A-D5C7-06B2-92F219252AD3}"/>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8" name="Footer Placeholder 7">
            <a:extLst>
              <a:ext uri="{FF2B5EF4-FFF2-40B4-BE49-F238E27FC236}">
                <a16:creationId xmlns:a16="http://schemas.microsoft.com/office/drawing/2014/main" id="{DF2D286B-B88A-EC77-7BD5-B38B03D2F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E9806E-D0C6-7D68-E7E9-D017D063F43B}"/>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27364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16216-E40A-A3AA-BBD1-714307A1C0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E27FB4-B053-43FB-ED7A-8A0E19FE8B4F}"/>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4" name="Footer Placeholder 3">
            <a:extLst>
              <a:ext uri="{FF2B5EF4-FFF2-40B4-BE49-F238E27FC236}">
                <a16:creationId xmlns:a16="http://schemas.microsoft.com/office/drawing/2014/main" id="{82ADBAC0-C673-3DEA-4A62-C75640B5CF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AECF30-7E2F-76A7-EFB2-EE7872236D54}"/>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26271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2B460-3C4F-97BE-69AD-0D778D562D21}"/>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3" name="Footer Placeholder 2">
            <a:extLst>
              <a:ext uri="{FF2B5EF4-FFF2-40B4-BE49-F238E27FC236}">
                <a16:creationId xmlns:a16="http://schemas.microsoft.com/office/drawing/2014/main" id="{3A46FB38-712C-46C2-F653-790830F68A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FD630-A808-72A7-6BC2-5AEAA068209F}"/>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90553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077B-70D3-7789-8F8E-6521F0548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B8FE0-BD38-04FA-F173-3C6EFE3A4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815A2F-135E-A8E5-DDBD-87FC7024C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A4626-3E23-CD8F-BDE3-EC741AEFE9F4}"/>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6" name="Footer Placeholder 5">
            <a:extLst>
              <a:ext uri="{FF2B5EF4-FFF2-40B4-BE49-F238E27FC236}">
                <a16:creationId xmlns:a16="http://schemas.microsoft.com/office/drawing/2014/main" id="{3E38E1AA-0F65-8158-A7FC-0DB9AE94B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13764-D5EF-8B4F-4C3A-8DDF1592BF2E}"/>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286545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1130-4A01-A387-A9B8-024BCD76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8BDDBE-2CF7-E8AA-E919-30CEC35AC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C4604B-5AD8-1F9D-53D6-CACE6C711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44A3A-A8D2-11A5-5EE4-B176394CEF1C}"/>
              </a:ext>
            </a:extLst>
          </p:cNvPr>
          <p:cNvSpPr>
            <a:spLocks noGrp="1"/>
          </p:cNvSpPr>
          <p:nvPr>
            <p:ph type="dt" sz="half" idx="10"/>
          </p:nvPr>
        </p:nvSpPr>
        <p:spPr/>
        <p:txBody>
          <a:bodyPr/>
          <a:lstStyle/>
          <a:p>
            <a:fld id="{B15437D0-5034-4176-8B53-6D7EF0AED0A7}" type="datetimeFigureOut">
              <a:rPr lang="en-US" smtClean="0"/>
              <a:t>1/7/2024</a:t>
            </a:fld>
            <a:endParaRPr lang="en-US"/>
          </a:p>
        </p:txBody>
      </p:sp>
      <p:sp>
        <p:nvSpPr>
          <p:cNvPr id="6" name="Footer Placeholder 5">
            <a:extLst>
              <a:ext uri="{FF2B5EF4-FFF2-40B4-BE49-F238E27FC236}">
                <a16:creationId xmlns:a16="http://schemas.microsoft.com/office/drawing/2014/main" id="{137FFF64-7968-ED6C-EB70-EFDB45E0F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B0027-BA1B-683D-E1A9-1D2132FD5476}"/>
              </a:ext>
            </a:extLst>
          </p:cNvPr>
          <p:cNvSpPr>
            <a:spLocks noGrp="1"/>
          </p:cNvSpPr>
          <p:nvPr>
            <p:ph type="sldNum" sz="quarter" idx="12"/>
          </p:nvPr>
        </p:nvSpPr>
        <p:spPr/>
        <p:txBody>
          <a:bodyPr/>
          <a:lstStyle/>
          <a:p>
            <a:fld id="{E7404940-083C-4552-9175-40746F286F92}" type="slidenum">
              <a:rPr lang="en-US" smtClean="0"/>
              <a:t>‹#›</a:t>
            </a:fld>
            <a:endParaRPr lang="en-US"/>
          </a:p>
        </p:txBody>
      </p:sp>
    </p:spTree>
    <p:extLst>
      <p:ext uri="{BB962C8B-B14F-4D97-AF65-F5344CB8AC3E}">
        <p14:creationId xmlns:p14="http://schemas.microsoft.com/office/powerpoint/2010/main" val="292406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8BCB8-406F-49C3-E554-39C21062C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B01C28-C9BB-D357-10BA-D430E9D62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CA6AC-AC94-315E-E6FC-F91053602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437D0-5034-4176-8B53-6D7EF0AED0A7}" type="datetimeFigureOut">
              <a:rPr lang="en-US" smtClean="0"/>
              <a:t>1/7/2024</a:t>
            </a:fld>
            <a:endParaRPr lang="en-US"/>
          </a:p>
        </p:txBody>
      </p:sp>
      <p:sp>
        <p:nvSpPr>
          <p:cNvPr id="5" name="Footer Placeholder 4">
            <a:extLst>
              <a:ext uri="{FF2B5EF4-FFF2-40B4-BE49-F238E27FC236}">
                <a16:creationId xmlns:a16="http://schemas.microsoft.com/office/drawing/2014/main" id="{44595B4E-51F1-0DA8-CEAE-FE29B3E19F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C19721-00B4-AC82-70C6-5C7BBEBD6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04940-083C-4552-9175-40746F286F92}" type="slidenum">
              <a:rPr lang="en-US" smtClean="0"/>
              <a:t>‹#›</a:t>
            </a:fld>
            <a:endParaRPr lang="en-US"/>
          </a:p>
        </p:txBody>
      </p:sp>
    </p:spTree>
    <p:extLst>
      <p:ext uri="{BB962C8B-B14F-4D97-AF65-F5344CB8AC3E}">
        <p14:creationId xmlns:p14="http://schemas.microsoft.com/office/powerpoint/2010/main" val="12235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A8DA-0992-86BF-67CA-530F034449AF}"/>
              </a:ext>
            </a:extLst>
          </p:cNvPr>
          <p:cNvSpPr>
            <a:spLocks noGrp="1"/>
          </p:cNvSpPr>
          <p:nvPr>
            <p:ph type="ctrTitle"/>
          </p:nvPr>
        </p:nvSpPr>
        <p:spPr/>
        <p:txBody>
          <a:bodyPr/>
          <a:lstStyle/>
          <a:p>
            <a:r>
              <a:rPr lang="en-US" dirty="0"/>
              <a:t>Bookstore Maintenance</a:t>
            </a:r>
          </a:p>
        </p:txBody>
      </p:sp>
      <p:sp>
        <p:nvSpPr>
          <p:cNvPr id="3" name="Subtitle 2">
            <a:extLst>
              <a:ext uri="{FF2B5EF4-FFF2-40B4-BE49-F238E27FC236}">
                <a16:creationId xmlns:a16="http://schemas.microsoft.com/office/drawing/2014/main" id="{4327CAEE-20EC-4F13-6B99-AA1554948673}"/>
              </a:ext>
            </a:extLst>
          </p:cNvPr>
          <p:cNvSpPr>
            <a:spLocks noGrp="1"/>
          </p:cNvSpPr>
          <p:nvPr>
            <p:ph type="subTitle" idx="1"/>
          </p:nvPr>
        </p:nvSpPr>
        <p:spPr/>
        <p:txBody>
          <a:bodyPr/>
          <a:lstStyle/>
          <a:p>
            <a:r>
              <a:rPr lang="en-US" dirty="0"/>
              <a:t>Screenshots</a:t>
            </a:r>
          </a:p>
        </p:txBody>
      </p:sp>
    </p:spTree>
    <p:extLst>
      <p:ext uri="{BB962C8B-B14F-4D97-AF65-F5344CB8AC3E}">
        <p14:creationId xmlns:p14="http://schemas.microsoft.com/office/powerpoint/2010/main" val="122978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E31A-D34B-3EF5-4B6D-70AEE36AC835}"/>
              </a:ext>
            </a:extLst>
          </p:cNvPr>
          <p:cNvSpPr>
            <a:spLocks noGrp="1"/>
          </p:cNvSpPr>
          <p:nvPr>
            <p:ph type="title"/>
          </p:nvPr>
        </p:nvSpPr>
        <p:spPr>
          <a:xfrm>
            <a:off x="838200" y="365125"/>
            <a:ext cx="10515600" cy="801523"/>
          </a:xfrm>
        </p:spPr>
        <p:txBody>
          <a:bodyPr/>
          <a:lstStyle/>
          <a:p>
            <a:r>
              <a:rPr lang="en-US" b="1" kern="0" dirty="0">
                <a:solidFill>
                  <a:srgbClr val="1BAEE4"/>
                </a:solidFill>
                <a:latin typeface="Calibri"/>
                <a:ea typeface="MS PGothic" pitchFamily="34" charset="-128"/>
              </a:rPr>
              <a:t>Home Page</a:t>
            </a:r>
            <a:endParaRPr lang="en-US" dirty="0"/>
          </a:p>
        </p:txBody>
      </p:sp>
      <p:sp>
        <p:nvSpPr>
          <p:cNvPr id="4" name="Title 1">
            <a:extLst>
              <a:ext uri="{FF2B5EF4-FFF2-40B4-BE49-F238E27FC236}">
                <a16:creationId xmlns:a16="http://schemas.microsoft.com/office/drawing/2014/main" id="{F90E85E2-C6F1-5D06-A4CE-85F9EC5998B7}"/>
              </a:ext>
            </a:extLst>
          </p:cNvPr>
          <p:cNvSpPr txBox="1">
            <a:spLocks/>
          </p:cNvSpPr>
          <p:nvPr/>
        </p:nvSpPr>
        <p:spPr>
          <a:xfrm>
            <a:off x="838200" y="5888311"/>
            <a:ext cx="10515600" cy="8015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Put in your own header, welcome text and footer.  The Home link will take user to this page.  All books will link to Read Page.  Insert a book will link to Insert page.</a:t>
            </a:r>
          </a:p>
        </p:txBody>
      </p:sp>
      <p:pic>
        <p:nvPicPr>
          <p:cNvPr id="8" name="Picture 7">
            <a:extLst>
              <a:ext uri="{FF2B5EF4-FFF2-40B4-BE49-F238E27FC236}">
                <a16:creationId xmlns:a16="http://schemas.microsoft.com/office/drawing/2014/main" id="{16B4FB5A-C1B9-C68F-DDB5-990D95C916D8}"/>
              </a:ext>
            </a:extLst>
          </p:cNvPr>
          <p:cNvPicPr>
            <a:picLocks noChangeAspect="1"/>
          </p:cNvPicPr>
          <p:nvPr/>
        </p:nvPicPr>
        <p:blipFill>
          <a:blip r:embed="rId2"/>
          <a:stretch>
            <a:fillRect/>
          </a:stretch>
        </p:blipFill>
        <p:spPr>
          <a:xfrm>
            <a:off x="3795420" y="514962"/>
            <a:ext cx="6535062" cy="4553585"/>
          </a:xfrm>
          <a:prstGeom prst="rect">
            <a:avLst/>
          </a:prstGeom>
        </p:spPr>
      </p:pic>
    </p:spTree>
    <p:extLst>
      <p:ext uri="{BB962C8B-B14F-4D97-AF65-F5344CB8AC3E}">
        <p14:creationId xmlns:p14="http://schemas.microsoft.com/office/powerpoint/2010/main" val="388858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E31A-D34B-3EF5-4B6D-70AEE36AC835}"/>
              </a:ext>
            </a:extLst>
          </p:cNvPr>
          <p:cNvSpPr>
            <a:spLocks noGrp="1"/>
          </p:cNvSpPr>
          <p:nvPr>
            <p:ph type="title"/>
          </p:nvPr>
        </p:nvSpPr>
        <p:spPr>
          <a:xfrm>
            <a:off x="838200" y="365125"/>
            <a:ext cx="10515600" cy="801523"/>
          </a:xfrm>
        </p:spPr>
        <p:txBody>
          <a:bodyPr/>
          <a:lstStyle/>
          <a:p>
            <a:r>
              <a:rPr lang="en-US" b="1" kern="0" dirty="0">
                <a:solidFill>
                  <a:srgbClr val="1BAEE4"/>
                </a:solidFill>
                <a:latin typeface="Calibri"/>
                <a:ea typeface="MS PGothic" pitchFamily="34" charset="-128"/>
              </a:rPr>
              <a:t>Read Page</a:t>
            </a:r>
            <a:endParaRPr lang="en-US" dirty="0"/>
          </a:p>
        </p:txBody>
      </p:sp>
      <p:sp>
        <p:nvSpPr>
          <p:cNvPr id="4" name="Title 1">
            <a:extLst>
              <a:ext uri="{FF2B5EF4-FFF2-40B4-BE49-F238E27FC236}">
                <a16:creationId xmlns:a16="http://schemas.microsoft.com/office/drawing/2014/main" id="{F90E85E2-C6F1-5D06-A4CE-85F9EC5998B7}"/>
              </a:ext>
            </a:extLst>
          </p:cNvPr>
          <p:cNvSpPr txBox="1">
            <a:spLocks/>
          </p:cNvSpPr>
          <p:nvPr/>
        </p:nvSpPr>
        <p:spPr>
          <a:xfrm>
            <a:off x="838200" y="5961884"/>
            <a:ext cx="10515600" cy="8015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Clicking Edit takes user to Edit Page.  Clicking Delete refreshes Read Page</a:t>
            </a:r>
          </a:p>
        </p:txBody>
      </p:sp>
      <p:pic>
        <p:nvPicPr>
          <p:cNvPr id="5" name="Picture 4">
            <a:extLst>
              <a:ext uri="{FF2B5EF4-FFF2-40B4-BE49-F238E27FC236}">
                <a16:creationId xmlns:a16="http://schemas.microsoft.com/office/drawing/2014/main" id="{4CC4D6E8-5166-689C-CD37-75C7CA05C685}"/>
              </a:ext>
            </a:extLst>
          </p:cNvPr>
          <p:cNvPicPr>
            <a:picLocks noChangeAspect="1"/>
          </p:cNvPicPr>
          <p:nvPr/>
        </p:nvPicPr>
        <p:blipFill>
          <a:blip r:embed="rId2"/>
          <a:stretch>
            <a:fillRect/>
          </a:stretch>
        </p:blipFill>
        <p:spPr>
          <a:xfrm>
            <a:off x="3752191" y="524148"/>
            <a:ext cx="5985931" cy="5048165"/>
          </a:xfrm>
          <a:prstGeom prst="rect">
            <a:avLst/>
          </a:prstGeom>
        </p:spPr>
      </p:pic>
    </p:spTree>
    <p:extLst>
      <p:ext uri="{BB962C8B-B14F-4D97-AF65-F5344CB8AC3E}">
        <p14:creationId xmlns:p14="http://schemas.microsoft.com/office/powerpoint/2010/main" val="419834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E31A-D34B-3EF5-4B6D-70AEE36AC835}"/>
              </a:ext>
            </a:extLst>
          </p:cNvPr>
          <p:cNvSpPr>
            <a:spLocks noGrp="1"/>
          </p:cNvSpPr>
          <p:nvPr>
            <p:ph type="title"/>
          </p:nvPr>
        </p:nvSpPr>
        <p:spPr>
          <a:xfrm>
            <a:off x="838200" y="365125"/>
            <a:ext cx="10515600" cy="801523"/>
          </a:xfrm>
        </p:spPr>
        <p:txBody>
          <a:bodyPr/>
          <a:lstStyle/>
          <a:p>
            <a:r>
              <a:rPr lang="en-US" b="1" kern="0" dirty="0">
                <a:solidFill>
                  <a:srgbClr val="1BAEE4"/>
                </a:solidFill>
                <a:latin typeface="Calibri"/>
                <a:ea typeface="MS PGothic" pitchFamily="34" charset="-128"/>
              </a:rPr>
              <a:t>Edit Page</a:t>
            </a:r>
            <a:endParaRPr lang="en-US" dirty="0"/>
          </a:p>
        </p:txBody>
      </p:sp>
      <p:sp>
        <p:nvSpPr>
          <p:cNvPr id="4" name="Title 1">
            <a:extLst>
              <a:ext uri="{FF2B5EF4-FFF2-40B4-BE49-F238E27FC236}">
                <a16:creationId xmlns:a16="http://schemas.microsoft.com/office/drawing/2014/main" id="{F90E85E2-C6F1-5D06-A4CE-85F9EC5998B7}"/>
              </a:ext>
            </a:extLst>
          </p:cNvPr>
          <p:cNvSpPr txBox="1">
            <a:spLocks/>
          </p:cNvSpPr>
          <p:nvPr/>
        </p:nvSpPr>
        <p:spPr>
          <a:xfrm>
            <a:off x="838200" y="5888311"/>
            <a:ext cx="10515600" cy="80152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Form fields should be populated with current database data.  The dropdown list of categories comes from the category collection in the DB.  The current category should be selected. Clicking either update or cancel will redirect to the read page.  Updated data should be sent using POST method</a:t>
            </a:r>
          </a:p>
        </p:txBody>
      </p:sp>
      <p:pic>
        <p:nvPicPr>
          <p:cNvPr id="9" name="Picture 8">
            <a:extLst>
              <a:ext uri="{FF2B5EF4-FFF2-40B4-BE49-F238E27FC236}">
                <a16:creationId xmlns:a16="http://schemas.microsoft.com/office/drawing/2014/main" id="{38D3D7FA-053C-7D9A-F4BF-72089E3D70B9}"/>
              </a:ext>
            </a:extLst>
          </p:cNvPr>
          <p:cNvPicPr>
            <a:picLocks noChangeAspect="1"/>
          </p:cNvPicPr>
          <p:nvPr/>
        </p:nvPicPr>
        <p:blipFill>
          <a:blip r:embed="rId2"/>
          <a:stretch>
            <a:fillRect/>
          </a:stretch>
        </p:blipFill>
        <p:spPr>
          <a:xfrm>
            <a:off x="3594100" y="365125"/>
            <a:ext cx="6136141" cy="5408429"/>
          </a:xfrm>
          <a:prstGeom prst="rect">
            <a:avLst/>
          </a:prstGeom>
        </p:spPr>
      </p:pic>
    </p:spTree>
    <p:extLst>
      <p:ext uri="{BB962C8B-B14F-4D97-AF65-F5344CB8AC3E}">
        <p14:creationId xmlns:p14="http://schemas.microsoft.com/office/powerpoint/2010/main" val="333088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E31A-D34B-3EF5-4B6D-70AEE36AC835}"/>
              </a:ext>
            </a:extLst>
          </p:cNvPr>
          <p:cNvSpPr>
            <a:spLocks noGrp="1"/>
          </p:cNvSpPr>
          <p:nvPr>
            <p:ph type="title"/>
          </p:nvPr>
        </p:nvSpPr>
        <p:spPr>
          <a:xfrm>
            <a:off x="838200" y="365125"/>
            <a:ext cx="10515600" cy="801523"/>
          </a:xfrm>
        </p:spPr>
        <p:txBody>
          <a:bodyPr/>
          <a:lstStyle/>
          <a:p>
            <a:r>
              <a:rPr lang="en-US" b="1" kern="0" dirty="0">
                <a:solidFill>
                  <a:srgbClr val="1BAEE4"/>
                </a:solidFill>
                <a:latin typeface="Calibri"/>
                <a:ea typeface="MS PGothic" pitchFamily="34" charset="-128"/>
              </a:rPr>
              <a:t>Insert Page</a:t>
            </a:r>
            <a:endParaRPr lang="en-US" dirty="0"/>
          </a:p>
        </p:txBody>
      </p:sp>
      <p:sp>
        <p:nvSpPr>
          <p:cNvPr id="4" name="Title 1">
            <a:extLst>
              <a:ext uri="{FF2B5EF4-FFF2-40B4-BE49-F238E27FC236}">
                <a16:creationId xmlns:a16="http://schemas.microsoft.com/office/drawing/2014/main" id="{F90E85E2-C6F1-5D06-A4CE-85F9EC5998B7}"/>
              </a:ext>
            </a:extLst>
          </p:cNvPr>
          <p:cNvSpPr txBox="1">
            <a:spLocks/>
          </p:cNvSpPr>
          <p:nvPr/>
        </p:nvSpPr>
        <p:spPr>
          <a:xfrm>
            <a:off x="838200" y="5888311"/>
            <a:ext cx="10515600" cy="80152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dropdown list of categories comes from the category collection in the DB.  Clicking either insert or cancel will redirect to the read page.  Form data should be sent using POST method</a:t>
            </a:r>
            <a:endParaRPr lang="en-US" sz="1050" dirty="0"/>
          </a:p>
        </p:txBody>
      </p:sp>
      <p:pic>
        <p:nvPicPr>
          <p:cNvPr id="9" name="Picture 8">
            <a:extLst>
              <a:ext uri="{FF2B5EF4-FFF2-40B4-BE49-F238E27FC236}">
                <a16:creationId xmlns:a16="http://schemas.microsoft.com/office/drawing/2014/main" id="{527FCC90-9C7D-6DB0-2D3A-2658CE322C4A}"/>
              </a:ext>
            </a:extLst>
          </p:cNvPr>
          <p:cNvPicPr>
            <a:picLocks noChangeAspect="1"/>
          </p:cNvPicPr>
          <p:nvPr/>
        </p:nvPicPr>
        <p:blipFill>
          <a:blip r:embed="rId2"/>
          <a:stretch>
            <a:fillRect/>
          </a:stretch>
        </p:blipFill>
        <p:spPr>
          <a:xfrm>
            <a:off x="3780573" y="582448"/>
            <a:ext cx="5829015" cy="5082145"/>
          </a:xfrm>
          <a:prstGeom prst="rect">
            <a:avLst/>
          </a:prstGeom>
        </p:spPr>
      </p:pic>
    </p:spTree>
    <p:extLst>
      <p:ext uri="{BB962C8B-B14F-4D97-AF65-F5344CB8AC3E}">
        <p14:creationId xmlns:p14="http://schemas.microsoft.com/office/powerpoint/2010/main" val="60707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147</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Bookstore Maintenance</vt:lpstr>
      <vt:lpstr>Home Page</vt:lpstr>
      <vt:lpstr>Read Page</vt:lpstr>
      <vt:lpstr>Edit Page</vt:lpstr>
      <vt:lpstr>Insert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Bookstore Maintenance</dc:title>
  <dc:creator>David Prager</dc:creator>
  <cp:lastModifiedBy>David Prager</cp:lastModifiedBy>
  <cp:revision>2</cp:revision>
  <dcterms:created xsi:type="dcterms:W3CDTF">2024-01-07T21:06:39Z</dcterms:created>
  <dcterms:modified xsi:type="dcterms:W3CDTF">2024-01-07T22:00:29Z</dcterms:modified>
</cp:coreProperties>
</file>