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660"/>
  </p:normalViewPr>
  <p:slideViewPr>
    <p:cSldViewPr snapToGrid="0" showGuides="1">
      <p:cViewPr varScale="1">
        <p:scale>
          <a:sx n="49" d="100"/>
          <a:sy n="49" d="100"/>
        </p:scale>
        <p:origin x="86" y="7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022CA-9889-4663-715B-C19F0E583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0D8ACB-EBF3-51D3-0253-FDAFC1490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C32CF2-5B97-6F6E-A0DB-50464A20C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0827-633D-490B-AE56-C2EFEA58FCDE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C26AA7-0294-2AF6-DDCA-AD12BC791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3B1EF9-0602-CEB0-EA11-3381E8D0F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9451-0955-4897-9CEE-6C9E6231E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04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21B76-AA78-7F40-C969-79F545EB9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45BD63-0C93-2618-9C01-6FC34E633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1D70E5-63A1-9DA3-D092-F5F9CCC7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0827-633D-490B-AE56-C2EFEA58FCDE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E5AB58-41D0-9D47-EE0C-74B055407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11F95-096C-874B-334B-64D140D0D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9451-0955-4897-9CEE-6C9E6231E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744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2D0A71-5D49-0972-9F54-73B89B91E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EFD2F7-60DF-B428-B0FC-A613DC068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722BD6-E50B-EB26-4A9A-0F5825AB5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0827-633D-490B-AE56-C2EFEA58FCDE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618950-123C-14E2-71BF-AEDFFED6B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6FF666-5E32-3D71-6E7C-4501B762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9451-0955-4897-9CEE-6C9E6231E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3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BBC94D-1884-90AE-354D-08E0B3E96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2480FB-E3F5-D0D5-8555-8D23D229D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5020F6-9756-CC6A-8690-01FFAA31C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0827-633D-490B-AE56-C2EFEA58FCDE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C80075-D05B-522B-9ACA-93DFEE152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DB4F76-B0F3-28D5-222A-49BAAE526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9451-0955-4897-9CEE-6C9E6231E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329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4EDFE9-3BE6-1436-BE24-19BD02443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BAE327-3326-9841-B7E3-61ECEFB4A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870841-E369-2107-7ECB-240966614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0827-633D-490B-AE56-C2EFEA58FCDE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18FA4-BABB-AC0F-1A08-DF00C8CBC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4B101D-CD44-93BC-A9AD-15E7938D7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9451-0955-4897-9CEE-6C9E6231E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775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ECAEB3-00E0-A7A2-2108-BCF9CD3EB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8A41A2-6D2E-F397-E264-91E3ED00C4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03866E-96E5-F8F0-E5CF-E3E8F2B46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D19F63-718B-791D-5E92-8DDE0AC78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0827-633D-490B-AE56-C2EFEA58FCDE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DF2B4F-248F-A782-1FAE-3AB528DD0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BF62CF-C4BC-AF2C-0206-46276AD08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9451-0955-4897-9CEE-6C9E6231E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822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88512-4A25-0090-A2E9-88F05BC24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0954F0-570B-1835-9B20-21BBC87C8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106F79-0896-5771-05C9-490779FBE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649C25-F24C-B315-70DA-AA9A232C83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6A612D-D0E5-EE5E-6A54-783CB6216F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E49653-C6F9-6014-8E8A-87EE6E00A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0827-633D-490B-AE56-C2EFEA58FCDE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44055B-39C6-E482-9AD3-F90F20E7D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77E2312-0967-C500-17B3-1CCAEA665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9451-0955-4897-9CEE-6C9E6231E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545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9CCD81-DEA6-8189-27FE-0C30CF4AE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1005F0-F25C-40E2-DE53-D3E069036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0827-633D-490B-AE56-C2EFEA58FCDE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CFD060-CC50-CD76-D099-6221AC454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E7E4B9-4210-EC92-D808-05D621834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9451-0955-4897-9CEE-6C9E6231E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740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C6AE3DB-D417-EDF9-0CC6-C221D37A1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0827-633D-490B-AE56-C2EFEA58FCDE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8CECE0-91BE-E1ED-7EDB-73473E61A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C89A77-EC93-8B0B-8423-79DDDAD76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9451-0955-4897-9CEE-6C9E6231E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47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9EBB76-B93C-E02C-D728-14ACFA21B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34B76A-FD47-7CE6-03D0-6CFC67948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7252BB-A2F8-100E-4223-6C8754FD7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5AEE5C-4A55-C027-D5FE-5066869F8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0827-633D-490B-AE56-C2EFEA58FCDE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8FC607-1568-17DD-FFF7-42509B10D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EA8734-7601-BA15-8FFD-5E88332BB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9451-0955-4897-9CEE-6C9E6231E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467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9F638B-87EB-5277-E56A-107423A03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6BAE67-53E0-E4AA-AF36-2B41A758B9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AC2EA9-0F8D-8925-5690-6A91BD790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5FF8E9-263E-35C3-7CA0-DE284B1A0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0827-633D-490B-AE56-C2EFEA58FCDE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7246F9-5417-4647-053B-3EDD57A6B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F70331-2917-4980-1C73-7C51DF7D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9451-0955-4897-9CEE-6C9E6231E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98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211915-A18D-167C-94E0-E3E0DB133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23E29D-AFE3-C3A5-8DAC-D3AED37FF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FDD98C-C0D4-A7A0-4433-91F84E17BE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80827-633D-490B-AE56-C2EFEA58FCDE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CB86AE-1CA7-5EBC-5177-534DCE2B7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C9FD57-DF7A-66E4-C7C1-296B983E8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E9451-0955-4897-9CEE-6C9E6231E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871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386BCD4-51D2-722F-2E54-5FED1B070161}"/>
              </a:ext>
            </a:extLst>
          </p:cNvPr>
          <p:cNvSpPr/>
          <p:nvPr/>
        </p:nvSpPr>
        <p:spPr>
          <a:xfrm>
            <a:off x="975360" y="594360"/>
            <a:ext cx="1844040" cy="96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부서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1811033-FC18-DDF1-8B92-72813357E51A}"/>
              </a:ext>
            </a:extLst>
          </p:cNvPr>
          <p:cNvSpPr/>
          <p:nvPr/>
        </p:nvSpPr>
        <p:spPr>
          <a:xfrm>
            <a:off x="7452360" y="1321320"/>
            <a:ext cx="1844040" cy="598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직원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FE1F49-4D87-BDD9-0CC9-FFAF28BE333D}"/>
              </a:ext>
            </a:extLst>
          </p:cNvPr>
          <p:cNvSpPr/>
          <p:nvPr/>
        </p:nvSpPr>
        <p:spPr>
          <a:xfrm>
            <a:off x="8572500" y="5615940"/>
            <a:ext cx="1844040" cy="960120"/>
          </a:xfrm>
          <a:prstGeom prst="rect">
            <a:avLst/>
          </a:prstGeom>
          <a:ln w="635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부양가족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E3757D-59EE-A083-852C-1EC9B6514A0E}"/>
              </a:ext>
            </a:extLst>
          </p:cNvPr>
          <p:cNvSpPr txBox="1"/>
          <p:nvPr/>
        </p:nvSpPr>
        <p:spPr>
          <a:xfrm>
            <a:off x="3200400" y="762000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5CCEAA-2CCF-C18B-54A8-A53781E36330}"/>
              </a:ext>
            </a:extLst>
          </p:cNvPr>
          <p:cNvSpPr txBox="1"/>
          <p:nvPr/>
        </p:nvSpPr>
        <p:spPr>
          <a:xfrm>
            <a:off x="6888480" y="762000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DCEEDB3-80E1-73A4-07A9-0E3700782A35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 flipH="1">
            <a:off x="8313419" y="1920239"/>
            <a:ext cx="60961" cy="1240043"/>
          </a:xfrm>
          <a:prstGeom prst="line">
            <a:avLst/>
          </a:prstGeom>
          <a:ln w="6350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E71C9168-52AC-89A5-5281-52BB3BB188B8}"/>
              </a:ext>
            </a:extLst>
          </p:cNvPr>
          <p:cNvSpPr/>
          <p:nvPr/>
        </p:nvSpPr>
        <p:spPr>
          <a:xfrm>
            <a:off x="7452360" y="3160282"/>
            <a:ext cx="1722117" cy="1027560"/>
          </a:xfrm>
          <a:prstGeom prst="diamond">
            <a:avLst/>
          </a:prstGeom>
          <a:ln w="635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부양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F152254-9660-280F-9841-A7E4DB7EBF89}"/>
              </a:ext>
            </a:extLst>
          </p:cNvPr>
          <p:cNvCxnSpPr>
            <a:cxnSpLocks/>
            <a:stCxn id="7" idx="0"/>
            <a:endCxn id="17" idx="2"/>
          </p:cNvCxnSpPr>
          <p:nvPr/>
        </p:nvCxnSpPr>
        <p:spPr>
          <a:xfrm flipH="1" flipV="1">
            <a:off x="8313419" y="4187842"/>
            <a:ext cx="1181101" cy="1428098"/>
          </a:xfrm>
          <a:prstGeom prst="line">
            <a:avLst/>
          </a:prstGeom>
          <a:ln w="635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5546829-1A59-E18C-25A5-DB20853EF9B9}"/>
              </a:ext>
            </a:extLst>
          </p:cNvPr>
          <p:cNvCxnSpPr>
            <a:cxnSpLocks/>
            <a:stCxn id="5" idx="1"/>
            <a:endCxn id="25" idx="3"/>
          </p:cNvCxnSpPr>
          <p:nvPr/>
        </p:nvCxnSpPr>
        <p:spPr>
          <a:xfrm flipH="1" flipV="1">
            <a:off x="6450335" y="1275780"/>
            <a:ext cx="1002025" cy="345000"/>
          </a:xfrm>
          <a:prstGeom prst="line">
            <a:avLst/>
          </a:prstGeom>
          <a:ln w="6350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다이아몬드 24">
            <a:extLst>
              <a:ext uri="{FF2B5EF4-FFF2-40B4-BE49-F238E27FC236}">
                <a16:creationId xmlns:a16="http://schemas.microsoft.com/office/drawing/2014/main" id="{16AB2F2A-FB47-D8BE-9FC7-6E222973D727}"/>
              </a:ext>
            </a:extLst>
          </p:cNvPr>
          <p:cNvSpPr/>
          <p:nvPr/>
        </p:nvSpPr>
        <p:spPr>
          <a:xfrm>
            <a:off x="4728218" y="762000"/>
            <a:ext cx="1722117" cy="1027560"/>
          </a:xfrm>
          <a:prstGeom prst="diamond">
            <a:avLst/>
          </a:prstGeom>
          <a:ln w="635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근무기록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6C0F5C7-6959-A552-7534-8BD3AC7DA7A8}"/>
              </a:ext>
            </a:extLst>
          </p:cNvPr>
          <p:cNvCxnSpPr>
            <a:cxnSpLocks/>
            <a:stCxn id="25" idx="1"/>
            <a:endCxn id="4" idx="3"/>
          </p:cNvCxnSpPr>
          <p:nvPr/>
        </p:nvCxnSpPr>
        <p:spPr>
          <a:xfrm flipH="1" flipV="1">
            <a:off x="2819400" y="1074420"/>
            <a:ext cx="1908818" cy="201360"/>
          </a:xfrm>
          <a:prstGeom prst="line">
            <a:avLst/>
          </a:prstGeom>
          <a:ln w="6350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23B06752-3DBD-D43D-8F73-47B7BF561FE9}"/>
              </a:ext>
            </a:extLst>
          </p:cNvPr>
          <p:cNvSpPr/>
          <p:nvPr/>
        </p:nvSpPr>
        <p:spPr>
          <a:xfrm>
            <a:off x="4333649" y="2137148"/>
            <a:ext cx="1103784" cy="661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기간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A0B83109-09F1-8600-9764-4A98D0533E11}"/>
              </a:ext>
            </a:extLst>
          </p:cNvPr>
          <p:cNvSpPr/>
          <p:nvPr/>
        </p:nvSpPr>
        <p:spPr>
          <a:xfrm>
            <a:off x="5898443" y="2101980"/>
            <a:ext cx="1103784" cy="661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직책</a:t>
            </a:r>
            <a:endParaRPr lang="ko-KR" altLang="en-US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41289B2-0883-CCF9-55D7-386B7DD18C25}"/>
              </a:ext>
            </a:extLst>
          </p:cNvPr>
          <p:cNvCxnSpPr>
            <a:cxnSpLocks/>
            <a:stCxn id="40" idx="0"/>
            <a:endCxn id="25" idx="2"/>
          </p:cNvCxnSpPr>
          <p:nvPr/>
        </p:nvCxnSpPr>
        <p:spPr>
          <a:xfrm flipH="1" flipV="1">
            <a:off x="5589277" y="1789560"/>
            <a:ext cx="861058" cy="312420"/>
          </a:xfrm>
          <a:prstGeom prst="line">
            <a:avLst/>
          </a:prstGeom>
          <a:ln w="6350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E2EB84E0-14B7-DC80-CC62-8ACEE6C8F7AF}"/>
              </a:ext>
            </a:extLst>
          </p:cNvPr>
          <p:cNvCxnSpPr>
            <a:cxnSpLocks/>
            <a:stCxn id="39" idx="0"/>
            <a:endCxn id="25" idx="2"/>
          </p:cNvCxnSpPr>
          <p:nvPr/>
        </p:nvCxnSpPr>
        <p:spPr>
          <a:xfrm flipV="1">
            <a:off x="4885541" y="1789560"/>
            <a:ext cx="703736" cy="347588"/>
          </a:xfrm>
          <a:prstGeom prst="line">
            <a:avLst/>
          </a:prstGeom>
          <a:ln w="6350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>
            <a:extLst>
              <a:ext uri="{FF2B5EF4-FFF2-40B4-BE49-F238E27FC236}">
                <a16:creationId xmlns:a16="http://schemas.microsoft.com/office/drawing/2014/main" id="{6F2DF31B-6BC5-A98C-3D63-8913F632CD1C}"/>
              </a:ext>
            </a:extLst>
          </p:cNvPr>
          <p:cNvSpPr/>
          <p:nvPr/>
        </p:nvSpPr>
        <p:spPr>
          <a:xfrm>
            <a:off x="503024" y="2126632"/>
            <a:ext cx="1103784" cy="661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부서번호</a:t>
            </a: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2C515B98-FAB2-F024-3F99-24C079247843}"/>
              </a:ext>
            </a:extLst>
          </p:cNvPr>
          <p:cNvSpPr/>
          <p:nvPr/>
        </p:nvSpPr>
        <p:spPr>
          <a:xfrm>
            <a:off x="2067818" y="2091464"/>
            <a:ext cx="1103784" cy="661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부서이름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B645A21-46FA-99ED-99B6-DDB81AAEB9C1}"/>
              </a:ext>
            </a:extLst>
          </p:cNvPr>
          <p:cNvCxnSpPr>
            <a:cxnSpLocks/>
            <a:stCxn id="66" idx="0"/>
            <a:endCxn id="4" idx="2"/>
          </p:cNvCxnSpPr>
          <p:nvPr/>
        </p:nvCxnSpPr>
        <p:spPr>
          <a:xfrm flipH="1" flipV="1">
            <a:off x="1897380" y="1554480"/>
            <a:ext cx="722330" cy="536984"/>
          </a:xfrm>
          <a:prstGeom prst="line">
            <a:avLst/>
          </a:prstGeom>
          <a:ln w="6350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D18FF899-F3D8-A88C-3363-2A345A25FC43}"/>
              </a:ext>
            </a:extLst>
          </p:cNvPr>
          <p:cNvCxnSpPr>
            <a:cxnSpLocks/>
            <a:stCxn id="65" idx="0"/>
            <a:endCxn id="4" idx="2"/>
          </p:cNvCxnSpPr>
          <p:nvPr/>
        </p:nvCxnSpPr>
        <p:spPr>
          <a:xfrm flipV="1">
            <a:off x="1054916" y="1554480"/>
            <a:ext cx="842464" cy="572152"/>
          </a:xfrm>
          <a:prstGeom prst="line">
            <a:avLst/>
          </a:prstGeom>
          <a:ln w="6350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9B44BC1B-0085-A4F4-73CA-A5A7D96FC6F9}"/>
              </a:ext>
            </a:extLst>
          </p:cNvPr>
          <p:cNvSpPr/>
          <p:nvPr/>
        </p:nvSpPr>
        <p:spPr>
          <a:xfrm>
            <a:off x="6843322" y="5186288"/>
            <a:ext cx="1103784" cy="661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이름</a:t>
            </a:r>
            <a:endParaRPr lang="ko-KR" altLang="en-US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5C98032F-0908-A4B7-8A97-D7A67081AA28}"/>
              </a:ext>
            </a:extLst>
          </p:cNvPr>
          <p:cNvCxnSpPr>
            <a:cxnSpLocks/>
            <a:stCxn id="78" idx="6"/>
            <a:endCxn id="7" idx="1"/>
          </p:cNvCxnSpPr>
          <p:nvPr/>
        </p:nvCxnSpPr>
        <p:spPr>
          <a:xfrm>
            <a:off x="7947106" y="5516880"/>
            <a:ext cx="625394" cy="579120"/>
          </a:xfrm>
          <a:prstGeom prst="line">
            <a:avLst/>
          </a:prstGeom>
          <a:ln w="6350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타원 83">
            <a:extLst>
              <a:ext uri="{FF2B5EF4-FFF2-40B4-BE49-F238E27FC236}">
                <a16:creationId xmlns:a16="http://schemas.microsoft.com/office/drawing/2014/main" id="{75AB7097-0FFD-6AC5-62B7-29544456FA9E}"/>
              </a:ext>
            </a:extLst>
          </p:cNvPr>
          <p:cNvSpPr/>
          <p:nvPr/>
        </p:nvSpPr>
        <p:spPr>
          <a:xfrm>
            <a:off x="6843322" y="5932478"/>
            <a:ext cx="1103784" cy="661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나이</a:t>
            </a: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8DC9E8C5-FCDB-D308-4738-A285E607D1F8}"/>
              </a:ext>
            </a:extLst>
          </p:cNvPr>
          <p:cNvCxnSpPr>
            <a:cxnSpLocks/>
            <a:stCxn id="84" idx="6"/>
            <a:endCxn id="7" idx="1"/>
          </p:cNvCxnSpPr>
          <p:nvPr/>
        </p:nvCxnSpPr>
        <p:spPr>
          <a:xfrm flipV="1">
            <a:off x="7947106" y="6096000"/>
            <a:ext cx="625394" cy="167070"/>
          </a:xfrm>
          <a:prstGeom prst="line">
            <a:avLst/>
          </a:prstGeom>
          <a:ln w="6350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타원 88">
            <a:extLst>
              <a:ext uri="{FF2B5EF4-FFF2-40B4-BE49-F238E27FC236}">
                <a16:creationId xmlns:a16="http://schemas.microsoft.com/office/drawing/2014/main" id="{BF2EF547-3BDA-4863-9FB9-BFB4A0E3A283}"/>
              </a:ext>
            </a:extLst>
          </p:cNvPr>
          <p:cNvSpPr/>
          <p:nvPr/>
        </p:nvSpPr>
        <p:spPr>
          <a:xfrm>
            <a:off x="10033300" y="1899479"/>
            <a:ext cx="1103784" cy="661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직책</a:t>
            </a: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B97B3E65-B66A-8F57-016F-D74373A40D5D}"/>
              </a:ext>
            </a:extLst>
          </p:cNvPr>
          <p:cNvSpPr/>
          <p:nvPr/>
        </p:nvSpPr>
        <p:spPr>
          <a:xfrm>
            <a:off x="9864648" y="413236"/>
            <a:ext cx="1103784" cy="661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직원이름</a:t>
            </a: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E0C8C908-93B8-3596-2FF2-ADA5199AE246}"/>
              </a:ext>
            </a:extLst>
          </p:cNvPr>
          <p:cNvSpPr/>
          <p:nvPr/>
        </p:nvSpPr>
        <p:spPr>
          <a:xfrm>
            <a:off x="7947106" y="264338"/>
            <a:ext cx="1103784" cy="661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직원번호</a:t>
            </a: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3AD05E50-D231-A117-46A6-D94803462D1E}"/>
              </a:ext>
            </a:extLst>
          </p:cNvPr>
          <p:cNvSpPr/>
          <p:nvPr/>
        </p:nvSpPr>
        <p:spPr>
          <a:xfrm>
            <a:off x="10585192" y="4683368"/>
            <a:ext cx="1103784" cy="661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부양직원</a:t>
            </a: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15EADBCC-A564-9EB0-54BA-49F54B1F4C9D}"/>
              </a:ext>
            </a:extLst>
          </p:cNvPr>
          <p:cNvSpPr/>
          <p:nvPr/>
        </p:nvSpPr>
        <p:spPr>
          <a:xfrm>
            <a:off x="10672369" y="5601886"/>
            <a:ext cx="1103784" cy="1256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피부양자번호</a:t>
            </a:r>
            <a:endParaRPr lang="ko-KR" altLang="en-US" dirty="0"/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7827A446-D8ED-BEE7-9795-53CABF9CFA14}"/>
              </a:ext>
            </a:extLst>
          </p:cNvPr>
          <p:cNvCxnSpPr>
            <a:cxnSpLocks/>
            <a:stCxn id="95" idx="4"/>
            <a:endCxn id="5" idx="0"/>
          </p:cNvCxnSpPr>
          <p:nvPr/>
        </p:nvCxnSpPr>
        <p:spPr>
          <a:xfrm flipH="1">
            <a:off x="8374380" y="925522"/>
            <a:ext cx="124618" cy="395798"/>
          </a:xfrm>
          <a:prstGeom prst="line">
            <a:avLst/>
          </a:prstGeom>
          <a:ln w="6350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316AA5AF-B834-A956-A774-27301270D4B9}"/>
              </a:ext>
            </a:extLst>
          </p:cNvPr>
          <p:cNvCxnSpPr>
            <a:cxnSpLocks/>
            <a:stCxn id="94" idx="3"/>
            <a:endCxn id="5" idx="3"/>
          </p:cNvCxnSpPr>
          <p:nvPr/>
        </p:nvCxnSpPr>
        <p:spPr>
          <a:xfrm flipH="1">
            <a:off x="9296400" y="977592"/>
            <a:ext cx="729893" cy="643188"/>
          </a:xfrm>
          <a:prstGeom prst="line">
            <a:avLst/>
          </a:prstGeom>
          <a:ln w="6350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ACDF232D-F152-BA52-82FE-02FF980AAE43}"/>
              </a:ext>
            </a:extLst>
          </p:cNvPr>
          <p:cNvCxnSpPr>
            <a:cxnSpLocks/>
            <a:stCxn id="89" idx="2"/>
            <a:endCxn id="5" idx="3"/>
          </p:cNvCxnSpPr>
          <p:nvPr/>
        </p:nvCxnSpPr>
        <p:spPr>
          <a:xfrm flipH="1" flipV="1">
            <a:off x="9296400" y="1620780"/>
            <a:ext cx="736900" cy="609291"/>
          </a:xfrm>
          <a:prstGeom prst="line">
            <a:avLst/>
          </a:prstGeom>
          <a:ln w="6350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10CD2B5B-A659-60BE-36DE-801FEA55A538}"/>
              </a:ext>
            </a:extLst>
          </p:cNvPr>
          <p:cNvCxnSpPr>
            <a:cxnSpLocks/>
            <a:stCxn id="7" idx="0"/>
            <a:endCxn id="96" idx="2"/>
          </p:cNvCxnSpPr>
          <p:nvPr/>
        </p:nvCxnSpPr>
        <p:spPr>
          <a:xfrm flipV="1">
            <a:off x="9494520" y="5013960"/>
            <a:ext cx="1090672" cy="601980"/>
          </a:xfrm>
          <a:prstGeom prst="line">
            <a:avLst/>
          </a:prstGeom>
          <a:ln w="6350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1392F911-A24F-C879-F8DB-9CA2142D8DFD}"/>
              </a:ext>
            </a:extLst>
          </p:cNvPr>
          <p:cNvCxnSpPr>
            <a:cxnSpLocks/>
            <a:stCxn id="7" idx="3"/>
            <a:endCxn id="97" idx="2"/>
          </p:cNvCxnSpPr>
          <p:nvPr/>
        </p:nvCxnSpPr>
        <p:spPr>
          <a:xfrm>
            <a:off x="10416540" y="6096000"/>
            <a:ext cx="255829" cy="133943"/>
          </a:xfrm>
          <a:prstGeom prst="line">
            <a:avLst/>
          </a:prstGeom>
          <a:ln w="6350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5D6C03C-D0EB-41FB-FB48-DB21262AF9CF}"/>
              </a:ext>
            </a:extLst>
          </p:cNvPr>
          <p:cNvSpPr txBox="1"/>
          <p:nvPr/>
        </p:nvSpPr>
        <p:spPr>
          <a:xfrm>
            <a:off x="9481408" y="5000744"/>
            <a:ext cx="223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69D0DD6-499F-013C-2AFA-02E8B7DAD5A1}"/>
              </a:ext>
            </a:extLst>
          </p:cNvPr>
          <p:cNvSpPr txBox="1"/>
          <p:nvPr/>
        </p:nvSpPr>
        <p:spPr>
          <a:xfrm>
            <a:off x="8581513" y="2149955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B990613-D92E-D465-C9D5-B53D7D34AE81}"/>
              </a:ext>
            </a:extLst>
          </p:cNvPr>
          <p:cNvSpPr txBox="1"/>
          <p:nvPr/>
        </p:nvSpPr>
        <p:spPr>
          <a:xfrm>
            <a:off x="7513322" y="2263967"/>
            <a:ext cx="650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(0, *)</a:t>
            </a:r>
            <a:endParaRPr lang="ko-KR" alt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1D355FC-E0A4-37E5-8AD6-A7743B474EA9}"/>
              </a:ext>
            </a:extLst>
          </p:cNvPr>
          <p:cNvSpPr txBox="1"/>
          <p:nvPr/>
        </p:nvSpPr>
        <p:spPr>
          <a:xfrm>
            <a:off x="8382558" y="5159886"/>
            <a:ext cx="650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(1, 1)</a:t>
            </a:r>
            <a:endParaRPr lang="ko-KR" alt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5AA8F07-0BC2-4D13-19F8-D0FD6DA65843}"/>
              </a:ext>
            </a:extLst>
          </p:cNvPr>
          <p:cNvSpPr txBox="1"/>
          <p:nvPr/>
        </p:nvSpPr>
        <p:spPr>
          <a:xfrm>
            <a:off x="6770934" y="1702043"/>
            <a:ext cx="71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(1, 1)</a:t>
            </a:r>
            <a:endParaRPr lang="ko-KR" alt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6BDA66A-5395-9A00-6234-8500C2EC4D1B}"/>
              </a:ext>
            </a:extLst>
          </p:cNvPr>
          <p:cNvSpPr txBox="1"/>
          <p:nvPr/>
        </p:nvSpPr>
        <p:spPr>
          <a:xfrm>
            <a:off x="2946022" y="1259086"/>
            <a:ext cx="71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(1, *)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9068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D9D7F00-8D56-4001-3FF6-BDC7128C4D87}"/>
              </a:ext>
            </a:extLst>
          </p:cNvPr>
          <p:cNvSpPr/>
          <p:nvPr/>
        </p:nvSpPr>
        <p:spPr>
          <a:xfrm>
            <a:off x="2381756" y="2836216"/>
            <a:ext cx="1844040" cy="96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주차공간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F83CCE-EC81-390A-E236-6E8314EA398F}"/>
              </a:ext>
            </a:extLst>
          </p:cNvPr>
          <p:cNvSpPr/>
          <p:nvPr/>
        </p:nvSpPr>
        <p:spPr>
          <a:xfrm>
            <a:off x="7610016" y="3197417"/>
            <a:ext cx="1844040" cy="598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직원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4E1B35-8D33-F61B-714D-166C66E8A5F9}"/>
              </a:ext>
            </a:extLst>
          </p:cNvPr>
          <p:cNvSpPr txBox="1"/>
          <p:nvPr/>
        </p:nvSpPr>
        <p:spPr>
          <a:xfrm>
            <a:off x="4335653" y="2844563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A0A4F1-61C0-9D84-3923-8723801D5E61}"/>
              </a:ext>
            </a:extLst>
          </p:cNvPr>
          <p:cNvSpPr txBox="1"/>
          <p:nvPr/>
        </p:nvSpPr>
        <p:spPr>
          <a:xfrm>
            <a:off x="7046136" y="2638097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47F0EA2-2A90-5D9A-26E0-EC6CEA314551}"/>
              </a:ext>
            </a:extLst>
          </p:cNvPr>
          <p:cNvCxnSpPr>
            <a:cxnSpLocks/>
            <a:stCxn id="3" idx="1"/>
            <a:endCxn id="11" idx="3"/>
          </p:cNvCxnSpPr>
          <p:nvPr/>
        </p:nvCxnSpPr>
        <p:spPr>
          <a:xfrm flipH="1" flipV="1">
            <a:off x="6607991" y="3151877"/>
            <a:ext cx="1002025" cy="345000"/>
          </a:xfrm>
          <a:prstGeom prst="line">
            <a:avLst/>
          </a:prstGeom>
          <a:ln w="6350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다이아몬드 10">
            <a:extLst>
              <a:ext uri="{FF2B5EF4-FFF2-40B4-BE49-F238E27FC236}">
                <a16:creationId xmlns:a16="http://schemas.microsoft.com/office/drawing/2014/main" id="{592271F5-5F85-A9C9-FB9F-2B13C28B1B06}"/>
              </a:ext>
            </a:extLst>
          </p:cNvPr>
          <p:cNvSpPr/>
          <p:nvPr/>
        </p:nvSpPr>
        <p:spPr>
          <a:xfrm>
            <a:off x="4885874" y="2638097"/>
            <a:ext cx="1722117" cy="1027560"/>
          </a:xfrm>
          <a:prstGeom prst="diamond">
            <a:avLst/>
          </a:prstGeom>
          <a:ln w="635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FCA3CD5-5004-894B-D0F7-4B9C49C7C794}"/>
              </a:ext>
            </a:extLst>
          </p:cNvPr>
          <p:cNvCxnSpPr>
            <a:cxnSpLocks/>
            <a:stCxn id="11" idx="1"/>
            <a:endCxn id="2" idx="3"/>
          </p:cNvCxnSpPr>
          <p:nvPr/>
        </p:nvCxnSpPr>
        <p:spPr>
          <a:xfrm flipH="1">
            <a:off x="4225796" y="3151877"/>
            <a:ext cx="660078" cy="164399"/>
          </a:xfrm>
          <a:prstGeom prst="line">
            <a:avLst/>
          </a:prstGeom>
          <a:ln w="6350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6CCE4784-2E4E-7102-9EBF-B35B8E75E1D0}"/>
              </a:ext>
            </a:extLst>
          </p:cNvPr>
          <p:cNvSpPr/>
          <p:nvPr/>
        </p:nvSpPr>
        <p:spPr>
          <a:xfrm>
            <a:off x="1872963" y="4529238"/>
            <a:ext cx="1103784" cy="661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위치</a:t>
            </a:r>
            <a:endParaRPr lang="en-US" altLang="ko-KR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113C3BF-DCE1-64BA-8CB6-780E9BD8ACCE}"/>
              </a:ext>
            </a:extLst>
          </p:cNvPr>
          <p:cNvSpPr/>
          <p:nvPr/>
        </p:nvSpPr>
        <p:spPr>
          <a:xfrm>
            <a:off x="3207923" y="4569636"/>
            <a:ext cx="1103784" cy="661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주차대수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92AE3B5-8A6D-81AA-1D58-9CA086B561F6}"/>
              </a:ext>
            </a:extLst>
          </p:cNvPr>
          <p:cNvCxnSpPr>
            <a:cxnSpLocks/>
            <a:stCxn id="18" idx="0"/>
            <a:endCxn id="2" idx="2"/>
          </p:cNvCxnSpPr>
          <p:nvPr/>
        </p:nvCxnSpPr>
        <p:spPr>
          <a:xfrm flipH="1" flipV="1">
            <a:off x="3303776" y="3796336"/>
            <a:ext cx="456039" cy="773300"/>
          </a:xfrm>
          <a:prstGeom prst="line">
            <a:avLst/>
          </a:prstGeom>
          <a:ln w="6350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A01BE27-89C1-A373-40FB-15C8A876392A}"/>
              </a:ext>
            </a:extLst>
          </p:cNvPr>
          <p:cNvCxnSpPr>
            <a:cxnSpLocks/>
            <a:stCxn id="17" idx="0"/>
            <a:endCxn id="2" idx="2"/>
          </p:cNvCxnSpPr>
          <p:nvPr/>
        </p:nvCxnSpPr>
        <p:spPr>
          <a:xfrm flipV="1">
            <a:off x="2424855" y="3796336"/>
            <a:ext cx="878921" cy="732902"/>
          </a:xfrm>
          <a:prstGeom prst="line">
            <a:avLst/>
          </a:prstGeom>
          <a:ln w="6350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3576D48C-AEB8-484F-6E0E-8B095D393B7D}"/>
              </a:ext>
            </a:extLst>
          </p:cNvPr>
          <p:cNvSpPr/>
          <p:nvPr/>
        </p:nvSpPr>
        <p:spPr>
          <a:xfrm>
            <a:off x="8104761" y="4926459"/>
            <a:ext cx="2647321" cy="527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운전면허번호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69B5681-2D6C-1BA0-334B-18E3D177532E}"/>
              </a:ext>
            </a:extLst>
          </p:cNvPr>
          <p:cNvSpPr/>
          <p:nvPr/>
        </p:nvSpPr>
        <p:spPr>
          <a:xfrm>
            <a:off x="10022304" y="2289333"/>
            <a:ext cx="1103784" cy="661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이름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328A6893-F838-7864-7DC9-41BB6D99EBB2}"/>
              </a:ext>
            </a:extLst>
          </p:cNvPr>
          <p:cNvSpPr/>
          <p:nvPr/>
        </p:nvSpPr>
        <p:spPr>
          <a:xfrm>
            <a:off x="8104762" y="2140435"/>
            <a:ext cx="1103784" cy="661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직원번호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55B0156-C896-C770-EC76-3AC30E4A66E3}"/>
              </a:ext>
            </a:extLst>
          </p:cNvPr>
          <p:cNvCxnSpPr>
            <a:cxnSpLocks/>
            <a:stCxn id="27" idx="4"/>
            <a:endCxn id="3" idx="0"/>
          </p:cNvCxnSpPr>
          <p:nvPr/>
        </p:nvCxnSpPr>
        <p:spPr>
          <a:xfrm flipH="1">
            <a:off x="8532036" y="2801619"/>
            <a:ext cx="124618" cy="395798"/>
          </a:xfrm>
          <a:prstGeom prst="line">
            <a:avLst/>
          </a:prstGeom>
          <a:ln w="6350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E035555-767D-546E-E074-FA3A2FA9A243}"/>
              </a:ext>
            </a:extLst>
          </p:cNvPr>
          <p:cNvCxnSpPr>
            <a:cxnSpLocks/>
            <a:stCxn id="26" idx="3"/>
            <a:endCxn id="3" idx="3"/>
          </p:cNvCxnSpPr>
          <p:nvPr/>
        </p:nvCxnSpPr>
        <p:spPr>
          <a:xfrm flipH="1">
            <a:off x="9454056" y="2853689"/>
            <a:ext cx="729893" cy="643188"/>
          </a:xfrm>
          <a:prstGeom prst="line">
            <a:avLst/>
          </a:prstGeom>
          <a:ln w="6350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BF456E8-DD78-C284-840D-0B544CAC9E01}"/>
              </a:ext>
            </a:extLst>
          </p:cNvPr>
          <p:cNvCxnSpPr>
            <a:cxnSpLocks/>
            <a:stCxn id="41" idx="1"/>
            <a:endCxn id="3" idx="3"/>
          </p:cNvCxnSpPr>
          <p:nvPr/>
        </p:nvCxnSpPr>
        <p:spPr>
          <a:xfrm flipH="1" flipV="1">
            <a:off x="9454056" y="3496877"/>
            <a:ext cx="328620" cy="527927"/>
          </a:xfrm>
          <a:prstGeom prst="line">
            <a:avLst/>
          </a:prstGeom>
          <a:ln w="6350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D863DDE-F987-0943-EBFC-98C509004030}"/>
              </a:ext>
            </a:extLst>
          </p:cNvPr>
          <p:cNvSpPr txBox="1"/>
          <p:nvPr/>
        </p:nvSpPr>
        <p:spPr>
          <a:xfrm>
            <a:off x="6928590" y="3578140"/>
            <a:ext cx="71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(0, 1)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2C4A8D6-F90E-D2E4-5D17-3F17E07E237A}"/>
              </a:ext>
            </a:extLst>
          </p:cNvPr>
          <p:cNvSpPr txBox="1"/>
          <p:nvPr/>
        </p:nvSpPr>
        <p:spPr>
          <a:xfrm>
            <a:off x="4300227" y="3607671"/>
            <a:ext cx="71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(0, 1)</a:t>
            </a:r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471F42B-066B-FD1B-573A-1F306568A9EE}"/>
              </a:ext>
            </a:extLst>
          </p:cNvPr>
          <p:cNvSpPr/>
          <p:nvPr/>
        </p:nvSpPr>
        <p:spPr>
          <a:xfrm>
            <a:off x="9454056" y="3927976"/>
            <a:ext cx="2243958" cy="661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구내전화번호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EDC739C-F43E-3273-82EE-F54AF46CB589}"/>
              </a:ext>
            </a:extLst>
          </p:cNvPr>
          <p:cNvCxnSpPr>
            <a:cxnSpLocks/>
            <a:stCxn id="25" idx="0"/>
            <a:endCxn id="3" idx="2"/>
          </p:cNvCxnSpPr>
          <p:nvPr/>
        </p:nvCxnSpPr>
        <p:spPr>
          <a:xfrm flipH="1" flipV="1">
            <a:off x="8532036" y="3796336"/>
            <a:ext cx="896386" cy="1130123"/>
          </a:xfrm>
          <a:prstGeom prst="line">
            <a:avLst/>
          </a:prstGeom>
          <a:ln w="6350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id="{DD25E09D-2272-3B6A-5539-13532D7EC93A}"/>
              </a:ext>
            </a:extLst>
          </p:cNvPr>
          <p:cNvSpPr/>
          <p:nvPr/>
        </p:nvSpPr>
        <p:spPr>
          <a:xfrm>
            <a:off x="2630706" y="1631231"/>
            <a:ext cx="1103784" cy="661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일련번호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3704B659-038C-AC4C-B425-D4D39C94CE44}"/>
              </a:ext>
            </a:extLst>
          </p:cNvPr>
          <p:cNvSpPr/>
          <p:nvPr/>
        </p:nvSpPr>
        <p:spPr>
          <a:xfrm>
            <a:off x="103376" y="3652762"/>
            <a:ext cx="1103784" cy="661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층수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5198DD00-F08A-D8BE-B205-F4927CE7895E}"/>
              </a:ext>
            </a:extLst>
          </p:cNvPr>
          <p:cNvSpPr/>
          <p:nvPr/>
        </p:nvSpPr>
        <p:spPr>
          <a:xfrm>
            <a:off x="103376" y="2767816"/>
            <a:ext cx="1356360" cy="661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주차장이름</a:t>
            </a:r>
            <a:endParaRPr lang="ko-KR" altLang="en-US" dirty="0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774A75EA-B082-B5CA-8A64-EDED4A4B4A0C}"/>
              </a:ext>
            </a:extLst>
          </p:cNvPr>
          <p:cNvCxnSpPr>
            <a:cxnSpLocks/>
            <a:stCxn id="2" idx="0"/>
            <a:endCxn id="54" idx="4"/>
          </p:cNvCxnSpPr>
          <p:nvPr/>
        </p:nvCxnSpPr>
        <p:spPr>
          <a:xfrm flipH="1" flipV="1">
            <a:off x="3182598" y="2292415"/>
            <a:ext cx="121178" cy="543801"/>
          </a:xfrm>
          <a:prstGeom prst="line">
            <a:avLst/>
          </a:prstGeom>
          <a:ln w="6350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A78E244E-C915-030C-274B-4713A6E4DFDD}"/>
              </a:ext>
            </a:extLst>
          </p:cNvPr>
          <p:cNvCxnSpPr>
            <a:cxnSpLocks/>
            <a:stCxn id="2" idx="1"/>
            <a:endCxn id="56" idx="6"/>
          </p:cNvCxnSpPr>
          <p:nvPr/>
        </p:nvCxnSpPr>
        <p:spPr>
          <a:xfrm flipH="1" flipV="1">
            <a:off x="1459736" y="3098408"/>
            <a:ext cx="922020" cy="217868"/>
          </a:xfrm>
          <a:prstGeom prst="line">
            <a:avLst/>
          </a:prstGeom>
          <a:ln w="6350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01352DAE-A582-CC64-734F-30F725825665}"/>
              </a:ext>
            </a:extLst>
          </p:cNvPr>
          <p:cNvCxnSpPr>
            <a:cxnSpLocks/>
            <a:stCxn id="2" idx="1"/>
            <a:endCxn id="55" idx="6"/>
          </p:cNvCxnSpPr>
          <p:nvPr/>
        </p:nvCxnSpPr>
        <p:spPr>
          <a:xfrm flipH="1">
            <a:off x="1207160" y="3316276"/>
            <a:ext cx="1174596" cy="667078"/>
          </a:xfrm>
          <a:prstGeom prst="line">
            <a:avLst/>
          </a:prstGeom>
          <a:ln w="6350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C741B907-49D3-68A6-F204-3043C88B5C21}"/>
              </a:ext>
            </a:extLst>
          </p:cNvPr>
          <p:cNvSpPr/>
          <p:nvPr/>
        </p:nvSpPr>
        <p:spPr>
          <a:xfrm>
            <a:off x="3860229" y="1631231"/>
            <a:ext cx="1844040" cy="661184"/>
          </a:xfrm>
          <a:prstGeom prst="ellipse">
            <a:avLst/>
          </a:prstGeom>
          <a:ln w="635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주차대수</a:t>
            </a: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EFB4D4E1-8CBB-3097-9A32-F9E904033F28}"/>
              </a:ext>
            </a:extLst>
          </p:cNvPr>
          <p:cNvCxnSpPr>
            <a:cxnSpLocks/>
            <a:stCxn id="2" idx="0"/>
            <a:endCxn id="85" idx="3"/>
          </p:cNvCxnSpPr>
          <p:nvPr/>
        </p:nvCxnSpPr>
        <p:spPr>
          <a:xfrm flipV="1">
            <a:off x="3303776" y="2195587"/>
            <a:ext cx="826506" cy="640629"/>
          </a:xfrm>
          <a:prstGeom prst="line">
            <a:avLst/>
          </a:prstGeom>
          <a:ln w="6350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90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63</Words>
  <Application>Microsoft Office PowerPoint</Application>
  <PresentationFormat>와이드스크린</PresentationFormat>
  <Paragraphs>41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장동주</dc:creator>
  <cp:lastModifiedBy>장동주</cp:lastModifiedBy>
  <cp:revision>2</cp:revision>
  <dcterms:created xsi:type="dcterms:W3CDTF">2023-06-08T08:40:24Z</dcterms:created>
  <dcterms:modified xsi:type="dcterms:W3CDTF">2023-06-09T05:50:26Z</dcterms:modified>
</cp:coreProperties>
</file>