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4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022CA-9889-4663-715B-C19F0E58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D8ACB-EBF3-51D3-0253-FDAFC149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32CF2-5B97-6F6E-A0DB-50464A20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26AA7-0294-2AF6-DDCA-AD12BC79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B1EF9-0602-CEB0-EA11-3381E8D0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21B76-AA78-7F40-C969-79F545EB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45BD63-0C93-2618-9C01-6FC34E63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D70E5-63A1-9DA3-D092-F5F9CCC7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5AB58-41D0-9D47-EE0C-74B05540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11F95-096C-874B-334B-64D140D0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4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D0A71-5D49-0972-9F54-73B89B91E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EFD2F7-60DF-B428-B0FC-A613DC06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22BD6-E50B-EB26-4A9A-0F5825AB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18950-123C-14E2-71BF-AEDFFED6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FF666-5E32-3D71-6E7C-4501B762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BC94D-1884-90AE-354D-08E0B3E9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480FB-E3F5-D0D5-8555-8D23D229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020F6-9756-CC6A-8690-01FFAA31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80075-D05B-522B-9ACA-93DFEE15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B4F76-B0F3-28D5-222A-49BAAE52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2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DFE9-3BE6-1436-BE24-19BD0244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AE327-3326-9841-B7E3-61ECEFB4A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70841-E369-2107-7ECB-2409666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18FA4-BABB-AC0F-1A08-DF00C8CB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B101D-CD44-93BC-A9AD-15E7938D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7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CAEB3-00E0-A7A2-2108-BCF9CD3E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A41A2-6D2E-F397-E264-91E3ED00C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3866E-96E5-F8F0-E5CF-E3E8F2B46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19F63-718B-791D-5E92-8DDE0AC7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F2B4F-248F-A782-1FAE-3AB528DD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F62CF-C4BC-AF2C-0206-46276AD0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2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88512-4A25-0090-A2E9-88F05BC2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954F0-570B-1835-9B20-21BBC87C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106F79-0896-5771-05C9-490779FBE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649C25-F24C-B315-70DA-AA9A232C8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A612D-D0E5-EE5E-6A54-783CB6216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E49653-C6F9-6014-8E8A-87EE6E0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44055B-39C6-E482-9AD3-F90F20E7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7E2312-0967-C500-17B3-1CCAEA66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4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CCD81-DEA6-8189-27FE-0C30CF4A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1005F0-F25C-40E2-DE53-D3E06903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CFD060-CC50-CD76-D099-6221AC45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7E4B9-4210-EC92-D808-05D62183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4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6AE3DB-D417-EDF9-0CC6-C221D37A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8CECE0-91BE-E1ED-7EDB-73473E61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89A77-EC93-8B0B-8423-79DDDAD7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EBB76-B93C-E02C-D728-14ACFA21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4B76A-FD47-7CE6-03D0-6CFC6794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7252BB-A2F8-100E-4223-6C8754FD7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AEE5C-4A55-C027-D5FE-5066869F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FC607-1568-17DD-FFF7-42509B10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A8734-7601-BA15-8FFD-5E88332B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6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F638B-87EB-5277-E56A-107423A0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6BAE67-53E0-E4AA-AF36-2B41A758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AC2EA9-0F8D-8925-5690-6A91BD790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FF8E9-263E-35C3-7CA0-DE284B1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0827-633D-490B-AE56-C2EFEA58FCD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246F9-5417-4647-053B-3EDD57A6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70331-2917-4980-1C73-7C51DF7D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211915-A18D-167C-94E0-E3E0DB13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3E29D-AFE3-C3A5-8DAC-D3AED37F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DD98C-C0D4-A7A0-4433-91F84E17B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0827-633D-490B-AE56-C2EFEA58FCD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B86AE-1CA7-5EBC-5177-534DCE2B7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9FD57-DF7A-66E4-C7C1-296B983E8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9451-0955-4897-9CEE-6C9E6231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7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86BCD4-51D2-722F-2E54-5FED1B070161}"/>
              </a:ext>
            </a:extLst>
          </p:cNvPr>
          <p:cNvSpPr/>
          <p:nvPr/>
        </p:nvSpPr>
        <p:spPr>
          <a:xfrm>
            <a:off x="975360" y="594360"/>
            <a:ext cx="184404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부서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811033-FC18-DDF1-8B92-72813357E51A}"/>
              </a:ext>
            </a:extLst>
          </p:cNvPr>
          <p:cNvSpPr/>
          <p:nvPr/>
        </p:nvSpPr>
        <p:spPr>
          <a:xfrm>
            <a:off x="7452360" y="1321320"/>
            <a:ext cx="1844040" cy="59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FE1F49-4D87-BDD9-0CC9-FFAF28BE333D}"/>
              </a:ext>
            </a:extLst>
          </p:cNvPr>
          <p:cNvSpPr/>
          <p:nvPr/>
        </p:nvSpPr>
        <p:spPr>
          <a:xfrm>
            <a:off x="8572500" y="5615940"/>
            <a:ext cx="1844040" cy="960120"/>
          </a:xfrm>
          <a:prstGeom prst="rect">
            <a:avLst/>
          </a:prstGeom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부양가족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3757D-59EE-A083-852C-1EC9B6514A0E}"/>
              </a:ext>
            </a:extLst>
          </p:cNvPr>
          <p:cNvSpPr txBox="1"/>
          <p:nvPr/>
        </p:nvSpPr>
        <p:spPr>
          <a:xfrm>
            <a:off x="3200400" y="7620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CCEAA-2CCF-C18B-54A8-A53781E36330}"/>
              </a:ext>
            </a:extLst>
          </p:cNvPr>
          <p:cNvSpPr txBox="1"/>
          <p:nvPr/>
        </p:nvSpPr>
        <p:spPr>
          <a:xfrm>
            <a:off x="6888480" y="7620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CEEDB3-80E1-73A4-07A9-0E3700782A3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8313419" y="1920239"/>
            <a:ext cx="60961" cy="1240043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E71C9168-52AC-89A5-5281-52BB3BB188B8}"/>
              </a:ext>
            </a:extLst>
          </p:cNvPr>
          <p:cNvSpPr/>
          <p:nvPr/>
        </p:nvSpPr>
        <p:spPr>
          <a:xfrm>
            <a:off x="7452360" y="3160282"/>
            <a:ext cx="1722117" cy="1027560"/>
          </a:xfrm>
          <a:prstGeom prst="diamond">
            <a:avLst/>
          </a:prstGeom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부양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F152254-9660-280F-9841-A7E4DB7EBF89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 flipH="1" flipV="1">
            <a:off x="8313419" y="4187842"/>
            <a:ext cx="1181101" cy="1428098"/>
          </a:xfrm>
          <a:prstGeom prst="line">
            <a:avLst/>
          </a:prstGeom>
          <a:ln w="635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5546829-1A59-E18C-25A5-DB20853EF9B9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 flipV="1">
            <a:off x="6450335" y="1275780"/>
            <a:ext cx="1002025" cy="34500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16AB2F2A-FB47-D8BE-9FC7-6E222973D727}"/>
              </a:ext>
            </a:extLst>
          </p:cNvPr>
          <p:cNvSpPr/>
          <p:nvPr/>
        </p:nvSpPr>
        <p:spPr>
          <a:xfrm>
            <a:off x="4728218" y="762000"/>
            <a:ext cx="1722117" cy="1027560"/>
          </a:xfrm>
          <a:prstGeom prst="diamond">
            <a:avLst/>
          </a:prstGeom>
          <a:ln w="635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근무기록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C0F5C7-6959-A552-7534-8BD3AC7DA7A8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 flipV="1">
            <a:off x="2819400" y="1074420"/>
            <a:ext cx="1908818" cy="20136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23B06752-3DBD-D43D-8F73-47B7BF561FE9}"/>
              </a:ext>
            </a:extLst>
          </p:cNvPr>
          <p:cNvSpPr/>
          <p:nvPr/>
        </p:nvSpPr>
        <p:spPr>
          <a:xfrm>
            <a:off x="4333649" y="213714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B83109-09F1-8600-9764-4A98D0533E11}"/>
              </a:ext>
            </a:extLst>
          </p:cNvPr>
          <p:cNvSpPr/>
          <p:nvPr/>
        </p:nvSpPr>
        <p:spPr>
          <a:xfrm>
            <a:off x="5898443" y="2101980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직책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41289B2-0883-CCF9-55D7-386B7DD18C25}"/>
              </a:ext>
            </a:extLst>
          </p:cNvPr>
          <p:cNvCxnSpPr>
            <a:cxnSpLocks/>
            <a:stCxn id="40" idx="0"/>
            <a:endCxn id="25" idx="2"/>
          </p:cNvCxnSpPr>
          <p:nvPr/>
        </p:nvCxnSpPr>
        <p:spPr>
          <a:xfrm flipH="1" flipV="1">
            <a:off x="5589277" y="1789560"/>
            <a:ext cx="861058" cy="31242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2EB84E0-14B7-DC80-CC62-8ACEE6C8F7AF}"/>
              </a:ext>
            </a:extLst>
          </p:cNvPr>
          <p:cNvCxnSpPr>
            <a:cxnSpLocks/>
            <a:stCxn id="39" idx="0"/>
            <a:endCxn id="25" idx="2"/>
          </p:cNvCxnSpPr>
          <p:nvPr/>
        </p:nvCxnSpPr>
        <p:spPr>
          <a:xfrm flipV="1">
            <a:off x="4885541" y="1789560"/>
            <a:ext cx="703736" cy="34758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6F2DF31B-6BC5-A98C-3D63-8913F632CD1C}"/>
              </a:ext>
            </a:extLst>
          </p:cNvPr>
          <p:cNvSpPr/>
          <p:nvPr/>
        </p:nvSpPr>
        <p:spPr>
          <a:xfrm>
            <a:off x="503024" y="2126632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부서번호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C515B98-FAB2-F024-3F99-24C079247843}"/>
              </a:ext>
            </a:extLst>
          </p:cNvPr>
          <p:cNvSpPr/>
          <p:nvPr/>
        </p:nvSpPr>
        <p:spPr>
          <a:xfrm>
            <a:off x="2067818" y="2091464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부서이름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B645A21-46FA-99ED-99B6-DDB81AAEB9C1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H="1" flipV="1">
            <a:off x="1897380" y="1554480"/>
            <a:ext cx="722330" cy="536984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8FF899-F3D8-A88C-3363-2A345A25FC43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flipV="1">
            <a:off x="1054916" y="1554480"/>
            <a:ext cx="842464" cy="572152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B44BC1B-0085-A4F4-73CA-A5A7D96FC6F9}"/>
              </a:ext>
            </a:extLst>
          </p:cNvPr>
          <p:cNvSpPr/>
          <p:nvPr/>
        </p:nvSpPr>
        <p:spPr>
          <a:xfrm>
            <a:off x="6843322" y="518628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  <a:endParaRPr lang="ko-KR" altLang="en-US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C98032F-0908-A4B7-8A97-D7A67081AA28}"/>
              </a:ext>
            </a:extLst>
          </p:cNvPr>
          <p:cNvCxnSpPr>
            <a:cxnSpLocks/>
            <a:stCxn id="78" idx="6"/>
            <a:endCxn id="7" idx="1"/>
          </p:cNvCxnSpPr>
          <p:nvPr/>
        </p:nvCxnSpPr>
        <p:spPr>
          <a:xfrm>
            <a:off x="7947106" y="5516880"/>
            <a:ext cx="625394" cy="57912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75AB7097-0FFD-6AC5-62B7-29544456FA9E}"/>
              </a:ext>
            </a:extLst>
          </p:cNvPr>
          <p:cNvSpPr/>
          <p:nvPr/>
        </p:nvSpPr>
        <p:spPr>
          <a:xfrm>
            <a:off x="6843322" y="593247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나이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DC9E8C5-FCDB-D308-4738-A285E607D1F8}"/>
              </a:ext>
            </a:extLst>
          </p:cNvPr>
          <p:cNvCxnSpPr>
            <a:cxnSpLocks/>
            <a:stCxn id="84" idx="6"/>
            <a:endCxn id="7" idx="1"/>
          </p:cNvCxnSpPr>
          <p:nvPr/>
        </p:nvCxnSpPr>
        <p:spPr>
          <a:xfrm flipV="1">
            <a:off x="7947106" y="6096000"/>
            <a:ext cx="625394" cy="16707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BF2EF547-3BDA-4863-9FB9-BFB4A0E3A283}"/>
              </a:ext>
            </a:extLst>
          </p:cNvPr>
          <p:cNvSpPr/>
          <p:nvPr/>
        </p:nvSpPr>
        <p:spPr>
          <a:xfrm>
            <a:off x="10033300" y="1899479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직책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97B3E65-B66A-8F57-016F-D74373A40D5D}"/>
              </a:ext>
            </a:extLst>
          </p:cNvPr>
          <p:cNvSpPr/>
          <p:nvPr/>
        </p:nvSpPr>
        <p:spPr>
          <a:xfrm>
            <a:off x="9864648" y="413236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직원이름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0C8C908-93B8-3596-2FF2-ADA5199AE246}"/>
              </a:ext>
            </a:extLst>
          </p:cNvPr>
          <p:cNvSpPr/>
          <p:nvPr/>
        </p:nvSpPr>
        <p:spPr>
          <a:xfrm>
            <a:off x="7947106" y="26433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직원번호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D05E50-D231-A117-46A6-D94803462D1E}"/>
              </a:ext>
            </a:extLst>
          </p:cNvPr>
          <p:cNvSpPr/>
          <p:nvPr/>
        </p:nvSpPr>
        <p:spPr>
          <a:xfrm>
            <a:off x="10585192" y="4683368"/>
            <a:ext cx="1103784" cy="66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부양직원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5EADBCC-A564-9EB0-54BA-49F54B1F4C9D}"/>
              </a:ext>
            </a:extLst>
          </p:cNvPr>
          <p:cNvSpPr/>
          <p:nvPr/>
        </p:nvSpPr>
        <p:spPr>
          <a:xfrm>
            <a:off x="10672369" y="5601886"/>
            <a:ext cx="1103784" cy="1256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피부양자번호</a:t>
            </a:r>
            <a:endParaRPr lang="ko-KR" altLang="en-US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827A446-D8ED-BEE7-9795-53CABF9CFA14}"/>
              </a:ext>
            </a:extLst>
          </p:cNvPr>
          <p:cNvCxnSpPr>
            <a:cxnSpLocks/>
            <a:stCxn id="95" idx="4"/>
            <a:endCxn id="5" idx="0"/>
          </p:cNvCxnSpPr>
          <p:nvPr/>
        </p:nvCxnSpPr>
        <p:spPr>
          <a:xfrm flipH="1">
            <a:off x="8374380" y="925522"/>
            <a:ext cx="124618" cy="39579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6AA5AF-B834-A956-A774-27301270D4B9}"/>
              </a:ext>
            </a:extLst>
          </p:cNvPr>
          <p:cNvCxnSpPr>
            <a:cxnSpLocks/>
            <a:stCxn id="94" idx="3"/>
            <a:endCxn id="5" idx="3"/>
          </p:cNvCxnSpPr>
          <p:nvPr/>
        </p:nvCxnSpPr>
        <p:spPr>
          <a:xfrm flipH="1">
            <a:off x="9296400" y="977592"/>
            <a:ext cx="729893" cy="643188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CDF232D-F152-BA52-82FE-02FF980AAE43}"/>
              </a:ext>
            </a:extLst>
          </p:cNvPr>
          <p:cNvCxnSpPr>
            <a:cxnSpLocks/>
            <a:stCxn id="89" idx="2"/>
            <a:endCxn id="5" idx="3"/>
          </p:cNvCxnSpPr>
          <p:nvPr/>
        </p:nvCxnSpPr>
        <p:spPr>
          <a:xfrm flipH="1" flipV="1">
            <a:off x="9296400" y="1620780"/>
            <a:ext cx="736900" cy="609291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0CD2B5B-A659-60BE-36DE-801FEA55A538}"/>
              </a:ext>
            </a:extLst>
          </p:cNvPr>
          <p:cNvCxnSpPr>
            <a:cxnSpLocks/>
            <a:stCxn id="7" idx="0"/>
            <a:endCxn id="96" idx="2"/>
          </p:cNvCxnSpPr>
          <p:nvPr/>
        </p:nvCxnSpPr>
        <p:spPr>
          <a:xfrm flipV="1">
            <a:off x="9494520" y="5013960"/>
            <a:ext cx="1090672" cy="601980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1392F911-A24F-C879-F8DB-9CA2142D8DFD}"/>
              </a:ext>
            </a:extLst>
          </p:cNvPr>
          <p:cNvCxnSpPr>
            <a:cxnSpLocks/>
            <a:stCxn id="7" idx="3"/>
            <a:endCxn id="97" idx="2"/>
          </p:cNvCxnSpPr>
          <p:nvPr/>
        </p:nvCxnSpPr>
        <p:spPr>
          <a:xfrm>
            <a:off x="10416540" y="6096000"/>
            <a:ext cx="255829" cy="133943"/>
          </a:xfrm>
          <a:prstGeom prst="line">
            <a:avLst/>
          </a:prstGeom>
          <a:ln w="635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5D6C03C-D0EB-41FB-FB48-DB21262AF9CF}"/>
              </a:ext>
            </a:extLst>
          </p:cNvPr>
          <p:cNvSpPr txBox="1"/>
          <p:nvPr/>
        </p:nvSpPr>
        <p:spPr>
          <a:xfrm>
            <a:off x="9481408" y="5000744"/>
            <a:ext cx="22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69D0DD6-499F-013C-2AFA-02E8B7DAD5A1}"/>
              </a:ext>
            </a:extLst>
          </p:cNvPr>
          <p:cNvSpPr txBox="1"/>
          <p:nvPr/>
        </p:nvSpPr>
        <p:spPr>
          <a:xfrm>
            <a:off x="8581513" y="214995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990613-D92E-D465-C9D5-B53D7D34AE81}"/>
              </a:ext>
            </a:extLst>
          </p:cNvPr>
          <p:cNvSpPr txBox="1"/>
          <p:nvPr/>
        </p:nvSpPr>
        <p:spPr>
          <a:xfrm>
            <a:off x="7513322" y="2263967"/>
            <a:ext cx="65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*)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D355FC-E0A4-37E5-8AD6-A7743B474EA9}"/>
              </a:ext>
            </a:extLst>
          </p:cNvPr>
          <p:cNvSpPr txBox="1"/>
          <p:nvPr/>
        </p:nvSpPr>
        <p:spPr>
          <a:xfrm>
            <a:off x="8382558" y="5159886"/>
            <a:ext cx="65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(1, 1)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AA8F07-0BC2-4D13-19F8-D0FD6DA65843}"/>
              </a:ext>
            </a:extLst>
          </p:cNvPr>
          <p:cNvSpPr txBox="1"/>
          <p:nvPr/>
        </p:nvSpPr>
        <p:spPr>
          <a:xfrm>
            <a:off x="6770934" y="1702043"/>
            <a:ext cx="7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(1, 1)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BDA66A-5395-9A00-6234-8500C2EC4D1B}"/>
              </a:ext>
            </a:extLst>
          </p:cNvPr>
          <p:cNvSpPr txBox="1"/>
          <p:nvPr/>
        </p:nvSpPr>
        <p:spPr>
          <a:xfrm>
            <a:off x="2946022" y="1259086"/>
            <a:ext cx="7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*)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06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9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장동주</dc:creator>
  <cp:lastModifiedBy>장동주</cp:lastModifiedBy>
  <cp:revision>1</cp:revision>
  <dcterms:created xsi:type="dcterms:W3CDTF">2023-06-08T08:40:24Z</dcterms:created>
  <dcterms:modified xsi:type="dcterms:W3CDTF">2023-06-08T09:51:12Z</dcterms:modified>
</cp:coreProperties>
</file>