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2F1B-BFAB-489C-87C7-6B4EEE29814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3772-8001-428C-B278-A6EEA00E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3772-8001-428C-B278-A6EEA00E01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7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E827-1027-489C-9167-9711DD43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EC608-199A-468E-9F77-2B1C3632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EAEA6-74EB-4BB2-BC73-72FE18F5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12010-983A-4157-A418-00FB80D1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8A368-0588-455A-A7C4-82A7DE26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BC3E-7FCE-495C-8321-A7AA453E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A3E6A-36E1-44D0-B1C3-85944B26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3F7FB-9AE0-4FAD-8691-7E80EFB7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1EC00-E3BC-4AEC-8979-6F6AAF95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23894-664C-4D69-A725-77F6BD6A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1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B5E7B9-8A5A-4A9E-91A0-106437B33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85359-D267-498E-A207-F58D8216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5FB93-4E2D-489F-8A8E-488DDFE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CE639-0B4F-40B4-A7C0-FA4C3E7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9DB8D-7090-423C-9D96-EC61F65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5272-A305-41D2-B6A1-1E37340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92C9-449D-4177-BB37-09C23735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AE224-0516-4A44-BC93-26E908DE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23AF7-3CA2-46C2-9930-F624106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5BDE8-2D8B-484A-AE12-9CAAEB0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ABAE-BA8C-4CF0-AC7C-B6259BB1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BE10C-0D92-48C8-AC72-01A672A0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5FC1A-2D91-44BF-A8E6-A2A7A0D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BD28F-36A2-4AE0-8340-9D1A6B32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1DCB0-FCB7-4B6C-A56B-B3E2B5C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9DC60-690E-48F2-A16A-290CEE36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C57E-1FCB-4A0D-BB9E-E8316C568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5BC28-6EFA-41AB-B61C-863FFAEE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D3780-AE76-4BA3-97B7-9242A916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39915-2C45-4CC4-B04D-08488CF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E6416-028C-4750-A36B-E6C46DEF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C6EDD-6BB2-4996-BA41-0081395A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62EA0-4801-4E69-8A6A-25830418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B1D0A-92AB-4967-AD94-7D9BA54B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191AD-56BE-4DE0-BF7D-0833F8D31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104B4-72EF-4351-8658-88F02EB91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AB614-43DF-47F8-9FE4-A9E987B5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A05C1-2C92-4ABD-95DB-E428FA8A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9AFBC-CEE0-4454-A770-00A21A00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3C84-AF68-4874-B698-5D6E307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418577-342B-459B-9A78-D4C851E5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A00B1-548F-4BC3-9169-6A63C444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DEFB92-58BF-4488-9AB7-D4119943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2D51B-9CF5-43E5-BAA5-C69BC8DB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5F57D-B0AF-43D9-8526-EB72804A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D03B9-230D-41D0-9E77-C34EA488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7B0C8-F9CB-4305-B3DE-90FB551A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57D0D-7CCD-43D7-A168-A796D114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61086-87E7-4C4A-B3DB-4685DB19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5B37A-B48E-4DD1-B1FD-8E7AB927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2BDAF-43FC-4F5E-BA71-2D4EDE88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9E315-02D7-4BE5-96E5-1F2E7410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5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6C8D9-E2CC-4192-BC5A-968573DC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AB3C2-26F5-4B9F-A4F9-5C586F6E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28F64-9553-46DC-945C-68D84A5E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D81F-FE0B-44EB-9ED3-0CA3B74B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653FB-D644-439E-83F6-938353C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52168-2483-4146-AEBF-D0941C24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700AD-FCFB-4559-9A70-FFCB7C3E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599DA-CE91-4506-A99B-3DBD8C2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8D92D-07B2-4B67-90AD-AE52309B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A5CD-E022-442B-9950-4DECF5DD165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28CCA-A273-42FC-8F78-5B36F13DF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B517F-8A31-41A4-B07A-FAD42C193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3D43-8203-4C98-8EFD-035764BBB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jpg"/><Relationship Id="rId18" Type="http://schemas.openxmlformats.org/officeDocument/2006/relationships/image" Target="../media/image32.jpg"/><Relationship Id="rId26" Type="http://schemas.openxmlformats.org/officeDocument/2006/relationships/image" Target="../media/image40.jpg"/><Relationship Id="rId3" Type="http://schemas.openxmlformats.org/officeDocument/2006/relationships/image" Target="../media/image17.jpg"/><Relationship Id="rId21" Type="http://schemas.openxmlformats.org/officeDocument/2006/relationships/image" Target="../media/image35.jpg"/><Relationship Id="rId34" Type="http://schemas.openxmlformats.org/officeDocument/2006/relationships/image" Target="../media/image48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5" Type="http://schemas.openxmlformats.org/officeDocument/2006/relationships/image" Target="../media/image39.jpg"/><Relationship Id="rId33" Type="http://schemas.openxmlformats.org/officeDocument/2006/relationships/image" Target="../media/image47.jpg"/><Relationship Id="rId2" Type="http://schemas.openxmlformats.org/officeDocument/2006/relationships/image" Target="../media/image16.jpg"/><Relationship Id="rId16" Type="http://schemas.openxmlformats.org/officeDocument/2006/relationships/image" Target="../media/image30.jpg"/><Relationship Id="rId20" Type="http://schemas.openxmlformats.org/officeDocument/2006/relationships/image" Target="../media/image34.jpg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24" Type="http://schemas.openxmlformats.org/officeDocument/2006/relationships/image" Target="../media/image38.jpg"/><Relationship Id="rId32" Type="http://schemas.openxmlformats.org/officeDocument/2006/relationships/image" Target="../media/image46.jp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23" Type="http://schemas.openxmlformats.org/officeDocument/2006/relationships/image" Target="../media/image37.jpg"/><Relationship Id="rId28" Type="http://schemas.openxmlformats.org/officeDocument/2006/relationships/image" Target="../media/image42.jpg"/><Relationship Id="rId36" Type="http://schemas.openxmlformats.org/officeDocument/2006/relationships/image" Target="../media/image50.jpg"/><Relationship Id="rId10" Type="http://schemas.openxmlformats.org/officeDocument/2006/relationships/image" Target="../media/image24.jpg"/><Relationship Id="rId19" Type="http://schemas.openxmlformats.org/officeDocument/2006/relationships/image" Target="../media/image33.jpg"/><Relationship Id="rId31" Type="http://schemas.openxmlformats.org/officeDocument/2006/relationships/image" Target="../media/image45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Relationship Id="rId22" Type="http://schemas.openxmlformats.org/officeDocument/2006/relationships/image" Target="../media/image36.jpg"/><Relationship Id="rId27" Type="http://schemas.openxmlformats.org/officeDocument/2006/relationships/image" Target="../media/image41.jpg"/><Relationship Id="rId30" Type="http://schemas.openxmlformats.org/officeDocument/2006/relationships/image" Target="../media/image44.jpg"/><Relationship Id="rId35" Type="http://schemas.openxmlformats.org/officeDocument/2006/relationships/image" Target="../media/image49.jpg"/><Relationship Id="rId8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jpg"/><Relationship Id="rId18" Type="http://schemas.openxmlformats.org/officeDocument/2006/relationships/image" Target="../media/image66.jpg"/><Relationship Id="rId26" Type="http://schemas.openxmlformats.org/officeDocument/2006/relationships/image" Target="../media/image74.jpg"/><Relationship Id="rId39" Type="http://schemas.openxmlformats.org/officeDocument/2006/relationships/image" Target="../media/image87.jpg"/><Relationship Id="rId21" Type="http://schemas.openxmlformats.org/officeDocument/2006/relationships/image" Target="../media/image69.jpg"/><Relationship Id="rId34" Type="http://schemas.openxmlformats.org/officeDocument/2006/relationships/image" Target="../media/image82.jpg"/><Relationship Id="rId42" Type="http://schemas.openxmlformats.org/officeDocument/2006/relationships/image" Target="../media/image90.jpg"/><Relationship Id="rId7" Type="http://schemas.openxmlformats.org/officeDocument/2006/relationships/image" Target="../media/image5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4.jpg"/><Relationship Id="rId20" Type="http://schemas.openxmlformats.org/officeDocument/2006/relationships/image" Target="../media/image68.jpg"/><Relationship Id="rId29" Type="http://schemas.openxmlformats.org/officeDocument/2006/relationships/image" Target="../media/image77.jpg"/><Relationship Id="rId41" Type="http://schemas.openxmlformats.org/officeDocument/2006/relationships/image" Target="../media/image8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g"/><Relationship Id="rId11" Type="http://schemas.openxmlformats.org/officeDocument/2006/relationships/image" Target="../media/image59.jpg"/><Relationship Id="rId24" Type="http://schemas.openxmlformats.org/officeDocument/2006/relationships/image" Target="../media/image72.jpg"/><Relationship Id="rId32" Type="http://schemas.openxmlformats.org/officeDocument/2006/relationships/image" Target="../media/image80.jpg"/><Relationship Id="rId37" Type="http://schemas.openxmlformats.org/officeDocument/2006/relationships/image" Target="../media/image85.jpg"/><Relationship Id="rId40" Type="http://schemas.openxmlformats.org/officeDocument/2006/relationships/image" Target="../media/image88.jpg"/><Relationship Id="rId5" Type="http://schemas.openxmlformats.org/officeDocument/2006/relationships/image" Target="../media/image53.jpg"/><Relationship Id="rId15" Type="http://schemas.openxmlformats.org/officeDocument/2006/relationships/image" Target="../media/image63.jpg"/><Relationship Id="rId23" Type="http://schemas.openxmlformats.org/officeDocument/2006/relationships/image" Target="../media/image71.jpg"/><Relationship Id="rId28" Type="http://schemas.openxmlformats.org/officeDocument/2006/relationships/image" Target="../media/image76.jpg"/><Relationship Id="rId36" Type="http://schemas.openxmlformats.org/officeDocument/2006/relationships/image" Target="../media/image84.jpg"/><Relationship Id="rId10" Type="http://schemas.openxmlformats.org/officeDocument/2006/relationships/image" Target="../media/image58.jpg"/><Relationship Id="rId19" Type="http://schemas.openxmlformats.org/officeDocument/2006/relationships/image" Target="../media/image67.jpg"/><Relationship Id="rId31" Type="http://schemas.openxmlformats.org/officeDocument/2006/relationships/image" Target="../media/image79.jpg"/><Relationship Id="rId4" Type="http://schemas.openxmlformats.org/officeDocument/2006/relationships/image" Target="../media/image52.jpg"/><Relationship Id="rId9" Type="http://schemas.openxmlformats.org/officeDocument/2006/relationships/image" Target="../media/image57.jpg"/><Relationship Id="rId14" Type="http://schemas.openxmlformats.org/officeDocument/2006/relationships/image" Target="../media/image62.jpg"/><Relationship Id="rId22" Type="http://schemas.openxmlformats.org/officeDocument/2006/relationships/image" Target="../media/image70.jpg"/><Relationship Id="rId27" Type="http://schemas.openxmlformats.org/officeDocument/2006/relationships/image" Target="../media/image75.jpg"/><Relationship Id="rId30" Type="http://schemas.openxmlformats.org/officeDocument/2006/relationships/image" Target="../media/image78.jpg"/><Relationship Id="rId35" Type="http://schemas.openxmlformats.org/officeDocument/2006/relationships/image" Target="../media/image83.jpg"/><Relationship Id="rId8" Type="http://schemas.openxmlformats.org/officeDocument/2006/relationships/image" Target="../media/image56.jpg"/><Relationship Id="rId3" Type="http://schemas.openxmlformats.org/officeDocument/2006/relationships/image" Target="../media/image51.jpg"/><Relationship Id="rId12" Type="http://schemas.openxmlformats.org/officeDocument/2006/relationships/image" Target="../media/image60.jpg"/><Relationship Id="rId17" Type="http://schemas.openxmlformats.org/officeDocument/2006/relationships/image" Target="../media/image65.jpg"/><Relationship Id="rId25" Type="http://schemas.openxmlformats.org/officeDocument/2006/relationships/image" Target="../media/image73.jpg"/><Relationship Id="rId33" Type="http://schemas.openxmlformats.org/officeDocument/2006/relationships/image" Target="../media/image81.jpg"/><Relationship Id="rId38" Type="http://schemas.openxmlformats.org/officeDocument/2006/relationships/image" Target="../media/image8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80CFE-6FAF-46A2-8EEE-D691F3575215}"/>
              </a:ext>
            </a:extLst>
          </p:cNvPr>
          <p:cNvGrpSpPr/>
          <p:nvPr/>
        </p:nvGrpSpPr>
        <p:grpSpPr>
          <a:xfrm>
            <a:off x="2359846" y="961478"/>
            <a:ext cx="7699396" cy="4531152"/>
            <a:chOff x="2359846" y="961478"/>
            <a:chExt cx="7699396" cy="45311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59CA852-F6DB-4F76-B7D5-DF4643C4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242" y="4052630"/>
              <a:ext cx="1440000" cy="144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D0FAA8D-6F36-44AD-888D-C9F728B12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46" y="961478"/>
              <a:ext cx="1440000" cy="144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F0A993-A787-472C-805C-A723D74E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95" y="961478"/>
              <a:ext cx="1440000" cy="144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A8C2983-AFEC-4991-A3D7-49A5ADE79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544" y="961478"/>
              <a:ext cx="1440000" cy="144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2AE724C-D94E-4FF5-8051-3BE667DE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393" y="961478"/>
              <a:ext cx="1440000" cy="144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7CB03B2-2E4C-4E4A-B1A6-87E69ECA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242" y="961478"/>
              <a:ext cx="1440000" cy="144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92856E8-BAA2-4D96-9A20-8E862D9F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46" y="2507054"/>
              <a:ext cx="1440000" cy="144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FD6402A-9557-49EC-B0B6-B0461C2D1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95" y="2507054"/>
              <a:ext cx="1440000" cy="144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F0EF958-0DD3-4F52-B708-241C0204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544" y="2507054"/>
              <a:ext cx="1440000" cy="144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43204BE-13A7-47AD-B3B2-63569AF3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393" y="2507054"/>
              <a:ext cx="1440000" cy="144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2FB8DE3-95F7-4381-B3F2-96DEAEE5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242" y="2507054"/>
              <a:ext cx="1440000" cy="144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34E9056-5946-439D-954B-A7C5E2839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46" y="4052630"/>
              <a:ext cx="1440000" cy="144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262EAC1-0901-4936-9279-C6703B96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95" y="4052630"/>
              <a:ext cx="1440000" cy="144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31441B6-DF7A-4EAF-A662-FDC8E1DD6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544" y="4052630"/>
              <a:ext cx="1440000" cy="144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C3E1001-50C8-45DE-A685-355059DA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393" y="4052630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3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2DC2509D-75B4-42F8-B464-4D6DCC89A92E}"/>
              </a:ext>
            </a:extLst>
          </p:cNvPr>
          <p:cNvGrpSpPr/>
          <p:nvPr/>
        </p:nvGrpSpPr>
        <p:grpSpPr>
          <a:xfrm>
            <a:off x="272843" y="18234"/>
            <a:ext cx="11857531" cy="7321066"/>
            <a:chOff x="272843" y="18234"/>
            <a:chExt cx="11857531" cy="73210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A1653F8-9B3C-47B6-BAFE-17955D89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28" y="2973391"/>
              <a:ext cx="1440000" cy="144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60CFF5-27AA-4360-9925-FB5E8C62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28" y="18234"/>
              <a:ext cx="1440000" cy="1440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6F18C0F-73BE-4104-B062-CA59CB17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28" y="1499677"/>
              <a:ext cx="1440000" cy="14400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C7C3166-F1A8-423B-8BE7-7C2F4DC3E8DC}"/>
                </a:ext>
              </a:extLst>
            </p:cNvPr>
            <p:cNvSpPr/>
            <p:nvPr/>
          </p:nvSpPr>
          <p:spPr>
            <a:xfrm>
              <a:off x="391465" y="2019622"/>
              <a:ext cx="7585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DDFF63-2A23-48BD-930F-B4AFACB66D59}"/>
                </a:ext>
              </a:extLst>
            </p:cNvPr>
            <p:cNvSpPr/>
            <p:nvPr/>
          </p:nvSpPr>
          <p:spPr>
            <a:xfrm>
              <a:off x="272843" y="384291"/>
              <a:ext cx="99578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76BD02B-8D4F-4E7E-BEBB-B665C2A891E5}"/>
                </a:ext>
              </a:extLst>
            </p:cNvPr>
            <p:cNvSpPr/>
            <p:nvPr/>
          </p:nvSpPr>
          <p:spPr>
            <a:xfrm>
              <a:off x="350588" y="3185560"/>
              <a:ext cx="84029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F0CAD4D-B10C-492C-917B-09D06C1BE931}"/>
                </a:ext>
              </a:extLst>
            </p:cNvPr>
            <p:cNvSpPr/>
            <p:nvPr/>
          </p:nvSpPr>
          <p:spPr>
            <a:xfrm>
              <a:off x="350588" y="4812455"/>
              <a:ext cx="84029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5910EDF-EF02-4366-A2CC-77D06F13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28" y="4446398"/>
              <a:ext cx="1440000" cy="1440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6F64298-C7E7-4157-87C7-F790CDD0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28" y="5899300"/>
              <a:ext cx="1440000" cy="1440000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2C7E1A-5D8B-4BE5-9F51-AE963012B4DB}"/>
                </a:ext>
              </a:extLst>
            </p:cNvPr>
            <p:cNvSpPr/>
            <p:nvPr/>
          </p:nvSpPr>
          <p:spPr>
            <a:xfrm>
              <a:off x="286468" y="6265357"/>
              <a:ext cx="9685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</a:t>
              </a:r>
            </a:p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19A34BC-A086-458F-BB57-04465FA9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66" y="1499677"/>
              <a:ext cx="1440000" cy="144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FBBBDCCE-8F66-4941-B35E-845A5871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66" y="2973391"/>
              <a:ext cx="1440000" cy="14400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649E919-9BDE-413E-87D9-32CDA22CC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66" y="18234"/>
              <a:ext cx="1440000" cy="1440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224599EA-1223-4D2C-8FAD-E90B1110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66" y="5899300"/>
              <a:ext cx="1440000" cy="1440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688CD35-9C44-42D2-AB9F-ACE7B28A1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66" y="4446398"/>
              <a:ext cx="1440000" cy="144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972C5C9-1623-4FB8-9EA9-34BDB536E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004" y="18234"/>
              <a:ext cx="1440000" cy="144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9567158-292C-4A1F-94B6-29201A0A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004" y="1499677"/>
              <a:ext cx="1440000" cy="144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EE77392-D622-40FB-A42A-D5CB6C1A5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004" y="2973391"/>
              <a:ext cx="1440000" cy="14400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EE9A69E-8AC3-4C3B-BA57-865CE31CD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004" y="5899300"/>
              <a:ext cx="1440000" cy="14400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4B951E0-BD69-44BC-B4D6-195A83802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004" y="4446398"/>
              <a:ext cx="1440000" cy="14400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F11B84F-E63F-4DE3-82D1-5877FDF4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617" y="1499677"/>
              <a:ext cx="1440000" cy="1440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DE3D470-EB4A-47F6-890B-436EDE4D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617" y="2973391"/>
              <a:ext cx="1440000" cy="144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476983AD-CAD4-43C3-B0F7-91888EBE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617" y="18234"/>
              <a:ext cx="1440000" cy="1440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C6BA2B36-30FF-400A-A74F-414B9620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617" y="5899300"/>
              <a:ext cx="1440000" cy="14400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1441E20F-F08C-4E24-ADDB-CEDEEE14A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617" y="4446398"/>
              <a:ext cx="1440000" cy="144000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9E8A39DA-BB2E-40BD-88C9-3347D0F41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06" y="1499677"/>
              <a:ext cx="1440000" cy="144000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CE70CB2F-B32C-4076-B95D-25560E2B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06" y="2973391"/>
              <a:ext cx="1440000" cy="144000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2A7D156A-58CA-4FF0-9A31-387C766CE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06" y="18234"/>
              <a:ext cx="1440000" cy="14400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7E3E8708-301A-45EE-B541-E82E543C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06" y="5899300"/>
              <a:ext cx="1440000" cy="144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3AA40B23-F60F-4397-A5AD-2EFB535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206" y="4446398"/>
              <a:ext cx="1440000" cy="14400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75D770DF-10C5-4F90-9231-968FCE31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056" y="1499677"/>
              <a:ext cx="1440000" cy="144000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3D6611F9-20F2-489B-BAC1-09086E26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056" y="2973391"/>
              <a:ext cx="1440000" cy="14400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FBCB2EF-8EBA-44C5-90CA-39A3BAB6C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056" y="18234"/>
              <a:ext cx="1440000" cy="14400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07BB056A-F668-4277-9652-619545930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056" y="5899300"/>
              <a:ext cx="1440000" cy="14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EC43CC27-5D38-4D0C-A896-82E40FF7A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056" y="4446398"/>
              <a:ext cx="1440000" cy="14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A2C0B674-5B17-4958-A421-B78C1CF0F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374" y="1499677"/>
              <a:ext cx="1440000" cy="14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E6A43728-C8B0-48D2-899C-5F2F3D2D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374" y="2973391"/>
              <a:ext cx="1440000" cy="1440000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541E0010-6D07-4316-9279-179DB232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374" y="18234"/>
              <a:ext cx="1440000" cy="1440000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0D05176F-D955-4505-BD18-7436F2CB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374" y="4446398"/>
              <a:ext cx="1440000" cy="1440000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3A17E542-1C49-4690-9461-961299A4D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374" y="5899300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9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42F57A1-6A0E-428B-B17F-18E9707E1E89}"/>
              </a:ext>
            </a:extLst>
          </p:cNvPr>
          <p:cNvGrpSpPr/>
          <p:nvPr/>
        </p:nvGrpSpPr>
        <p:grpSpPr>
          <a:xfrm>
            <a:off x="319143" y="-9338"/>
            <a:ext cx="12889803" cy="7385153"/>
            <a:chOff x="319143" y="-9338"/>
            <a:chExt cx="12889803" cy="738515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251FF7-FC0C-4156-AD88-849C5E06A75D}"/>
                </a:ext>
              </a:extLst>
            </p:cNvPr>
            <p:cNvSpPr/>
            <p:nvPr/>
          </p:nvSpPr>
          <p:spPr>
            <a:xfrm>
              <a:off x="437765" y="1994857"/>
              <a:ext cx="7585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1E283F-2D50-4576-BB32-5E89C86F1041}"/>
                </a:ext>
              </a:extLst>
            </p:cNvPr>
            <p:cNvSpPr/>
            <p:nvPr/>
          </p:nvSpPr>
          <p:spPr>
            <a:xfrm>
              <a:off x="319143" y="356719"/>
              <a:ext cx="99578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6C0FBB8-851F-4AEA-8CAB-BA9EB9A73995}"/>
                </a:ext>
              </a:extLst>
            </p:cNvPr>
            <p:cNvSpPr/>
            <p:nvPr/>
          </p:nvSpPr>
          <p:spPr>
            <a:xfrm>
              <a:off x="396888" y="3171169"/>
              <a:ext cx="84029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D9CF9E-D780-4313-A3DE-283A0EAA47E2}"/>
                </a:ext>
              </a:extLst>
            </p:cNvPr>
            <p:cNvSpPr/>
            <p:nvPr/>
          </p:nvSpPr>
          <p:spPr>
            <a:xfrm>
              <a:off x="396888" y="4813374"/>
              <a:ext cx="84029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</a:t>
              </a:r>
            </a:p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8E495E5-C0DB-43CD-A5E6-44C328830190}"/>
                </a:ext>
              </a:extLst>
            </p:cNvPr>
            <p:cNvSpPr/>
            <p:nvPr/>
          </p:nvSpPr>
          <p:spPr>
            <a:xfrm>
              <a:off x="332768" y="6301872"/>
              <a:ext cx="9685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</a:t>
              </a:r>
            </a:p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62FB82B-A5AA-4593-9ABD-D28D2C0D8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7" y="1474912"/>
              <a:ext cx="1440000" cy="144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18DBB8D-62AC-4F37-9794-296E4DC2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7" y="2959000"/>
              <a:ext cx="1440000" cy="144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E256484-C882-43C6-9CDD-44AF276C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7" y="-9338"/>
              <a:ext cx="1440000" cy="144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B0F573A-0443-49EC-ADAA-408BCA34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7" y="4447317"/>
              <a:ext cx="1440000" cy="14400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E26441C-53E6-4794-B5DE-1CC3900B3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7" y="5935815"/>
              <a:ext cx="1440000" cy="1440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66D366E-130C-4D05-A6D0-B9259D0D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46" y="1474912"/>
              <a:ext cx="1440000" cy="1440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023E5A03-790B-4E72-A70D-B720B3C5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46" y="2959000"/>
              <a:ext cx="1440000" cy="144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36BD336E-907D-4724-B4A8-AE77F4EF3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46" y="-9338"/>
              <a:ext cx="1440000" cy="144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99989AC-4B3B-43FE-88C5-66E1CAF0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46" y="5935815"/>
              <a:ext cx="1440000" cy="144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6A943AD6-6E59-45B6-9E5B-2EFF892E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46" y="4447317"/>
              <a:ext cx="1440000" cy="14400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8E5AEF6-BEF0-42D3-B495-0220F5BD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50" y="2959000"/>
              <a:ext cx="1440000" cy="14400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33EC7433-FE54-4448-989B-F03FD251F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50" y="-9338"/>
              <a:ext cx="1440000" cy="14400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995DA87-7268-4E8A-A1B9-AA3FDA330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50" y="1474912"/>
              <a:ext cx="1440000" cy="1440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9992B2A-239D-4EFD-AB40-C0ACFB29E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50" y="5935815"/>
              <a:ext cx="1440000" cy="144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C187B8C-2267-44D8-A296-716741411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50" y="4447317"/>
              <a:ext cx="1440000" cy="1440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5BC0487E-0814-469D-9214-6E495FCA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820" y="-9338"/>
              <a:ext cx="1440000" cy="14400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631060E7-6E03-4872-8FF4-A92592BE9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820" y="1474912"/>
              <a:ext cx="1440000" cy="144000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A0BD17F-5E84-4407-B29F-8108CE62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820" y="2959000"/>
              <a:ext cx="1440000" cy="144000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47799BB-57F1-44A8-8B54-7E226C42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820" y="4447317"/>
              <a:ext cx="1440000" cy="144000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4DDA7E8-935D-459C-B29D-C1218DFE9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820" y="5935815"/>
              <a:ext cx="1440000" cy="14400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CD02EA9B-0656-4E4D-9F60-F868F5E9F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56" y="1474912"/>
              <a:ext cx="1440000" cy="144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45059BA-3DF6-48A6-9E4F-9D0110016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56" y="2959000"/>
              <a:ext cx="1440000" cy="14400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1A3E4A13-212F-4BFC-BDB3-303980B2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56" y="-9338"/>
              <a:ext cx="1440000" cy="144000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D6C25628-0BBC-4058-AC79-727B6939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56" y="5935815"/>
              <a:ext cx="1440000" cy="14400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0A3A597-AA43-4AA0-BC0D-5CB62BDE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56" y="4447317"/>
              <a:ext cx="1440000" cy="14400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B4F70487-B1BD-4C6D-9E05-5B76EBB5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317" y="1474912"/>
              <a:ext cx="1440000" cy="14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4DE0255A-E583-4337-9331-90B14F55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317" y="2959000"/>
              <a:ext cx="1440000" cy="14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3FECFABB-D640-4150-96E3-2C840047C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317" y="-9338"/>
              <a:ext cx="1440000" cy="14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FB02C0DD-768D-4644-AB47-B4B71C0D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317" y="5935815"/>
              <a:ext cx="1440000" cy="1440000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2D8C2C27-383F-41BB-8E27-761B6747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317" y="4447317"/>
              <a:ext cx="1440000" cy="1440000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32372EAB-0E3C-467C-BB2A-871EC5BBA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3769" y="1474912"/>
              <a:ext cx="1440000" cy="1440000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C12481F5-5688-47F5-953F-B022CFFF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3769" y="2959000"/>
              <a:ext cx="1440000" cy="1440000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AA4ED59D-77D4-4E31-BA74-9ED8EE653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3769" y="-9338"/>
              <a:ext cx="1440000" cy="1440000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11C9A925-5DAD-497A-B334-0635E9D4B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3769" y="4447317"/>
              <a:ext cx="1440000" cy="14400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264A0CC6-1DCE-4E03-B075-860C7BFBD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3769" y="5935815"/>
              <a:ext cx="1440000" cy="1440000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B399AE68-18B0-4477-BF3A-E76A2C8A8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946" y="1474912"/>
              <a:ext cx="1440000" cy="1440000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3727A4E7-789E-4095-B3F1-5F8009090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946" y="2959000"/>
              <a:ext cx="1440000" cy="1440000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9C1D7D59-8693-4BBD-9445-92A73DB3D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946" y="-9338"/>
              <a:ext cx="1440000" cy="1440000"/>
            </a:xfrm>
            <a:prstGeom prst="rect">
              <a:avLst/>
            </a:prstGeom>
          </p:spPr>
        </p:pic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758EE51-DBD7-41C4-8B8C-75E0F7C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946" y="5935815"/>
              <a:ext cx="1440000" cy="1440000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FC5BBC67-EADB-48F8-8CB8-3F366642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946" y="4447317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6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</Words>
  <Application>Microsoft Office PowerPoint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Yuzhi</dc:creator>
  <cp:lastModifiedBy>ZHAO Yuzhi</cp:lastModifiedBy>
  <cp:revision>7</cp:revision>
  <dcterms:created xsi:type="dcterms:W3CDTF">2019-12-02T09:50:04Z</dcterms:created>
  <dcterms:modified xsi:type="dcterms:W3CDTF">2019-12-02T15:30:21Z</dcterms:modified>
</cp:coreProperties>
</file>