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C70EB-4422-4396-A998-DF74AC3D7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3823E1-399E-414C-88CE-4FCFDD856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047C9B-11EE-498F-AC54-F97EA71D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34B8-6DD4-4831-BC34-7370391F8100}" type="datetimeFigureOut">
              <a:rPr lang="fr-CA" smtClean="0"/>
              <a:t>2020-10-07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DF1923-B38F-4A1D-9375-C731E87CC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A7DE12-2B67-4AF2-AAC5-D6FB8778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7B03-BCC1-4D07-8CE9-1AED938733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4134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A76CE9-3257-4D6A-84A4-4C3D05F1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6379BA-2251-4691-8F9B-34B6B7602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48E450-048D-4E60-A12F-63AE71009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34B8-6DD4-4831-BC34-7370391F8100}" type="datetimeFigureOut">
              <a:rPr lang="fr-CA" smtClean="0"/>
              <a:t>2020-10-07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9CB1C1-BF24-447D-A43D-2B9027231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D76DFF-21E5-48F2-9273-50148E76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7B03-BCC1-4D07-8CE9-1AED938733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6648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363FF6D-204F-4445-BF44-E9CDE9E49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95C543-B343-4B25-9CDD-86631D037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18E8FC-C14E-43D8-AFCF-A2B70E34B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34B8-6DD4-4831-BC34-7370391F8100}" type="datetimeFigureOut">
              <a:rPr lang="fr-CA" smtClean="0"/>
              <a:t>2020-10-07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859E32-4A7B-4745-ACA5-FA3C46DD6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39E7F3-BBB1-4003-98D7-CB20AD7D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7B03-BCC1-4D07-8CE9-1AED938733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3109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13FE0D-2C86-4016-A62E-A095FD3B0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C0E41B-5EFE-4514-8DD7-D543C783A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130116-3198-494B-9331-57737CB8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34B8-6DD4-4831-BC34-7370391F8100}" type="datetimeFigureOut">
              <a:rPr lang="fr-CA" smtClean="0"/>
              <a:t>2020-10-07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DC825B-FDAE-466A-A1D8-9B016C90E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B3254B-FE64-4B03-B5ED-B43CA94AE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7B03-BCC1-4D07-8CE9-1AED938733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1731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CF31C-25F5-4ADC-92F2-36FABBD06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E643D0-B144-4CBD-B9BA-8D8D9BB22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CF0A10-5561-4EBF-894E-B56E3D71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34B8-6DD4-4831-BC34-7370391F8100}" type="datetimeFigureOut">
              <a:rPr lang="fr-CA" smtClean="0"/>
              <a:t>2020-10-07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5EDEE2-C0ED-4A80-BCEB-E3CA69A1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655ACE-96C5-465F-8846-F00EA363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7B03-BCC1-4D07-8CE9-1AED938733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2333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AEDB55-C688-4760-AA28-C78577EE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A4BE08-3103-42BE-9B3B-D438BC0A0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2B1C63-8018-4A93-A58C-47846C83A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FE6DDA-E9B3-4440-9069-34A3B8885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34B8-6DD4-4831-BC34-7370391F8100}" type="datetimeFigureOut">
              <a:rPr lang="fr-CA" smtClean="0"/>
              <a:t>2020-10-07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3F66F1-F6B5-4C1C-A68A-70430EA0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8626DA-F49D-4C31-83A2-E17DB9C4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7B03-BCC1-4D07-8CE9-1AED938733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1321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771ED9-D2B0-433B-B970-DF565FE27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419AE9-AD1F-409B-BA09-530FF31DE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94A5F8-DC7A-4538-9B3C-5D8107FE0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1D0CC3B-2207-472F-B1CA-3ED290E30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06D5CF-8C8E-418A-AF50-934CABA6B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E61DF0E-52D5-4AD7-9BA7-78744FE48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34B8-6DD4-4831-BC34-7370391F8100}" type="datetimeFigureOut">
              <a:rPr lang="fr-CA" smtClean="0"/>
              <a:t>2020-10-07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7A78935-7E81-4C41-81C4-EF7AD34E6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D5E7B38-0F39-41C6-9A56-8FB49C34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7B03-BCC1-4D07-8CE9-1AED938733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1391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131A1C-7765-4A4F-83DB-AD713F6D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E0DF9E-513B-4DFD-866B-B97F827F6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34B8-6DD4-4831-BC34-7370391F8100}" type="datetimeFigureOut">
              <a:rPr lang="fr-CA" smtClean="0"/>
              <a:t>2020-10-07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C42A30-5A45-4E4A-AF2A-EAAAA13E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CC0B18-4114-442B-95A0-D9E42A17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7B03-BCC1-4D07-8CE9-1AED938733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9180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80B331A-C49B-4387-A30E-44ED6C016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34B8-6DD4-4831-BC34-7370391F8100}" type="datetimeFigureOut">
              <a:rPr lang="fr-CA" smtClean="0"/>
              <a:t>2020-10-07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3DECB97-1648-4E5C-9326-9415A431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FC0F5D-69F5-451B-8120-03C3FF10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7B03-BCC1-4D07-8CE9-1AED938733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0428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87480-FE5F-4BCD-8969-41A5996B8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CC4179-C9CC-4E0F-A0D2-E8606E3D6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B2290D-FFF2-4CD8-8F95-B8251B7EC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5CCE94-670C-4F08-95EA-1700E9DE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34B8-6DD4-4831-BC34-7370391F8100}" type="datetimeFigureOut">
              <a:rPr lang="fr-CA" smtClean="0"/>
              <a:t>2020-10-07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D880D7-CBE2-49B2-88F1-5A8CB7C5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654482-B84F-43F2-8128-CB528F23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7B03-BCC1-4D07-8CE9-1AED938733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5792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0A5DD0-AF55-43EE-BE68-EC115187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7600702-E115-40AE-92E2-3560449B9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50E56C-F5A5-47AD-A75B-ACAC699AF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B904B4-A5E7-4A26-893E-199403FF8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34B8-6DD4-4831-BC34-7370391F8100}" type="datetimeFigureOut">
              <a:rPr lang="fr-CA" smtClean="0"/>
              <a:t>2020-10-07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E44014-5B68-4E20-B69E-83AD9F1A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38FE62-767D-42ED-ACC1-85CB2B21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47B03-BCC1-4D07-8CE9-1AED938733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9686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3AC686-6911-49CD-9399-2E71F0BE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5AAD9F-A1FB-4F38-ACDC-C802C1B89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6394EA-E11A-40FD-9E3F-AADEBF1F5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334B8-6DD4-4831-BC34-7370391F8100}" type="datetimeFigureOut">
              <a:rPr lang="fr-CA" smtClean="0"/>
              <a:t>2020-10-07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1AED5A-1653-4174-B424-392C6B828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972104-3BD0-45E9-AB08-A95FFA65C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47B03-BCC1-4D07-8CE9-1AED9387333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82435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D6038-A407-46E1-A029-433BFDC2B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fr-CA" dirty="0"/>
              <a:t>Description de la page de services/emplois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3C7BF9-BA67-4D75-9F60-E0D5AB41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rgbClr val="92D050"/>
          </a:solidFill>
        </p:spPr>
        <p:txBody>
          <a:bodyPr anchor="ctr"/>
          <a:lstStyle/>
          <a:p>
            <a:r>
              <a:rPr lang="fr-CA" dirty="0"/>
              <a:t>Aperçu des liens d’actions</a:t>
            </a:r>
          </a:p>
        </p:txBody>
      </p:sp>
    </p:spTree>
    <p:extLst>
      <p:ext uri="{BB962C8B-B14F-4D97-AF65-F5344CB8AC3E}">
        <p14:creationId xmlns:p14="http://schemas.microsoft.com/office/powerpoint/2010/main" val="384695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C1F4DE-7FA5-49A3-8327-CB3E2425B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69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fr-CA" dirty="0"/>
              <a:t>Arbre des actions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FDA72B3-5843-4164-8BB4-2E22A20FCA93}"/>
              </a:ext>
            </a:extLst>
          </p:cNvPr>
          <p:cNvGrpSpPr/>
          <p:nvPr/>
        </p:nvGrpSpPr>
        <p:grpSpPr>
          <a:xfrm>
            <a:off x="1466802" y="1224606"/>
            <a:ext cx="9533294" cy="4712169"/>
            <a:chOff x="3159125" y="1132205"/>
            <a:chExt cx="4629467" cy="2573337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06C165DA-D48B-4675-BC28-77AD74FBE8A3}"/>
                </a:ext>
              </a:extLst>
            </p:cNvPr>
            <p:cNvCxnSpPr/>
            <p:nvPr/>
          </p:nvCxnSpPr>
          <p:spPr>
            <a:xfrm flipH="1">
              <a:off x="7331392" y="2642235"/>
              <a:ext cx="7620" cy="85026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65E67CBF-03DF-451E-930D-2847B32E8431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3767003" y="2393336"/>
              <a:ext cx="391469" cy="95342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067691DD-8EFD-41B5-B190-BC0B17262E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4374" y="1624330"/>
              <a:ext cx="1321598" cy="66541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1EA2DE26-5515-4E89-8578-717AB4E46979}"/>
                </a:ext>
              </a:extLst>
            </p:cNvPr>
            <p:cNvCxnSpPr/>
            <p:nvPr/>
          </p:nvCxnSpPr>
          <p:spPr>
            <a:xfrm flipH="1" flipV="1">
              <a:off x="5875972" y="1624330"/>
              <a:ext cx="1478915" cy="58039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 : coins arrondis 1">
              <a:extLst>
                <a:ext uri="{FF2B5EF4-FFF2-40B4-BE49-F238E27FC236}">
                  <a16:creationId xmlns:a16="http://schemas.microsoft.com/office/drawing/2014/main" id="{AD6A83BE-CD32-4B14-93CC-3E5A6CE52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1630" y="1132205"/>
              <a:ext cx="914400" cy="508000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12700">
              <a:solidFill>
                <a:srgbClr val="1F376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Emplois / Services</a:t>
              </a:r>
              <a:endPara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 : coins arrondis 2">
              <a:extLst>
                <a:ext uri="{FF2B5EF4-FFF2-40B4-BE49-F238E27FC236}">
                  <a16:creationId xmlns:a16="http://schemas.microsoft.com/office/drawing/2014/main" id="{7219ADCE-B78D-4BE1-BC94-4838AB52D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0462" y="1936750"/>
              <a:ext cx="914400" cy="560175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12700">
              <a:solidFill>
                <a:srgbClr val="1F376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Recherche</a:t>
              </a:r>
              <a:endPara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 : coins arrondis 5">
              <a:extLst>
                <a:ext uri="{FF2B5EF4-FFF2-40B4-BE49-F238E27FC236}">
                  <a16:creationId xmlns:a16="http://schemas.microsoft.com/office/drawing/2014/main" id="{CEE8856E-DBB7-4C5F-BAB9-3474BB8EB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4192" y="3197542"/>
              <a:ext cx="914400" cy="508000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 w="12700">
              <a:solidFill>
                <a:srgbClr val="1F376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altLang="fr-FR" sz="16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Remplir le formulaire</a:t>
              </a:r>
              <a:endPara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 : coins arrondis 7">
              <a:extLst>
                <a:ext uri="{FF2B5EF4-FFF2-40B4-BE49-F238E27FC236}">
                  <a16:creationId xmlns:a16="http://schemas.microsoft.com/office/drawing/2014/main" id="{AC62655F-BFAF-404B-96E5-2E9FE53CF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3857" y="2138680"/>
              <a:ext cx="914400" cy="508000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12700">
              <a:solidFill>
                <a:srgbClr val="1F376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Offres de services</a:t>
              </a:r>
              <a:endPara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 : coins arrondis 24">
              <a:extLst>
                <a:ext uri="{FF2B5EF4-FFF2-40B4-BE49-F238E27FC236}">
                  <a16:creationId xmlns:a16="http://schemas.microsoft.com/office/drawing/2014/main" id="{D476F42F-51B3-4C79-BA01-563D600BF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125" y="3159125"/>
              <a:ext cx="914400" cy="508000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 w="12700">
              <a:solidFill>
                <a:srgbClr val="1F3763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Recherche avancée</a:t>
              </a:r>
              <a:endPara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58078868-8295-41A0-90AF-4294B48F8610}"/>
              </a:ext>
            </a:extLst>
          </p:cNvPr>
          <p:cNvSpPr/>
          <p:nvPr/>
        </p:nvSpPr>
        <p:spPr>
          <a:xfrm>
            <a:off x="2890101" y="3154559"/>
            <a:ext cx="1269242" cy="3793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CA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E6E800E0-672F-4A21-8640-77D36157C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8887" y="2095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A"/>
          </a:p>
        </p:txBody>
      </p:sp>
      <p:sp>
        <p:nvSpPr>
          <p:cNvPr id="20" name="Rectangle 26">
            <a:extLst>
              <a:ext uri="{FF2B5EF4-FFF2-40B4-BE49-F238E27FC236}">
                <a16:creationId xmlns:a16="http://schemas.microsoft.com/office/drawing/2014/main" id="{D89A5F1E-1808-42E6-ADBC-4E6237C61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8887" y="6667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4661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39868C-38B6-4546-B7CF-5F7E8652960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fr-CA" dirty="0"/>
              <a:t>Description</a:t>
            </a:r>
          </a:p>
        </p:txBody>
      </p:sp>
      <p:sp>
        <p:nvSpPr>
          <p:cNvPr id="4" name="Zone de texte 27">
            <a:extLst>
              <a:ext uri="{FF2B5EF4-FFF2-40B4-BE49-F238E27FC236}">
                <a16:creationId xmlns:a16="http://schemas.microsoft.com/office/drawing/2014/main" id="{2B60A103-C31F-4FC2-9FA7-CEA5DB01E835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Lorsque l’on est dans la page d’emplois / services, on a deux options :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Recherche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Ici, on entre le titre ou un mot clé à rechercher dans le champ de recherche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y a une liste déroulante qui affiche les services déjà offerts par d’autres membres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L’option de recherche avancée affiche les critères de recherche supplémentaires comme : le type de l’offre (emplois, aides, bénévolat, demandes de services (sollicitations), tri par dates)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Offres de services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formulaire est disponible pour envoyer les données dans la base de données (dans la table services)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29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01D1F-AA19-48B5-91D1-389B5B864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881" y="422276"/>
            <a:ext cx="9520238" cy="643899"/>
          </a:xfrm>
        </p:spPr>
        <p:txBody>
          <a:bodyPr>
            <a:normAutofit fontScale="90000"/>
          </a:bodyPr>
          <a:lstStyle/>
          <a:p>
            <a:r>
              <a:rPr lang="fr-CA" dirty="0"/>
              <a:t>Formulaire d’offre de service / emploi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C35EA2-1957-4F6C-8FCD-4D48ECC2BC18}"/>
              </a:ext>
            </a:extLst>
          </p:cNvPr>
          <p:cNvSpPr/>
          <p:nvPr/>
        </p:nvSpPr>
        <p:spPr>
          <a:xfrm>
            <a:off x="1335881" y="1060173"/>
            <a:ext cx="8601075" cy="52346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0343BCB-CF26-4ACE-A8F5-B26B8018C752}"/>
              </a:ext>
            </a:extLst>
          </p:cNvPr>
          <p:cNvGrpSpPr/>
          <p:nvPr/>
        </p:nvGrpSpPr>
        <p:grpSpPr>
          <a:xfrm>
            <a:off x="1656521" y="1317743"/>
            <a:ext cx="7264598" cy="649360"/>
            <a:chOff x="1683026" y="1630016"/>
            <a:chExt cx="7264598" cy="6493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FF688D-A656-4C2D-9ED8-94AC7FB7B60F}"/>
                </a:ext>
              </a:extLst>
            </p:cNvPr>
            <p:cNvSpPr/>
            <p:nvPr/>
          </p:nvSpPr>
          <p:spPr>
            <a:xfrm>
              <a:off x="3244375" y="1630016"/>
              <a:ext cx="5703249" cy="636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A" dirty="0">
                  <a:solidFill>
                    <a:schemeClr val="bg2">
                      <a:lumMod val="75000"/>
                    </a:schemeClr>
                  </a:solidFill>
                </a:rPr>
                <a:t>Entrer le titre de votre service ici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5AA842-3EDB-4368-A533-228FF58572A7}"/>
                </a:ext>
              </a:extLst>
            </p:cNvPr>
            <p:cNvSpPr/>
            <p:nvPr/>
          </p:nvSpPr>
          <p:spPr>
            <a:xfrm>
              <a:off x="1683026" y="1643270"/>
              <a:ext cx="1417983" cy="6361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 dirty="0">
                  <a:solidFill>
                    <a:schemeClr val="tx1"/>
                  </a:solidFill>
                </a:rPr>
                <a:t>Titre</a:t>
              </a: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BF726960-6B2E-41EE-BC64-F2C68DE3397B}"/>
              </a:ext>
            </a:extLst>
          </p:cNvPr>
          <p:cNvGrpSpPr/>
          <p:nvPr/>
        </p:nvGrpSpPr>
        <p:grpSpPr>
          <a:xfrm>
            <a:off x="1683027" y="2247325"/>
            <a:ext cx="7264597" cy="657307"/>
            <a:chOff x="1683026" y="1622069"/>
            <a:chExt cx="7264597" cy="65730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C5F2BCA-F29E-4BE2-A767-779B24B9F4D4}"/>
                </a:ext>
              </a:extLst>
            </p:cNvPr>
            <p:cNvSpPr/>
            <p:nvPr/>
          </p:nvSpPr>
          <p:spPr>
            <a:xfrm>
              <a:off x="3244374" y="1622069"/>
              <a:ext cx="5703249" cy="636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A" dirty="0">
                  <a:solidFill>
                    <a:schemeClr val="bg2">
                      <a:lumMod val="75000"/>
                    </a:schemeClr>
                  </a:solidFill>
                </a:rPr>
                <a:t>emplois, bénévolat, stage, visite, </a:t>
              </a:r>
              <a:r>
                <a:rPr lang="fr-CA" dirty="0" err="1">
                  <a:solidFill>
                    <a:schemeClr val="bg2">
                      <a:lumMod val="75000"/>
                    </a:schemeClr>
                  </a:solidFill>
                </a:rPr>
                <a:t>etc</a:t>
              </a:r>
              <a:endParaRPr lang="fr-CA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5CF932-9F81-4EFB-B915-47AD6CAFB59E}"/>
                </a:ext>
              </a:extLst>
            </p:cNvPr>
            <p:cNvSpPr/>
            <p:nvPr/>
          </p:nvSpPr>
          <p:spPr>
            <a:xfrm>
              <a:off x="1683026" y="1643270"/>
              <a:ext cx="1417983" cy="6361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 dirty="0">
                  <a:solidFill>
                    <a:schemeClr val="tx1"/>
                  </a:solidFill>
                </a:rPr>
                <a:t>Type de services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0565A75F-8BCC-4A61-92AF-6B629FC96943}"/>
              </a:ext>
            </a:extLst>
          </p:cNvPr>
          <p:cNvGrpSpPr/>
          <p:nvPr/>
        </p:nvGrpSpPr>
        <p:grpSpPr>
          <a:xfrm>
            <a:off x="1656521" y="3159926"/>
            <a:ext cx="7277850" cy="649360"/>
            <a:chOff x="1683026" y="1630016"/>
            <a:chExt cx="7277850" cy="6493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031412B-D116-4883-AE4E-1F4F082AA250}"/>
                </a:ext>
              </a:extLst>
            </p:cNvPr>
            <p:cNvSpPr/>
            <p:nvPr/>
          </p:nvSpPr>
          <p:spPr>
            <a:xfrm>
              <a:off x="3257627" y="1630016"/>
              <a:ext cx="5703249" cy="636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A" dirty="0">
                  <a:solidFill>
                    <a:schemeClr val="bg2">
                      <a:lumMod val="75000"/>
                    </a:schemeClr>
                  </a:solidFill>
                </a:rPr>
                <a:t>Gratuit, rémunéré, </a:t>
              </a:r>
              <a:r>
                <a:rPr lang="fr-CA" dirty="0" err="1">
                  <a:solidFill>
                    <a:schemeClr val="bg2">
                      <a:lumMod val="75000"/>
                    </a:schemeClr>
                  </a:solidFill>
                </a:rPr>
                <a:t>etc</a:t>
              </a:r>
              <a:endParaRPr lang="fr-CA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C8DDAE8-6F5F-4DEF-898F-8115D6FB28E5}"/>
                </a:ext>
              </a:extLst>
            </p:cNvPr>
            <p:cNvSpPr/>
            <p:nvPr/>
          </p:nvSpPr>
          <p:spPr>
            <a:xfrm>
              <a:off x="1683026" y="1643270"/>
              <a:ext cx="1417983" cy="6361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 dirty="0">
                  <a:solidFill>
                    <a:schemeClr val="tx1"/>
                  </a:solidFill>
                </a:rPr>
                <a:t>Type d’action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A04C7EB8-91E8-474C-9F78-B3C2741F528B}"/>
              </a:ext>
            </a:extLst>
          </p:cNvPr>
          <p:cNvGrpSpPr/>
          <p:nvPr/>
        </p:nvGrpSpPr>
        <p:grpSpPr>
          <a:xfrm>
            <a:off x="1656521" y="4072527"/>
            <a:ext cx="7277850" cy="1599403"/>
            <a:chOff x="1656521" y="4440979"/>
            <a:chExt cx="7277850" cy="185380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7B2984-84C6-47BF-81F0-4E93193ACF9B}"/>
                </a:ext>
              </a:extLst>
            </p:cNvPr>
            <p:cNvSpPr/>
            <p:nvPr/>
          </p:nvSpPr>
          <p:spPr>
            <a:xfrm>
              <a:off x="3231122" y="4440979"/>
              <a:ext cx="5703249" cy="1853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CA" dirty="0">
                  <a:solidFill>
                    <a:schemeClr val="bg2">
                      <a:lumMod val="75000"/>
                    </a:schemeClr>
                  </a:solidFill>
                </a:rPr>
                <a:t>Entrer le message de votre service ici</a:t>
              </a:r>
            </a:p>
            <a:p>
              <a:endParaRPr lang="fr-CA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C06022-40E1-4E62-9862-0BD173B895BC}"/>
                </a:ext>
              </a:extLst>
            </p:cNvPr>
            <p:cNvSpPr/>
            <p:nvPr/>
          </p:nvSpPr>
          <p:spPr>
            <a:xfrm>
              <a:off x="1656521" y="4454234"/>
              <a:ext cx="1417983" cy="6361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b="1" dirty="0">
                  <a:solidFill>
                    <a:schemeClr val="tx1"/>
                  </a:solidFill>
                </a:rPr>
                <a:t>Message</a:t>
              </a:r>
            </a:p>
          </p:txBody>
        </p:sp>
      </p:grp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5502F140-92C8-4944-9D0B-BED71FD64B1A}"/>
              </a:ext>
            </a:extLst>
          </p:cNvPr>
          <p:cNvSpPr/>
          <p:nvPr/>
        </p:nvSpPr>
        <p:spPr>
          <a:xfrm>
            <a:off x="7834441" y="5718312"/>
            <a:ext cx="1113183" cy="53008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Envoyer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51FF686F-55A6-40D6-8026-2DC25B537881}"/>
              </a:ext>
            </a:extLst>
          </p:cNvPr>
          <p:cNvSpPr/>
          <p:nvPr/>
        </p:nvSpPr>
        <p:spPr>
          <a:xfrm>
            <a:off x="3217870" y="5738188"/>
            <a:ext cx="1113183" cy="5300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Effacer</a:t>
            </a:r>
          </a:p>
        </p:txBody>
      </p:sp>
    </p:spTree>
    <p:extLst>
      <p:ext uri="{BB962C8B-B14F-4D97-AF65-F5344CB8AC3E}">
        <p14:creationId xmlns:p14="http://schemas.microsoft.com/office/powerpoint/2010/main" val="166853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B6F97F50-5531-43E8-A440-9F6008E33D20}"/>
              </a:ext>
            </a:extLst>
          </p:cNvPr>
          <p:cNvGrpSpPr/>
          <p:nvPr/>
        </p:nvGrpSpPr>
        <p:grpSpPr>
          <a:xfrm>
            <a:off x="901149" y="318053"/>
            <a:ext cx="10469216" cy="6036083"/>
            <a:chOff x="3743007" y="1808797"/>
            <a:chExt cx="4705985" cy="3279857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7EEABA2D-CB09-4602-B325-2ACDFAE93DA2}"/>
                </a:ext>
              </a:extLst>
            </p:cNvPr>
            <p:cNvSpPr/>
            <p:nvPr/>
          </p:nvSpPr>
          <p:spPr>
            <a:xfrm>
              <a:off x="3743007" y="1832927"/>
              <a:ext cx="930275" cy="325755"/>
            </a:xfrm>
            <a:prstGeom prst="roundRect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CA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Recherche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64B43AB-EC87-4AF6-9759-46D3D28C2688}"/>
                </a:ext>
              </a:extLst>
            </p:cNvPr>
            <p:cNvSpPr/>
            <p:nvPr/>
          </p:nvSpPr>
          <p:spPr>
            <a:xfrm>
              <a:off x="4792662" y="1832927"/>
              <a:ext cx="1979295" cy="309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CA" sz="1600" dirty="0">
                  <a:solidFill>
                    <a:srgbClr val="D9D9D9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Taper un mot pour chercher</a:t>
              </a:r>
              <a:endParaRPr lang="fr-CA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0CAD8F9A-4575-4E07-AC3F-622C9C5347E4}"/>
                </a:ext>
              </a:extLst>
            </p:cNvPr>
            <p:cNvSpPr/>
            <p:nvPr/>
          </p:nvSpPr>
          <p:spPr>
            <a:xfrm>
              <a:off x="7312342" y="1808797"/>
              <a:ext cx="1080770" cy="484505"/>
            </a:xfrm>
            <a:prstGeom prst="roundRect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CA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Recherche avancée</a:t>
              </a:r>
            </a:p>
          </p:txBody>
        </p:sp>
        <p:sp>
          <p:nvSpPr>
            <p:cNvPr id="8" name="Zone de texte 33">
              <a:extLst>
                <a:ext uri="{FF2B5EF4-FFF2-40B4-BE49-F238E27FC236}">
                  <a16:creationId xmlns:a16="http://schemas.microsoft.com/office/drawing/2014/main" id="{004AA925-BAF2-46AB-85DD-EA06A076B3EF}"/>
                </a:ext>
              </a:extLst>
            </p:cNvPr>
            <p:cNvSpPr txBox="1"/>
            <p:nvPr/>
          </p:nvSpPr>
          <p:spPr>
            <a:xfrm>
              <a:off x="4809172" y="2228532"/>
              <a:ext cx="1962785" cy="76327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accent3">
                  <a:lumMod val="40000"/>
                  <a:lumOff val="60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CA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Les suggestions de termes correspondant à la recherche s’affichent ici</a:t>
              </a:r>
            </a:p>
          </p:txBody>
        </p:sp>
        <p:sp>
          <p:nvSpPr>
            <p:cNvPr id="9" name="Zone de texte 34">
              <a:extLst>
                <a:ext uri="{FF2B5EF4-FFF2-40B4-BE49-F238E27FC236}">
                  <a16:creationId xmlns:a16="http://schemas.microsoft.com/office/drawing/2014/main" id="{E47894D4-FBF6-4A27-B272-B75F855205D0}"/>
                </a:ext>
              </a:extLst>
            </p:cNvPr>
            <p:cNvSpPr txBox="1"/>
            <p:nvPr/>
          </p:nvSpPr>
          <p:spPr>
            <a:xfrm>
              <a:off x="4191317" y="3085782"/>
              <a:ext cx="2580640" cy="2002872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accent3">
                  <a:lumMod val="40000"/>
                  <a:lumOff val="60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CA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Ici s’affichent les résultats des recherches.</a:t>
              </a:r>
            </a:p>
          </p:txBody>
        </p:sp>
        <p:sp>
          <p:nvSpPr>
            <p:cNvPr id="10" name="Zone de texte 37">
              <a:extLst>
                <a:ext uri="{FF2B5EF4-FFF2-40B4-BE49-F238E27FC236}">
                  <a16:creationId xmlns:a16="http://schemas.microsoft.com/office/drawing/2014/main" id="{90C52D74-A934-40AD-B658-9A77FD2FDF62}"/>
                </a:ext>
              </a:extLst>
            </p:cNvPr>
            <p:cNvSpPr txBox="1"/>
            <p:nvPr/>
          </p:nvSpPr>
          <p:spPr>
            <a:xfrm>
              <a:off x="7345362" y="2370137"/>
              <a:ext cx="1103630" cy="164592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schemeClr val="accent3">
                  <a:lumMod val="40000"/>
                  <a:lumOff val="60000"/>
                </a:schemeClr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CA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Optionnelle</a:t>
              </a:r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BBE84C49-D8DF-4A1D-A8E9-4C9C42D8587C}"/>
                </a:ext>
              </a:extLst>
            </p:cNvPr>
            <p:cNvGrpSpPr/>
            <p:nvPr/>
          </p:nvGrpSpPr>
          <p:grpSpPr>
            <a:xfrm>
              <a:off x="6850062" y="1824037"/>
              <a:ext cx="428625" cy="352425"/>
              <a:chOff x="0" y="0"/>
              <a:chExt cx="428625" cy="35242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73A3C5F-7EA1-495A-8646-9F284819AB01}"/>
                  </a:ext>
                </a:extLst>
              </p:cNvPr>
              <p:cNvSpPr/>
              <p:nvPr/>
            </p:nvSpPr>
            <p:spPr>
              <a:xfrm>
                <a:off x="0" y="0"/>
                <a:ext cx="428625" cy="35242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CA" sz="1600" dirty="0">
                    <a:solidFill>
                      <a:schemeClr val="tx1"/>
                    </a:solidFill>
                  </a:rPr>
                  <a:t>Choisir</a:t>
                </a:r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Triangle isocèle 12">
                <a:extLst>
                  <a:ext uri="{FF2B5EF4-FFF2-40B4-BE49-F238E27FC236}">
                    <a16:creationId xmlns:a16="http://schemas.microsoft.com/office/drawing/2014/main" id="{A46D5C07-DBBE-48BD-9A8B-62D7595C407E}"/>
                  </a:ext>
                </a:extLst>
              </p:cNvPr>
              <p:cNvSpPr/>
              <p:nvPr/>
            </p:nvSpPr>
            <p:spPr>
              <a:xfrm rot="10800000">
                <a:off x="145435" y="171983"/>
                <a:ext cx="137926" cy="168390"/>
              </a:xfrm>
              <a:prstGeom prst="triangle">
                <a:avLst/>
              </a:prstGeom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6526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BCFDD5-4AA2-472A-BC4B-711415724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1471"/>
            <a:ext cx="10515600" cy="1325563"/>
          </a:xfrm>
          <a:solidFill>
            <a:srgbClr val="FFC000"/>
          </a:solidFill>
        </p:spPr>
        <p:txBody>
          <a:bodyPr/>
          <a:lstStyle/>
          <a:p>
            <a:pPr algn="ctr"/>
            <a:r>
              <a:rPr lang="fr-CA" dirty="0"/>
              <a:t>Fin de la description</a:t>
            </a:r>
          </a:p>
        </p:txBody>
      </p:sp>
    </p:spTree>
    <p:extLst>
      <p:ext uri="{BB962C8B-B14F-4D97-AF65-F5344CB8AC3E}">
        <p14:creationId xmlns:p14="http://schemas.microsoft.com/office/powerpoint/2010/main" val="33065248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206</Words>
  <Application>Microsoft Office PowerPoint</Application>
  <PresentationFormat>Grand écran</PresentationFormat>
  <Paragraphs>36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Description de la page de services/emplois</vt:lpstr>
      <vt:lpstr>Arbre des actions</vt:lpstr>
      <vt:lpstr>Description</vt:lpstr>
      <vt:lpstr>Formulaire d’offre de service / emploi</vt:lpstr>
      <vt:lpstr>Présentation PowerPoint</vt:lpstr>
      <vt:lpstr>Fin de la description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Description de page services/emplois</dc:title>
  <dc:creator>Tagne Noghen Serge Salomon</dc:creator>
  <cp:lastModifiedBy>Tagne Noghen Serge Salomon</cp:lastModifiedBy>
  <cp:revision>11</cp:revision>
  <dcterms:created xsi:type="dcterms:W3CDTF">2020-10-07T05:23:13Z</dcterms:created>
  <dcterms:modified xsi:type="dcterms:W3CDTF">2020-10-07T06:13:23Z</dcterms:modified>
</cp:coreProperties>
</file>