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57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06C4-8DC4-4B21-84EB-3C5FB7CFB6FD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44E9-0000-4914-8E0F-F61D82BD9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58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06C4-8DC4-4B21-84EB-3C5FB7CFB6FD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44E9-0000-4914-8E0F-F61D82BD9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84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06C4-8DC4-4B21-84EB-3C5FB7CFB6FD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44E9-0000-4914-8E0F-F61D82BD9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0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06C4-8DC4-4B21-84EB-3C5FB7CFB6FD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44E9-0000-4914-8E0F-F61D82BD9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26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06C4-8DC4-4B21-84EB-3C5FB7CFB6FD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44E9-0000-4914-8E0F-F61D82BD9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52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06C4-8DC4-4B21-84EB-3C5FB7CFB6FD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44E9-0000-4914-8E0F-F61D82BD9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9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06C4-8DC4-4B21-84EB-3C5FB7CFB6FD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44E9-0000-4914-8E0F-F61D82BD9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91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06C4-8DC4-4B21-84EB-3C5FB7CFB6FD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44E9-0000-4914-8E0F-F61D82BD9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60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06C4-8DC4-4B21-84EB-3C5FB7CFB6FD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44E9-0000-4914-8E0F-F61D82BD9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59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06C4-8DC4-4B21-84EB-3C5FB7CFB6FD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44E9-0000-4914-8E0F-F61D82BD9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74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06C4-8DC4-4B21-84EB-3C5FB7CFB6FD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44E9-0000-4914-8E0F-F61D82BD9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10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306C4-8DC4-4B21-84EB-3C5FB7CFB6FD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344E9-0000-4914-8E0F-F61D82BD9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14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0675" y="18161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sz="7200" b="1" dirty="0" smtClean="0">
                <a:latin typeface="Adobe Garamond Pro Bold" panose="02020702060506020403" pitchFamily="18" charset="0"/>
              </a:rPr>
              <a:t>How to </a:t>
            </a:r>
            <a:r>
              <a:rPr lang="en-IN" sz="7200" b="1" dirty="0" smtClean="0">
                <a:latin typeface="Adobe Garamond Pro Bold" panose="02020702060506020403" pitchFamily="18" charset="0"/>
              </a:rPr>
              <a:t>insert </a:t>
            </a:r>
            <a:br>
              <a:rPr lang="en-IN" sz="7200" b="1" dirty="0" smtClean="0">
                <a:latin typeface="Adobe Garamond Pro Bold" panose="02020702060506020403" pitchFamily="18" charset="0"/>
              </a:rPr>
            </a:br>
            <a:r>
              <a:rPr lang="en-IN" sz="7200" b="1" dirty="0" smtClean="0">
                <a:latin typeface="Adobe Garamond Pro Bold" panose="02020702060506020403" pitchFamily="18" charset="0"/>
              </a:rPr>
              <a:t>images </a:t>
            </a:r>
            <a:r>
              <a:rPr lang="en-IN" sz="7200" b="1" dirty="0" smtClean="0">
                <a:latin typeface="Adobe Garamond Pro Bold" panose="02020702060506020403" pitchFamily="18" charset="0"/>
              </a:rPr>
              <a:t>in  </a:t>
            </a:r>
            <a:r>
              <a:rPr lang="en-IN" sz="7200" b="1" dirty="0" err="1" smtClean="0">
                <a:latin typeface="Adobe Garamond Pro Bold" panose="02020702060506020403" pitchFamily="18" charset="0"/>
              </a:rPr>
              <a:t>LaTeX</a:t>
            </a:r>
            <a:r>
              <a:rPr lang="en-IN" sz="7200" b="1" dirty="0" smtClean="0">
                <a:latin typeface="Adobe Garamond Pro Bold" panose="02020702060506020403" pitchFamily="18" charset="0"/>
              </a:rPr>
              <a:t> Document</a:t>
            </a:r>
            <a:endParaRPr lang="en-IN" sz="7200" b="1" dirty="0">
              <a:latin typeface="Adobe Garamond Pro Bold" panose="02020702060506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9225" y="4478338"/>
            <a:ext cx="9144000" cy="1655762"/>
          </a:xfrm>
        </p:spPr>
        <p:txBody>
          <a:bodyPr/>
          <a:lstStyle/>
          <a:p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David Raj </a:t>
            </a:r>
            <a:r>
              <a:rPr lang="en-IN" b="1" dirty="0" err="1" smtClean="0">
                <a:solidFill>
                  <a:schemeClr val="accent2">
                    <a:lumMod val="50000"/>
                  </a:schemeClr>
                </a:solidFill>
              </a:rPr>
              <a:t>Micheal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5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Garamond Pro Bold</vt:lpstr>
      <vt:lpstr>Arial</vt:lpstr>
      <vt:lpstr>Calibri</vt:lpstr>
      <vt:lpstr>Calibri Light</vt:lpstr>
      <vt:lpstr>Office Theme</vt:lpstr>
      <vt:lpstr>How to insert  images in  LaTeX Document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setup the LaTeX Environment</dc:title>
  <dc:creator>Mahe</dc:creator>
  <cp:lastModifiedBy>Mahe</cp:lastModifiedBy>
  <cp:revision>6</cp:revision>
  <dcterms:created xsi:type="dcterms:W3CDTF">2018-05-14T16:54:05Z</dcterms:created>
  <dcterms:modified xsi:type="dcterms:W3CDTF">2018-05-14T18:53:47Z</dcterms:modified>
</cp:coreProperties>
</file>