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9" r:id="rId2"/>
    <p:sldId id="270" r:id="rId3"/>
    <p:sldId id="271" r:id="rId4"/>
    <p:sldId id="257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64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4DC5A-3A22-48AC-ABBC-E912FB250C9A}" type="datetimeFigureOut">
              <a:rPr lang="en-IN" smtClean="0"/>
              <a:t>03-08-2018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B136B-8836-4111-8A4F-02CBD940F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784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989" y="290456"/>
            <a:ext cx="11933817" cy="720763"/>
          </a:xfrm>
        </p:spPr>
        <p:txBody>
          <a:bodyPr anchor="b">
            <a:noAutofit/>
          </a:bodyPr>
          <a:lstStyle>
            <a:lvl1pPr algn="l">
              <a:defRPr sz="4400" b="1">
                <a:solidFill>
                  <a:schemeClr val="accent1">
                    <a:lumMod val="50000"/>
                  </a:schemeClr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566" y="1138537"/>
            <a:ext cx="11826239" cy="1655762"/>
          </a:xfrm>
        </p:spPr>
        <p:txBody>
          <a:bodyPr anchor="ctr"/>
          <a:lstStyle>
            <a:lvl1pPr marL="342900" indent="-342900" algn="l">
              <a:buFont typeface="Arial" panose="020B0604020202020204" pitchFamily="34" charset="0"/>
              <a:buChar char="•"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D7D7-5190-4014-A01F-A973E0699EA1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AD83-2983-4DE3-BE0C-95A9FE280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85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D7D7-5190-4014-A01F-A973E0699EA1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AD83-2983-4DE3-BE0C-95A9FE280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7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D7D7-5190-4014-A01F-A973E0699EA1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AD83-2983-4DE3-BE0C-95A9FE280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9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D7D7-5190-4014-A01F-A973E0699EA1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AD83-2983-4DE3-BE0C-95A9FE280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8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D7D7-5190-4014-A01F-A973E0699EA1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AD83-2983-4DE3-BE0C-95A9FE280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6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D7D7-5190-4014-A01F-A973E0699EA1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AD83-2983-4DE3-BE0C-95A9FE280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D7D7-5190-4014-A01F-A973E0699EA1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AD83-2983-4DE3-BE0C-95A9FE280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8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D7D7-5190-4014-A01F-A973E0699EA1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AD83-2983-4DE3-BE0C-95A9FE280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5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D7D7-5190-4014-A01F-A973E0699EA1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AD83-2983-4DE3-BE0C-95A9FE280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9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D7D7-5190-4014-A01F-A973E0699EA1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AD83-2983-4DE3-BE0C-95A9FE280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8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D7D7-5190-4014-A01F-A973E0699EA1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AD83-2983-4DE3-BE0C-95A9FE280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8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CD7D7-5190-4014-A01F-A973E0699EA1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0AD83-2983-4DE3-BE0C-95A9FE280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CNmIaRxS20" TargetMode="External"/><Relationship Id="rId2" Type="http://schemas.openxmlformats.org/officeDocument/2006/relationships/hyperlink" Target="https://www.youtube.com/watch?v=46LHjKucDb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iktex.org/download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texstudio.org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3" y="976256"/>
            <a:ext cx="11109959" cy="2251576"/>
          </a:xfr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How to install </a:t>
            </a:r>
            <a:r>
              <a:rPr lang="en-US" sz="5400" dirty="0" err="1" smtClean="0">
                <a:solidFill>
                  <a:schemeClr val="bg1"/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MikTeX</a:t>
            </a:r>
            <a:r>
              <a:rPr lang="en-US" sz="5400" dirty="0" smtClean="0">
                <a:solidFill>
                  <a:schemeClr val="bg1"/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5400" dirty="0" smtClean="0">
                <a:solidFill>
                  <a:schemeClr val="bg1"/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and </a:t>
            </a:r>
            <a:r>
              <a:rPr lang="en-US" sz="5400" dirty="0" err="1" smtClean="0">
                <a:solidFill>
                  <a:schemeClr val="bg1"/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TeXstudio</a:t>
            </a:r>
            <a:r>
              <a:rPr lang="en-US" sz="5400" dirty="0" smtClean="0">
                <a:solidFill>
                  <a:schemeClr val="bg1"/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br>
              <a:rPr lang="en-US" sz="5400" dirty="0" smtClean="0">
                <a:solidFill>
                  <a:schemeClr val="bg1"/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</a:br>
            <a:r>
              <a:rPr lang="en-US" sz="54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in Windows</a:t>
            </a:r>
            <a:endParaRPr lang="en-US" sz="54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137160" y="3607578"/>
            <a:ext cx="11826239" cy="3351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Franklin Gothic Book" panose="020B0503020102020204" pitchFamily="34" charset="0"/>
              </a:rPr>
              <a:t>David Raj </a:t>
            </a:r>
            <a:r>
              <a:rPr lang="en-US" dirty="0" err="1" smtClean="0">
                <a:latin typeface="Franklin Gothic Book" panose="020B0503020102020204" pitchFamily="34" charset="0"/>
              </a:rPr>
              <a:t>Micheal</a:t>
            </a:r>
            <a:endParaRPr lang="en-U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59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Proceed the installation.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9" y="2285216"/>
            <a:ext cx="2981325" cy="155257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754" y="1138537"/>
            <a:ext cx="48863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4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604" y="1546422"/>
            <a:ext cx="4886325" cy="3790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280" y="1546422"/>
            <a:ext cx="48863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5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815" y="2181123"/>
            <a:ext cx="4886325" cy="3790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10043"/>
            <a:ext cx="48863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8" y="1713941"/>
            <a:ext cx="4886325" cy="3790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669" y="1713941"/>
            <a:ext cx="48863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9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1" y="2188334"/>
            <a:ext cx="5760148" cy="208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this document about..</a:t>
            </a:r>
            <a:endParaRPr lang="en-US" dirty="0"/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211566" y="1138536"/>
            <a:ext cx="11826239" cy="5719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document gives the step by step procedure to install </a:t>
            </a:r>
            <a:r>
              <a:rPr lang="en-US" dirty="0" err="1" smtClean="0"/>
              <a:t>miktex</a:t>
            </a:r>
            <a:r>
              <a:rPr lang="en-US" dirty="0" smtClean="0"/>
              <a:t> and </a:t>
            </a:r>
            <a:r>
              <a:rPr lang="en-US" dirty="0" err="1" smtClean="0"/>
              <a:t>texstudio</a:t>
            </a:r>
            <a:r>
              <a:rPr lang="en-US" dirty="0" smtClean="0"/>
              <a:t> which are essential to prepare </a:t>
            </a:r>
            <a:r>
              <a:rPr lang="en-US" dirty="0" err="1" smtClean="0"/>
              <a:t>LaTeX</a:t>
            </a:r>
            <a:r>
              <a:rPr lang="en-US" dirty="0" smtClean="0"/>
              <a:t> documents. </a:t>
            </a:r>
          </a:p>
          <a:p>
            <a:r>
              <a:rPr lang="en-US" dirty="0" smtClean="0"/>
              <a:t>This material does not include the installation process for other operating systems such as </a:t>
            </a:r>
            <a:r>
              <a:rPr lang="en-US" dirty="0" err="1" smtClean="0"/>
              <a:t>linux</a:t>
            </a:r>
            <a:r>
              <a:rPr lang="en-US" dirty="0" smtClean="0"/>
              <a:t>, Ubuntu or mac.</a:t>
            </a:r>
          </a:p>
          <a:p>
            <a:r>
              <a:rPr lang="en-US" dirty="0" smtClean="0"/>
              <a:t>For other platforms, the following </a:t>
            </a:r>
            <a:r>
              <a:rPr lang="en-US" dirty="0" err="1" smtClean="0"/>
              <a:t>softwares</a:t>
            </a:r>
            <a:r>
              <a:rPr lang="en-US" dirty="0" smtClean="0"/>
              <a:t> can be installed in the </a:t>
            </a:r>
            <a:r>
              <a:rPr lang="en-US" dirty="0" err="1" smtClean="0"/>
              <a:t>miktex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tex</a:t>
            </a:r>
            <a:r>
              <a:rPr lang="en-US" dirty="0" smtClean="0"/>
              <a:t> studio.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33653"/>
              </p:ext>
            </p:extLst>
          </p:nvPr>
        </p:nvGraphicFramePr>
        <p:xfrm>
          <a:off x="1684528" y="4148666"/>
          <a:ext cx="8127999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Operating</a:t>
                      </a:r>
                      <a:r>
                        <a:rPr lang="en-IN" baseline="0" dirty="0" smtClean="0"/>
                        <a:t> system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Back end (compiler)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Front end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Linux,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ubuntu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Texlive</a:t>
                      </a:r>
                      <a:r>
                        <a:rPr lang="en-IN" dirty="0" smtClean="0"/>
                        <a:t> </a:t>
                      </a:r>
                      <a:r>
                        <a:rPr lang="en-IN" sz="1400" kern="1200" dirty="0" smtClean="0"/>
                        <a:t>(</a:t>
                      </a:r>
                      <a:r>
                        <a:rPr lang="en-IN" sz="1400" kern="1200" dirty="0" smtClean="0">
                          <a:hlinkClick r:id="rId2"/>
                        </a:rPr>
                        <a:t>How to install</a:t>
                      </a:r>
                      <a:r>
                        <a:rPr lang="en-IN" sz="1400" kern="1200" dirty="0" smtClean="0"/>
                        <a:t>)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TexStudio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Mac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MacTex</a:t>
                      </a:r>
                      <a:r>
                        <a:rPr lang="en-IN" dirty="0" smtClean="0"/>
                        <a:t> </a:t>
                      </a:r>
                      <a:r>
                        <a:rPr lang="en-IN" sz="1400" dirty="0" smtClean="0">
                          <a:hlinkClick r:id="rId3"/>
                        </a:rPr>
                        <a:t>(How to install)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Tex</a:t>
                      </a:r>
                      <a:r>
                        <a:rPr lang="en-IN" dirty="0" smtClean="0"/>
                        <a:t> studio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1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Knowing your computer.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572250" y="2573338"/>
            <a:ext cx="5619750" cy="4235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90" y="2723638"/>
            <a:ext cx="5946288" cy="371095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796758" y="4533395"/>
            <a:ext cx="1237130" cy="47697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692179" y="4691184"/>
            <a:ext cx="1355463" cy="99960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211566" y="1138536"/>
            <a:ext cx="11826239" cy="5719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Right click on computer and click on properties.</a:t>
            </a:r>
          </a:p>
          <a:p>
            <a:r>
              <a:rPr lang="en-US" dirty="0" smtClean="0"/>
              <a:t>Note down your system’s bit.</a:t>
            </a:r>
          </a:p>
          <a:p>
            <a:r>
              <a:rPr lang="en-US" dirty="0" smtClean="0"/>
              <a:t>Here in my case its 32bit.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6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install </a:t>
            </a:r>
            <a:r>
              <a:rPr lang="en-US" dirty="0" err="1" smtClean="0"/>
              <a:t>MikteX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1566" y="1138537"/>
            <a:ext cx="5158235" cy="5043272"/>
          </a:xfrm>
        </p:spPr>
        <p:txBody>
          <a:bodyPr>
            <a:normAutofit/>
          </a:bodyPr>
          <a:lstStyle/>
          <a:p>
            <a:r>
              <a:rPr lang="en-US" dirty="0" smtClean="0"/>
              <a:t>Go to</a:t>
            </a:r>
            <a:r>
              <a:rPr lang="en-US" dirty="0" smtClean="0">
                <a:hlinkClick r:id="rId2"/>
              </a:rPr>
              <a:t> https://miktex.org/download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 to all downloads.</a:t>
            </a:r>
          </a:p>
          <a:p>
            <a:r>
              <a:rPr lang="en-US" dirty="0" smtClean="0"/>
              <a:t>Download your basic installer. </a:t>
            </a:r>
          </a:p>
          <a:p>
            <a:r>
              <a:rPr lang="en-US" dirty="0" smtClean="0"/>
              <a:t>In my case, I am downloading 32 bit version since I am in 32bit machine. </a:t>
            </a:r>
          </a:p>
          <a:p>
            <a:r>
              <a:rPr lang="en-US" dirty="0" smtClean="0"/>
              <a:t>Save your download in your computer at your choice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863" y="1466010"/>
            <a:ext cx="7006137" cy="372993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0854466" y="3119718"/>
            <a:ext cx="1183340" cy="72076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Installation Procedure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1567" y="1138536"/>
            <a:ext cx="5210288" cy="5719463"/>
          </a:xfrm>
        </p:spPr>
        <p:txBody>
          <a:bodyPr/>
          <a:lstStyle/>
          <a:p>
            <a:r>
              <a:rPr lang="en-US" dirty="0" smtClean="0"/>
              <a:t>Double click on the downloaded file </a:t>
            </a:r>
          </a:p>
          <a:p>
            <a:r>
              <a:rPr lang="en-US" dirty="0" smtClean="0"/>
              <a:t>Click ‘yes’ in the dialog box appears. </a:t>
            </a:r>
          </a:p>
          <a:p>
            <a:r>
              <a:rPr lang="en-US" dirty="0" smtClean="0"/>
              <a:t>Then in the next dialog box </a:t>
            </a:r>
            <a:br>
              <a:rPr lang="en-US" dirty="0" smtClean="0"/>
            </a:br>
            <a:r>
              <a:rPr lang="en-US" dirty="0" smtClean="0"/>
              <a:t>click on </a:t>
            </a:r>
            <a:br>
              <a:rPr lang="en-US" dirty="0" smtClean="0"/>
            </a:br>
            <a:r>
              <a:rPr lang="en-US" dirty="0" smtClean="0"/>
              <a:t>“I accept the </a:t>
            </a:r>
            <a:r>
              <a:rPr lang="en-US" dirty="0" err="1" smtClean="0"/>
              <a:t>MiKTeX</a:t>
            </a:r>
            <a:r>
              <a:rPr lang="en-US" dirty="0" smtClean="0"/>
              <a:t> copying conditions and proceed next.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4" y="173331"/>
            <a:ext cx="3992634" cy="31053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522" y="3377550"/>
            <a:ext cx="4313427" cy="33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3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735" y="127319"/>
            <a:ext cx="4171817" cy="32447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30" y="127319"/>
            <a:ext cx="4331466" cy="33689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4" y="3529526"/>
            <a:ext cx="4125558" cy="32087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889" y="3463388"/>
            <a:ext cx="4257618" cy="3311481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399878" y="1355464"/>
            <a:ext cx="1671019" cy="444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2824365">
            <a:off x="5079998" y="2769317"/>
            <a:ext cx="545056" cy="1744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592381" y="4722884"/>
            <a:ext cx="1671019" cy="444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56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158" y="1859559"/>
            <a:ext cx="4886325" cy="3800475"/>
          </a:xfrm>
          <a:prstGeom prst="rect">
            <a:avLst/>
          </a:prstGeom>
        </p:spPr>
      </p:pic>
      <p:sp>
        <p:nvSpPr>
          <p:cNvPr id="14" name="Subtitle 4"/>
          <p:cNvSpPr>
            <a:spLocks noGrp="1"/>
          </p:cNvSpPr>
          <p:nvPr>
            <p:ph type="subTitle" idx="1"/>
          </p:nvPr>
        </p:nvSpPr>
        <p:spPr>
          <a:xfrm>
            <a:off x="211567" y="1138536"/>
            <a:ext cx="5210288" cy="5719463"/>
          </a:xfrm>
        </p:spPr>
        <p:txBody>
          <a:bodyPr/>
          <a:lstStyle/>
          <a:p>
            <a:r>
              <a:rPr lang="en-US" dirty="0" smtClean="0"/>
              <a:t>After clicking </a:t>
            </a:r>
            <a:r>
              <a:rPr lang="en-US" dirty="0"/>
              <a:t>`</a:t>
            </a:r>
            <a:r>
              <a:rPr lang="en-US" b="1" dirty="0" smtClean="0"/>
              <a:t>start’</a:t>
            </a:r>
            <a:r>
              <a:rPr lang="en-US" dirty="0" smtClean="0"/>
              <a:t> </a:t>
            </a:r>
            <a:r>
              <a:rPr lang="en-US" dirty="0" smtClean="0"/>
              <a:t>it will start the installation process. </a:t>
            </a:r>
          </a:p>
          <a:p>
            <a:r>
              <a:rPr lang="en-US" dirty="0" smtClean="0"/>
              <a:t>Click finish at the end after the installation. </a:t>
            </a:r>
          </a:p>
          <a:p>
            <a:r>
              <a:rPr lang="en-US" dirty="0" smtClean="0"/>
              <a:t>That’s it. </a:t>
            </a:r>
            <a:r>
              <a:rPr lang="en-US" dirty="0" err="1" smtClean="0"/>
              <a:t>MikTeX</a:t>
            </a:r>
            <a:r>
              <a:rPr lang="en-US" dirty="0" smtClean="0"/>
              <a:t> installation is over. </a:t>
            </a:r>
          </a:p>
          <a:p>
            <a:r>
              <a:rPr lang="en-US" dirty="0" smtClean="0"/>
              <a:t>Lets move on to install a front end editor ‘</a:t>
            </a:r>
            <a:r>
              <a:rPr lang="en-US" dirty="0" err="1" smtClean="0"/>
              <a:t>TeX</a:t>
            </a:r>
            <a:r>
              <a:rPr lang="en-US" dirty="0" smtClean="0"/>
              <a:t> studio’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TeXstudio</a:t>
            </a:r>
            <a:endParaRPr lang="en-US" dirty="0"/>
          </a:p>
        </p:txBody>
      </p:sp>
      <p:sp>
        <p:nvSpPr>
          <p:cNvPr id="14" name="Subtitle 4"/>
          <p:cNvSpPr>
            <a:spLocks noGrp="1"/>
          </p:cNvSpPr>
          <p:nvPr>
            <p:ph type="subTitle" idx="1"/>
          </p:nvPr>
        </p:nvSpPr>
        <p:spPr>
          <a:xfrm>
            <a:off x="211567" y="1138536"/>
            <a:ext cx="4349675" cy="5719463"/>
          </a:xfrm>
        </p:spPr>
        <p:txBody>
          <a:bodyPr/>
          <a:lstStyle/>
          <a:p>
            <a:r>
              <a:rPr lang="en-US" dirty="0" smtClean="0"/>
              <a:t>Go to the website </a:t>
            </a:r>
            <a:r>
              <a:rPr lang="en-US" dirty="0" smtClean="0">
                <a:hlinkClick r:id="rId2"/>
              </a:rPr>
              <a:t>http://texstudio.org/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Click on Download now</a:t>
            </a:r>
          </a:p>
          <a:p>
            <a:r>
              <a:rPr lang="en-US" dirty="0" smtClean="0"/>
              <a:t>Save your file in your computer.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468" y="1053173"/>
            <a:ext cx="7751532" cy="484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TeXstudio</a:t>
            </a:r>
            <a:endParaRPr lang="en-US" dirty="0"/>
          </a:p>
        </p:txBody>
      </p:sp>
      <p:sp>
        <p:nvSpPr>
          <p:cNvPr id="14" name="Subtitle 4"/>
          <p:cNvSpPr>
            <a:spLocks noGrp="1"/>
          </p:cNvSpPr>
          <p:nvPr>
            <p:ph type="subTitle" idx="1"/>
          </p:nvPr>
        </p:nvSpPr>
        <p:spPr>
          <a:xfrm>
            <a:off x="211567" y="1138536"/>
            <a:ext cx="4349675" cy="5719463"/>
          </a:xfrm>
        </p:spPr>
        <p:txBody>
          <a:bodyPr/>
          <a:lstStyle/>
          <a:p>
            <a:r>
              <a:rPr lang="en-US" dirty="0" smtClean="0"/>
              <a:t>Double click on the file you have downloaded now. </a:t>
            </a:r>
          </a:p>
          <a:p>
            <a:r>
              <a:rPr lang="en-US" dirty="0" smtClean="0"/>
              <a:t>Click Run </a:t>
            </a:r>
          </a:p>
          <a:p>
            <a:r>
              <a:rPr lang="en-US" dirty="0" err="1" smtClean="0"/>
              <a:t>Cick</a:t>
            </a:r>
            <a:r>
              <a:rPr lang="en-US" dirty="0" smtClean="0"/>
              <a:t> ‘yes’ in the next dialog box appears.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855" y="1737472"/>
            <a:ext cx="39433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289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Times New Roman</vt:lpstr>
      <vt:lpstr>Office Theme</vt:lpstr>
      <vt:lpstr>How to install MikTeX and TeXstudio  in Windows</vt:lpstr>
      <vt:lpstr>What is this document about..</vt:lpstr>
      <vt:lpstr>Knowing your computer. </vt:lpstr>
      <vt:lpstr>How to install MikteX…</vt:lpstr>
      <vt:lpstr>Installation Procedure</vt:lpstr>
      <vt:lpstr>PowerPoint Presentation</vt:lpstr>
      <vt:lpstr>PowerPoint Presentation</vt:lpstr>
      <vt:lpstr>Installing TeXstudio</vt:lpstr>
      <vt:lpstr>Installing TeXstudio</vt:lpstr>
      <vt:lpstr>Proceed the installation.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mu-stat-pc0001</dc:creator>
  <cp:lastModifiedBy>Mahe</cp:lastModifiedBy>
  <cp:revision>21</cp:revision>
  <dcterms:created xsi:type="dcterms:W3CDTF">2018-08-03T11:15:40Z</dcterms:created>
  <dcterms:modified xsi:type="dcterms:W3CDTF">2018-08-03T14:01:58Z</dcterms:modified>
</cp:coreProperties>
</file>