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64" r:id="rId2"/>
    <p:sldId id="266" r:id="rId3"/>
    <p:sldId id="257" r:id="rId4"/>
    <p:sldId id="272" r:id="rId5"/>
    <p:sldId id="270" r:id="rId6"/>
    <p:sldId id="278" r:id="rId7"/>
    <p:sldId id="276" r:id="rId8"/>
    <p:sldId id="258" r:id="rId9"/>
    <p:sldId id="287" r:id="rId10"/>
    <p:sldId id="282" r:id="rId11"/>
    <p:sldId id="285" r:id="rId12"/>
    <p:sldId id="286" r:id="rId13"/>
    <p:sldId id="26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áudia Catarina Carvalho Rodrigues" initials="CCCR" lastIdx="2" clrIdx="0">
    <p:extLst>
      <p:ext uri="{19B8F6BF-5375-455C-9EA6-DF929625EA0E}">
        <p15:presenceInfo xmlns:p15="http://schemas.microsoft.com/office/powerpoint/2012/main" userId="S::up201508262@ms.uporto.pt::88de7d19-f56b-407b-8953-e406edd8dc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753" autoAdjust="0"/>
  </p:normalViewPr>
  <p:slideViewPr>
    <p:cSldViewPr snapToGrid="0">
      <p:cViewPr varScale="1">
        <p:scale>
          <a:sx n="91" d="100"/>
          <a:sy n="91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Claudia%20Rodrigues\Desktop\taaaa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98373011577225E-2"/>
          <c:y val="4.6296296296296294E-2"/>
          <c:w val="0.89943976060963893"/>
          <c:h val="0.78026902887139105"/>
        </c:manualLayout>
      </c:layout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1037</c:v>
                </c:pt>
                <c:pt idx="1">
                  <c:v>2043</c:v>
                </c:pt>
                <c:pt idx="2">
                  <c:v>3046</c:v>
                </c:pt>
                <c:pt idx="3">
                  <c:v>4049</c:v>
                </c:pt>
                <c:pt idx="4">
                  <c:v>5052</c:v>
                </c:pt>
                <c:pt idx="5">
                  <c:v>6055</c:v>
                </c:pt>
                <c:pt idx="6">
                  <c:v>7057</c:v>
                </c:pt>
                <c:pt idx="7">
                  <c:v>8059</c:v>
                </c:pt>
                <c:pt idx="8">
                  <c:v>9062</c:v>
                </c:pt>
                <c:pt idx="9">
                  <c:v>10065</c:v>
                </c:pt>
                <c:pt idx="10">
                  <c:v>11068</c:v>
                </c:pt>
                <c:pt idx="11">
                  <c:v>12071</c:v>
                </c:pt>
                <c:pt idx="12">
                  <c:v>13074</c:v>
                </c:pt>
                <c:pt idx="13">
                  <c:v>14078</c:v>
                </c:pt>
                <c:pt idx="14">
                  <c:v>15080</c:v>
                </c:pt>
                <c:pt idx="15">
                  <c:v>16083</c:v>
                </c:pt>
                <c:pt idx="16">
                  <c:v>17097</c:v>
                </c:pt>
                <c:pt idx="17">
                  <c:v>18099</c:v>
                </c:pt>
                <c:pt idx="18">
                  <c:v>19102</c:v>
                </c:pt>
                <c:pt idx="19">
                  <c:v>20107</c:v>
                </c:pt>
                <c:pt idx="20">
                  <c:v>21110</c:v>
                </c:pt>
                <c:pt idx="21">
                  <c:v>22113</c:v>
                </c:pt>
                <c:pt idx="22">
                  <c:v>23116</c:v>
                </c:pt>
                <c:pt idx="23">
                  <c:v>24117</c:v>
                </c:pt>
                <c:pt idx="24">
                  <c:v>25120</c:v>
                </c:pt>
                <c:pt idx="25">
                  <c:v>26136</c:v>
                </c:pt>
                <c:pt idx="26">
                  <c:v>27138</c:v>
                </c:pt>
                <c:pt idx="27">
                  <c:v>28141</c:v>
                </c:pt>
                <c:pt idx="28">
                  <c:v>29144</c:v>
                </c:pt>
                <c:pt idx="29">
                  <c:v>31146</c:v>
                </c:pt>
                <c:pt idx="30">
                  <c:v>31224</c:v>
                </c:pt>
                <c:pt idx="31">
                  <c:v>32148</c:v>
                </c:pt>
                <c:pt idx="32">
                  <c:v>33150</c:v>
                </c:pt>
                <c:pt idx="33">
                  <c:v>34152</c:v>
                </c:pt>
                <c:pt idx="34">
                  <c:v>35154</c:v>
                </c:pt>
                <c:pt idx="35">
                  <c:v>37163</c:v>
                </c:pt>
                <c:pt idx="36">
                  <c:v>37898</c:v>
                </c:pt>
                <c:pt idx="37">
                  <c:v>38164</c:v>
                </c:pt>
                <c:pt idx="38">
                  <c:v>39166</c:v>
                </c:pt>
                <c:pt idx="39">
                  <c:v>40168</c:v>
                </c:pt>
                <c:pt idx="40">
                  <c:v>41171</c:v>
                </c:pt>
                <c:pt idx="41">
                  <c:v>42173</c:v>
                </c:pt>
                <c:pt idx="42">
                  <c:v>43174</c:v>
                </c:pt>
                <c:pt idx="43">
                  <c:v>44175</c:v>
                </c:pt>
                <c:pt idx="44">
                  <c:v>45177</c:v>
                </c:pt>
                <c:pt idx="45">
                  <c:v>46179</c:v>
                </c:pt>
                <c:pt idx="46">
                  <c:v>47180</c:v>
                </c:pt>
                <c:pt idx="47">
                  <c:v>48183</c:v>
                </c:pt>
                <c:pt idx="48">
                  <c:v>49198</c:v>
                </c:pt>
                <c:pt idx="49">
                  <c:v>50200</c:v>
                </c:pt>
                <c:pt idx="50">
                  <c:v>51202</c:v>
                </c:pt>
                <c:pt idx="51">
                  <c:v>52212</c:v>
                </c:pt>
                <c:pt idx="52">
                  <c:v>53214</c:v>
                </c:pt>
                <c:pt idx="53">
                  <c:v>54216</c:v>
                </c:pt>
                <c:pt idx="54">
                  <c:v>55217</c:v>
                </c:pt>
                <c:pt idx="55">
                  <c:v>56229</c:v>
                </c:pt>
                <c:pt idx="56">
                  <c:v>57231</c:v>
                </c:pt>
                <c:pt idx="57">
                  <c:v>58233</c:v>
                </c:pt>
                <c:pt idx="58">
                  <c:v>59235</c:v>
                </c:pt>
                <c:pt idx="59">
                  <c:v>60237</c:v>
                </c:pt>
                <c:pt idx="60">
                  <c:v>61240</c:v>
                </c:pt>
                <c:pt idx="61">
                  <c:v>62242</c:v>
                </c:pt>
                <c:pt idx="62">
                  <c:v>63244</c:v>
                </c:pt>
                <c:pt idx="63">
                  <c:v>64245</c:v>
                </c:pt>
                <c:pt idx="64">
                  <c:v>65247</c:v>
                </c:pt>
                <c:pt idx="65">
                  <c:v>66248</c:v>
                </c:pt>
                <c:pt idx="66">
                  <c:v>67257</c:v>
                </c:pt>
                <c:pt idx="67">
                  <c:v>68263</c:v>
                </c:pt>
                <c:pt idx="68">
                  <c:v>69266</c:v>
                </c:pt>
                <c:pt idx="69">
                  <c:v>70268</c:v>
                </c:pt>
                <c:pt idx="70">
                  <c:v>71271</c:v>
                </c:pt>
                <c:pt idx="71">
                  <c:v>72274</c:v>
                </c:pt>
                <c:pt idx="72">
                  <c:v>73276</c:v>
                </c:pt>
                <c:pt idx="73">
                  <c:v>74278</c:v>
                </c:pt>
                <c:pt idx="74">
                  <c:v>75280</c:v>
                </c:pt>
                <c:pt idx="75">
                  <c:v>76281</c:v>
                </c:pt>
                <c:pt idx="76">
                  <c:v>77285</c:v>
                </c:pt>
                <c:pt idx="77">
                  <c:v>78286</c:v>
                </c:pt>
                <c:pt idx="78">
                  <c:v>79288</c:v>
                </c:pt>
                <c:pt idx="79">
                  <c:v>80289</c:v>
                </c:pt>
                <c:pt idx="80">
                  <c:v>81292</c:v>
                </c:pt>
                <c:pt idx="81">
                  <c:v>82294</c:v>
                </c:pt>
                <c:pt idx="82">
                  <c:v>83299</c:v>
                </c:pt>
                <c:pt idx="83">
                  <c:v>84300</c:v>
                </c:pt>
                <c:pt idx="84">
                  <c:v>85303</c:v>
                </c:pt>
                <c:pt idx="85">
                  <c:v>86304</c:v>
                </c:pt>
                <c:pt idx="86">
                  <c:v>87305</c:v>
                </c:pt>
                <c:pt idx="87">
                  <c:v>88307</c:v>
                </c:pt>
                <c:pt idx="88">
                  <c:v>89309</c:v>
                </c:pt>
                <c:pt idx="89">
                  <c:v>90311</c:v>
                </c:pt>
                <c:pt idx="90">
                  <c:v>91313</c:v>
                </c:pt>
                <c:pt idx="91">
                  <c:v>92315</c:v>
                </c:pt>
                <c:pt idx="92">
                  <c:v>93318</c:v>
                </c:pt>
                <c:pt idx="93">
                  <c:v>94320</c:v>
                </c:pt>
                <c:pt idx="94">
                  <c:v>95322</c:v>
                </c:pt>
                <c:pt idx="95">
                  <c:v>96324</c:v>
                </c:pt>
                <c:pt idx="96">
                  <c:v>97326</c:v>
                </c:pt>
                <c:pt idx="97">
                  <c:v>98329</c:v>
                </c:pt>
                <c:pt idx="98">
                  <c:v>99345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9</c:v>
                </c:pt>
                <c:pt idx="1">
                  <c:v>19</c:v>
                </c:pt>
                <c:pt idx="2">
                  <c:v>57</c:v>
                </c:pt>
                <c:pt idx="3">
                  <c:v>137</c:v>
                </c:pt>
                <c:pt idx="4">
                  <c:v>93</c:v>
                </c:pt>
                <c:pt idx="5">
                  <c:v>88</c:v>
                </c:pt>
                <c:pt idx="6">
                  <c:v>22</c:v>
                </c:pt>
                <c:pt idx="7">
                  <c:v>29</c:v>
                </c:pt>
                <c:pt idx="8">
                  <c:v>469</c:v>
                </c:pt>
                <c:pt idx="9">
                  <c:v>10</c:v>
                </c:pt>
                <c:pt idx="10">
                  <c:v>9.6666666666666572</c:v>
                </c:pt>
                <c:pt idx="11">
                  <c:v>61</c:v>
                </c:pt>
                <c:pt idx="12">
                  <c:v>567.66666666666674</c:v>
                </c:pt>
                <c:pt idx="13">
                  <c:v>52</c:v>
                </c:pt>
                <c:pt idx="14">
                  <c:v>4</c:v>
                </c:pt>
                <c:pt idx="15">
                  <c:v>23</c:v>
                </c:pt>
                <c:pt idx="16">
                  <c:v>57</c:v>
                </c:pt>
                <c:pt idx="17">
                  <c:v>7</c:v>
                </c:pt>
                <c:pt idx="18">
                  <c:v>35</c:v>
                </c:pt>
                <c:pt idx="19">
                  <c:v>20.333333333333343</c:v>
                </c:pt>
                <c:pt idx="20">
                  <c:v>90</c:v>
                </c:pt>
                <c:pt idx="21">
                  <c:v>13</c:v>
                </c:pt>
                <c:pt idx="22">
                  <c:v>135</c:v>
                </c:pt>
                <c:pt idx="23">
                  <c:v>106</c:v>
                </c:pt>
                <c:pt idx="24">
                  <c:v>44</c:v>
                </c:pt>
                <c:pt idx="25">
                  <c:v>253</c:v>
                </c:pt>
                <c:pt idx="26">
                  <c:v>331</c:v>
                </c:pt>
                <c:pt idx="27">
                  <c:v>65</c:v>
                </c:pt>
                <c:pt idx="28">
                  <c:v>195</c:v>
                </c:pt>
                <c:pt idx="29">
                  <c:v>7</c:v>
                </c:pt>
                <c:pt idx="30">
                  <c:v>52</c:v>
                </c:pt>
                <c:pt idx="31">
                  <c:v>56</c:v>
                </c:pt>
                <c:pt idx="32">
                  <c:v>218.66666666666666</c:v>
                </c:pt>
                <c:pt idx="33">
                  <c:v>154</c:v>
                </c:pt>
                <c:pt idx="34">
                  <c:v>63</c:v>
                </c:pt>
                <c:pt idx="35">
                  <c:v>76.333333333333329</c:v>
                </c:pt>
                <c:pt idx="36">
                  <c:v>118.33333333333333</c:v>
                </c:pt>
                <c:pt idx="37">
                  <c:v>392</c:v>
                </c:pt>
                <c:pt idx="38">
                  <c:v>17</c:v>
                </c:pt>
                <c:pt idx="39">
                  <c:v>72.333333333333343</c:v>
                </c:pt>
                <c:pt idx="40">
                  <c:v>125</c:v>
                </c:pt>
                <c:pt idx="41">
                  <c:v>21</c:v>
                </c:pt>
                <c:pt idx="42">
                  <c:v>543.66666666666674</c:v>
                </c:pt>
                <c:pt idx="43">
                  <c:v>40</c:v>
                </c:pt>
                <c:pt idx="44">
                  <c:v>130</c:v>
                </c:pt>
                <c:pt idx="45">
                  <c:v>40</c:v>
                </c:pt>
                <c:pt idx="46">
                  <c:v>38</c:v>
                </c:pt>
                <c:pt idx="47">
                  <c:v>173</c:v>
                </c:pt>
                <c:pt idx="48">
                  <c:v>86</c:v>
                </c:pt>
                <c:pt idx="49">
                  <c:v>60</c:v>
                </c:pt>
                <c:pt idx="50">
                  <c:v>370</c:v>
                </c:pt>
                <c:pt idx="51">
                  <c:v>419.66666666666669</c:v>
                </c:pt>
                <c:pt idx="52">
                  <c:v>64</c:v>
                </c:pt>
                <c:pt idx="53">
                  <c:v>270</c:v>
                </c:pt>
                <c:pt idx="54">
                  <c:v>336</c:v>
                </c:pt>
                <c:pt idx="55">
                  <c:v>11</c:v>
                </c:pt>
                <c:pt idx="56">
                  <c:v>152</c:v>
                </c:pt>
                <c:pt idx="57">
                  <c:v>121</c:v>
                </c:pt>
                <c:pt idx="58">
                  <c:v>3</c:v>
                </c:pt>
                <c:pt idx="59">
                  <c:v>29</c:v>
                </c:pt>
                <c:pt idx="60">
                  <c:v>29</c:v>
                </c:pt>
                <c:pt idx="61">
                  <c:v>195</c:v>
                </c:pt>
                <c:pt idx="62">
                  <c:v>132.33333333333331</c:v>
                </c:pt>
                <c:pt idx="63">
                  <c:v>108</c:v>
                </c:pt>
                <c:pt idx="64">
                  <c:v>561</c:v>
                </c:pt>
                <c:pt idx="65">
                  <c:v>65</c:v>
                </c:pt>
                <c:pt idx="66">
                  <c:v>20</c:v>
                </c:pt>
                <c:pt idx="67">
                  <c:v>33</c:v>
                </c:pt>
                <c:pt idx="68">
                  <c:v>150</c:v>
                </c:pt>
                <c:pt idx="69">
                  <c:v>10</c:v>
                </c:pt>
                <c:pt idx="70">
                  <c:v>120</c:v>
                </c:pt>
                <c:pt idx="71">
                  <c:v>2</c:v>
                </c:pt>
                <c:pt idx="72">
                  <c:v>80</c:v>
                </c:pt>
                <c:pt idx="73">
                  <c:v>417</c:v>
                </c:pt>
                <c:pt idx="74">
                  <c:v>44</c:v>
                </c:pt>
                <c:pt idx="75">
                  <c:v>129</c:v>
                </c:pt>
                <c:pt idx="76">
                  <c:v>58.333333333333343</c:v>
                </c:pt>
                <c:pt idx="77">
                  <c:v>48</c:v>
                </c:pt>
                <c:pt idx="78">
                  <c:v>475</c:v>
                </c:pt>
                <c:pt idx="79">
                  <c:v>12</c:v>
                </c:pt>
                <c:pt idx="80">
                  <c:v>489</c:v>
                </c:pt>
                <c:pt idx="81">
                  <c:v>116.33333333333333</c:v>
                </c:pt>
                <c:pt idx="82">
                  <c:v>12</c:v>
                </c:pt>
                <c:pt idx="83">
                  <c:v>200</c:v>
                </c:pt>
                <c:pt idx="84">
                  <c:v>38</c:v>
                </c:pt>
                <c:pt idx="85">
                  <c:v>14.333333333333343</c:v>
                </c:pt>
                <c:pt idx="86">
                  <c:v>17.333333333333343</c:v>
                </c:pt>
                <c:pt idx="87">
                  <c:v>134</c:v>
                </c:pt>
                <c:pt idx="88">
                  <c:v>116.33333333333333</c:v>
                </c:pt>
                <c:pt idx="89">
                  <c:v>535</c:v>
                </c:pt>
                <c:pt idx="90">
                  <c:v>34</c:v>
                </c:pt>
                <c:pt idx="91">
                  <c:v>65</c:v>
                </c:pt>
                <c:pt idx="92">
                  <c:v>5</c:v>
                </c:pt>
                <c:pt idx="93">
                  <c:v>44</c:v>
                </c:pt>
                <c:pt idx="94">
                  <c:v>3</c:v>
                </c:pt>
                <c:pt idx="95">
                  <c:v>83</c:v>
                </c:pt>
                <c:pt idx="96">
                  <c:v>12</c:v>
                </c:pt>
                <c:pt idx="97">
                  <c:v>11</c:v>
                </c:pt>
                <c:pt idx="98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947-AF41-9FFE-C322A72AB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777424"/>
        <c:axId val="-188776336"/>
      </c:lineChart>
      <c:catAx>
        <c:axId val="-188777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8776336"/>
        <c:crosses val="autoZero"/>
        <c:auto val="1"/>
        <c:lblAlgn val="ctr"/>
        <c:lblOffset val="100"/>
        <c:noMultiLvlLbl val="0"/>
      </c:catAx>
      <c:valAx>
        <c:axId val="-188776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8877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 1'!$G$2:$G$3106</c:f>
              <c:numCache>
                <c:formatCode>General</c:formatCode>
                <c:ptCount val="3105"/>
                <c:pt idx="0">
                  <c:v>143</c:v>
                </c:pt>
                <c:pt idx="1">
                  <c:v>113</c:v>
                </c:pt>
                <c:pt idx="2">
                  <c:v>25</c:v>
                </c:pt>
                <c:pt idx="3">
                  <c:v>18</c:v>
                </c:pt>
                <c:pt idx="4">
                  <c:v>113</c:v>
                </c:pt>
                <c:pt idx="5">
                  <c:v>11</c:v>
                </c:pt>
                <c:pt idx="6">
                  <c:v>113</c:v>
                </c:pt>
                <c:pt idx="7">
                  <c:v>11</c:v>
                </c:pt>
                <c:pt idx="8">
                  <c:v>143</c:v>
                </c:pt>
                <c:pt idx="9">
                  <c:v>18</c:v>
                </c:pt>
                <c:pt idx="10">
                  <c:v>143</c:v>
                </c:pt>
                <c:pt idx="11">
                  <c:v>17</c:v>
                </c:pt>
                <c:pt idx="12">
                  <c:v>11</c:v>
                </c:pt>
                <c:pt idx="13">
                  <c:v>143</c:v>
                </c:pt>
                <c:pt idx="14">
                  <c:v>113</c:v>
                </c:pt>
                <c:pt idx="15">
                  <c:v>23</c:v>
                </c:pt>
                <c:pt idx="16">
                  <c:v>11</c:v>
                </c:pt>
                <c:pt idx="17">
                  <c:v>18</c:v>
                </c:pt>
                <c:pt idx="18">
                  <c:v>143</c:v>
                </c:pt>
                <c:pt idx="19">
                  <c:v>42</c:v>
                </c:pt>
                <c:pt idx="20">
                  <c:v>42</c:v>
                </c:pt>
                <c:pt idx="21">
                  <c:v>113</c:v>
                </c:pt>
                <c:pt idx="22">
                  <c:v>25</c:v>
                </c:pt>
                <c:pt idx="23">
                  <c:v>25</c:v>
                </c:pt>
                <c:pt idx="24">
                  <c:v>17</c:v>
                </c:pt>
                <c:pt idx="25">
                  <c:v>113</c:v>
                </c:pt>
                <c:pt idx="26">
                  <c:v>11</c:v>
                </c:pt>
                <c:pt idx="27">
                  <c:v>18</c:v>
                </c:pt>
                <c:pt idx="28">
                  <c:v>25</c:v>
                </c:pt>
                <c:pt idx="29">
                  <c:v>23</c:v>
                </c:pt>
                <c:pt idx="30">
                  <c:v>25</c:v>
                </c:pt>
                <c:pt idx="31">
                  <c:v>17</c:v>
                </c:pt>
                <c:pt idx="32">
                  <c:v>18</c:v>
                </c:pt>
                <c:pt idx="33">
                  <c:v>23</c:v>
                </c:pt>
                <c:pt idx="34">
                  <c:v>11</c:v>
                </c:pt>
                <c:pt idx="35">
                  <c:v>23</c:v>
                </c:pt>
                <c:pt idx="36">
                  <c:v>18</c:v>
                </c:pt>
                <c:pt idx="37">
                  <c:v>18</c:v>
                </c:pt>
                <c:pt idx="38">
                  <c:v>113</c:v>
                </c:pt>
                <c:pt idx="39">
                  <c:v>42</c:v>
                </c:pt>
                <c:pt idx="40">
                  <c:v>42</c:v>
                </c:pt>
                <c:pt idx="41">
                  <c:v>113</c:v>
                </c:pt>
                <c:pt idx="42">
                  <c:v>113</c:v>
                </c:pt>
                <c:pt idx="43">
                  <c:v>113</c:v>
                </c:pt>
                <c:pt idx="44">
                  <c:v>113</c:v>
                </c:pt>
                <c:pt idx="45">
                  <c:v>42</c:v>
                </c:pt>
                <c:pt idx="46">
                  <c:v>113</c:v>
                </c:pt>
                <c:pt idx="47">
                  <c:v>17</c:v>
                </c:pt>
                <c:pt idx="48">
                  <c:v>23</c:v>
                </c:pt>
                <c:pt idx="49">
                  <c:v>17</c:v>
                </c:pt>
                <c:pt idx="50">
                  <c:v>18</c:v>
                </c:pt>
                <c:pt idx="51">
                  <c:v>42</c:v>
                </c:pt>
                <c:pt idx="52">
                  <c:v>17</c:v>
                </c:pt>
                <c:pt idx="53">
                  <c:v>17</c:v>
                </c:pt>
                <c:pt idx="54">
                  <c:v>23</c:v>
                </c:pt>
                <c:pt idx="55">
                  <c:v>42</c:v>
                </c:pt>
                <c:pt idx="56">
                  <c:v>23</c:v>
                </c:pt>
                <c:pt idx="57">
                  <c:v>113</c:v>
                </c:pt>
                <c:pt idx="58">
                  <c:v>17</c:v>
                </c:pt>
                <c:pt idx="59">
                  <c:v>11</c:v>
                </c:pt>
                <c:pt idx="60">
                  <c:v>17</c:v>
                </c:pt>
                <c:pt idx="61">
                  <c:v>25</c:v>
                </c:pt>
                <c:pt idx="62">
                  <c:v>25</c:v>
                </c:pt>
                <c:pt idx="63">
                  <c:v>113</c:v>
                </c:pt>
                <c:pt idx="64">
                  <c:v>25</c:v>
                </c:pt>
                <c:pt idx="65">
                  <c:v>42</c:v>
                </c:pt>
                <c:pt idx="66">
                  <c:v>113</c:v>
                </c:pt>
                <c:pt idx="67">
                  <c:v>113</c:v>
                </c:pt>
                <c:pt idx="68">
                  <c:v>25</c:v>
                </c:pt>
                <c:pt idx="69">
                  <c:v>113</c:v>
                </c:pt>
                <c:pt idx="70">
                  <c:v>42</c:v>
                </c:pt>
                <c:pt idx="71">
                  <c:v>25</c:v>
                </c:pt>
                <c:pt idx="72">
                  <c:v>113</c:v>
                </c:pt>
                <c:pt idx="73">
                  <c:v>23</c:v>
                </c:pt>
                <c:pt idx="74">
                  <c:v>17</c:v>
                </c:pt>
                <c:pt idx="75">
                  <c:v>42</c:v>
                </c:pt>
                <c:pt idx="76">
                  <c:v>23</c:v>
                </c:pt>
                <c:pt idx="77">
                  <c:v>23</c:v>
                </c:pt>
                <c:pt idx="78">
                  <c:v>143</c:v>
                </c:pt>
                <c:pt idx="79">
                  <c:v>143</c:v>
                </c:pt>
                <c:pt idx="80">
                  <c:v>25</c:v>
                </c:pt>
                <c:pt idx="81">
                  <c:v>113</c:v>
                </c:pt>
                <c:pt idx="82">
                  <c:v>113</c:v>
                </c:pt>
                <c:pt idx="83">
                  <c:v>23</c:v>
                </c:pt>
                <c:pt idx="84">
                  <c:v>23</c:v>
                </c:pt>
                <c:pt idx="85">
                  <c:v>42</c:v>
                </c:pt>
                <c:pt idx="86">
                  <c:v>113</c:v>
                </c:pt>
                <c:pt idx="87">
                  <c:v>113</c:v>
                </c:pt>
                <c:pt idx="88">
                  <c:v>113</c:v>
                </c:pt>
                <c:pt idx="89">
                  <c:v>23</c:v>
                </c:pt>
                <c:pt idx="90">
                  <c:v>23</c:v>
                </c:pt>
                <c:pt idx="91">
                  <c:v>143</c:v>
                </c:pt>
                <c:pt idx="92">
                  <c:v>23</c:v>
                </c:pt>
                <c:pt idx="93">
                  <c:v>11</c:v>
                </c:pt>
                <c:pt idx="94">
                  <c:v>25</c:v>
                </c:pt>
                <c:pt idx="95">
                  <c:v>113</c:v>
                </c:pt>
                <c:pt idx="96">
                  <c:v>25</c:v>
                </c:pt>
                <c:pt idx="97">
                  <c:v>113</c:v>
                </c:pt>
                <c:pt idx="98">
                  <c:v>143</c:v>
                </c:pt>
                <c:pt idx="99">
                  <c:v>23</c:v>
                </c:pt>
                <c:pt idx="100">
                  <c:v>42</c:v>
                </c:pt>
                <c:pt idx="101">
                  <c:v>17</c:v>
                </c:pt>
                <c:pt idx="102">
                  <c:v>18</c:v>
                </c:pt>
                <c:pt idx="103">
                  <c:v>23</c:v>
                </c:pt>
                <c:pt idx="104">
                  <c:v>23</c:v>
                </c:pt>
                <c:pt idx="105">
                  <c:v>113</c:v>
                </c:pt>
                <c:pt idx="106">
                  <c:v>113</c:v>
                </c:pt>
                <c:pt idx="107">
                  <c:v>17</c:v>
                </c:pt>
                <c:pt idx="108">
                  <c:v>143</c:v>
                </c:pt>
                <c:pt idx="109">
                  <c:v>11</c:v>
                </c:pt>
                <c:pt idx="110">
                  <c:v>23</c:v>
                </c:pt>
                <c:pt idx="111">
                  <c:v>113</c:v>
                </c:pt>
                <c:pt idx="112">
                  <c:v>42</c:v>
                </c:pt>
                <c:pt idx="113">
                  <c:v>113</c:v>
                </c:pt>
                <c:pt idx="114">
                  <c:v>17</c:v>
                </c:pt>
                <c:pt idx="115">
                  <c:v>23</c:v>
                </c:pt>
                <c:pt idx="116">
                  <c:v>42</c:v>
                </c:pt>
                <c:pt idx="117">
                  <c:v>113</c:v>
                </c:pt>
                <c:pt idx="118">
                  <c:v>17</c:v>
                </c:pt>
                <c:pt idx="119">
                  <c:v>113</c:v>
                </c:pt>
                <c:pt idx="120">
                  <c:v>42</c:v>
                </c:pt>
                <c:pt idx="121">
                  <c:v>42</c:v>
                </c:pt>
                <c:pt idx="122">
                  <c:v>143</c:v>
                </c:pt>
                <c:pt idx="123">
                  <c:v>113</c:v>
                </c:pt>
                <c:pt idx="124">
                  <c:v>113</c:v>
                </c:pt>
                <c:pt idx="125">
                  <c:v>23</c:v>
                </c:pt>
                <c:pt idx="126">
                  <c:v>113</c:v>
                </c:pt>
                <c:pt idx="127">
                  <c:v>23</c:v>
                </c:pt>
                <c:pt idx="128">
                  <c:v>18</c:v>
                </c:pt>
                <c:pt idx="129">
                  <c:v>11</c:v>
                </c:pt>
                <c:pt idx="130">
                  <c:v>42</c:v>
                </c:pt>
                <c:pt idx="131">
                  <c:v>18</c:v>
                </c:pt>
                <c:pt idx="132">
                  <c:v>11</c:v>
                </c:pt>
                <c:pt idx="133">
                  <c:v>11</c:v>
                </c:pt>
                <c:pt idx="134">
                  <c:v>113</c:v>
                </c:pt>
                <c:pt idx="135">
                  <c:v>143</c:v>
                </c:pt>
                <c:pt idx="136">
                  <c:v>18</c:v>
                </c:pt>
                <c:pt idx="137">
                  <c:v>25</c:v>
                </c:pt>
                <c:pt idx="138">
                  <c:v>25</c:v>
                </c:pt>
                <c:pt idx="139">
                  <c:v>25</c:v>
                </c:pt>
                <c:pt idx="140">
                  <c:v>18</c:v>
                </c:pt>
                <c:pt idx="141">
                  <c:v>25</c:v>
                </c:pt>
                <c:pt idx="142">
                  <c:v>113</c:v>
                </c:pt>
                <c:pt idx="143">
                  <c:v>113</c:v>
                </c:pt>
                <c:pt idx="144">
                  <c:v>23</c:v>
                </c:pt>
                <c:pt idx="145">
                  <c:v>113</c:v>
                </c:pt>
                <c:pt idx="146">
                  <c:v>42</c:v>
                </c:pt>
                <c:pt idx="147">
                  <c:v>18</c:v>
                </c:pt>
                <c:pt idx="148">
                  <c:v>113</c:v>
                </c:pt>
                <c:pt idx="149">
                  <c:v>17</c:v>
                </c:pt>
                <c:pt idx="150">
                  <c:v>17</c:v>
                </c:pt>
                <c:pt idx="151">
                  <c:v>143</c:v>
                </c:pt>
                <c:pt idx="152">
                  <c:v>143</c:v>
                </c:pt>
                <c:pt idx="153">
                  <c:v>143</c:v>
                </c:pt>
                <c:pt idx="154">
                  <c:v>113</c:v>
                </c:pt>
                <c:pt idx="155">
                  <c:v>143</c:v>
                </c:pt>
                <c:pt idx="156">
                  <c:v>42</c:v>
                </c:pt>
                <c:pt idx="157">
                  <c:v>23</c:v>
                </c:pt>
                <c:pt idx="158">
                  <c:v>25</c:v>
                </c:pt>
                <c:pt idx="159">
                  <c:v>42</c:v>
                </c:pt>
                <c:pt idx="160">
                  <c:v>11</c:v>
                </c:pt>
                <c:pt idx="161">
                  <c:v>113</c:v>
                </c:pt>
                <c:pt idx="162">
                  <c:v>113</c:v>
                </c:pt>
                <c:pt idx="163">
                  <c:v>18</c:v>
                </c:pt>
                <c:pt idx="164">
                  <c:v>113</c:v>
                </c:pt>
                <c:pt idx="165">
                  <c:v>143</c:v>
                </c:pt>
                <c:pt idx="166">
                  <c:v>17</c:v>
                </c:pt>
                <c:pt idx="167">
                  <c:v>11</c:v>
                </c:pt>
                <c:pt idx="168">
                  <c:v>113</c:v>
                </c:pt>
                <c:pt idx="169">
                  <c:v>113</c:v>
                </c:pt>
                <c:pt idx="170">
                  <c:v>23</c:v>
                </c:pt>
                <c:pt idx="171">
                  <c:v>17</c:v>
                </c:pt>
                <c:pt idx="172">
                  <c:v>113</c:v>
                </c:pt>
                <c:pt idx="173">
                  <c:v>113</c:v>
                </c:pt>
                <c:pt idx="174">
                  <c:v>42</c:v>
                </c:pt>
                <c:pt idx="175">
                  <c:v>18</c:v>
                </c:pt>
                <c:pt idx="176">
                  <c:v>143</c:v>
                </c:pt>
                <c:pt idx="177">
                  <c:v>23</c:v>
                </c:pt>
                <c:pt idx="178">
                  <c:v>113</c:v>
                </c:pt>
                <c:pt idx="179">
                  <c:v>11</c:v>
                </c:pt>
                <c:pt idx="180">
                  <c:v>42</c:v>
                </c:pt>
                <c:pt idx="181">
                  <c:v>42</c:v>
                </c:pt>
                <c:pt idx="182">
                  <c:v>11</c:v>
                </c:pt>
                <c:pt idx="183">
                  <c:v>42</c:v>
                </c:pt>
                <c:pt idx="184">
                  <c:v>18</c:v>
                </c:pt>
                <c:pt idx="185">
                  <c:v>17</c:v>
                </c:pt>
                <c:pt idx="186">
                  <c:v>11</c:v>
                </c:pt>
                <c:pt idx="187">
                  <c:v>113</c:v>
                </c:pt>
                <c:pt idx="188">
                  <c:v>18</c:v>
                </c:pt>
                <c:pt idx="189">
                  <c:v>18</c:v>
                </c:pt>
                <c:pt idx="190">
                  <c:v>23</c:v>
                </c:pt>
                <c:pt idx="191">
                  <c:v>42</c:v>
                </c:pt>
                <c:pt idx="192">
                  <c:v>23</c:v>
                </c:pt>
                <c:pt idx="193">
                  <c:v>143</c:v>
                </c:pt>
                <c:pt idx="194">
                  <c:v>23</c:v>
                </c:pt>
                <c:pt idx="195">
                  <c:v>25</c:v>
                </c:pt>
                <c:pt idx="196">
                  <c:v>143</c:v>
                </c:pt>
                <c:pt idx="197">
                  <c:v>113</c:v>
                </c:pt>
                <c:pt idx="198">
                  <c:v>113</c:v>
                </c:pt>
                <c:pt idx="199">
                  <c:v>42</c:v>
                </c:pt>
                <c:pt idx="200">
                  <c:v>113</c:v>
                </c:pt>
                <c:pt idx="201">
                  <c:v>42</c:v>
                </c:pt>
                <c:pt idx="202">
                  <c:v>18</c:v>
                </c:pt>
                <c:pt idx="203">
                  <c:v>42</c:v>
                </c:pt>
                <c:pt idx="204">
                  <c:v>11</c:v>
                </c:pt>
                <c:pt idx="205">
                  <c:v>11</c:v>
                </c:pt>
                <c:pt idx="206">
                  <c:v>18</c:v>
                </c:pt>
                <c:pt idx="207">
                  <c:v>18</c:v>
                </c:pt>
                <c:pt idx="208">
                  <c:v>23</c:v>
                </c:pt>
                <c:pt idx="209">
                  <c:v>23</c:v>
                </c:pt>
                <c:pt idx="210">
                  <c:v>11</c:v>
                </c:pt>
                <c:pt idx="211">
                  <c:v>11</c:v>
                </c:pt>
                <c:pt idx="212">
                  <c:v>143</c:v>
                </c:pt>
                <c:pt idx="213">
                  <c:v>42</c:v>
                </c:pt>
                <c:pt idx="214">
                  <c:v>11</c:v>
                </c:pt>
                <c:pt idx="215">
                  <c:v>23</c:v>
                </c:pt>
                <c:pt idx="216">
                  <c:v>23</c:v>
                </c:pt>
                <c:pt idx="217">
                  <c:v>143</c:v>
                </c:pt>
                <c:pt idx="218">
                  <c:v>143</c:v>
                </c:pt>
                <c:pt idx="219">
                  <c:v>113</c:v>
                </c:pt>
                <c:pt idx="220">
                  <c:v>113</c:v>
                </c:pt>
                <c:pt idx="221">
                  <c:v>18</c:v>
                </c:pt>
                <c:pt idx="222">
                  <c:v>42</c:v>
                </c:pt>
                <c:pt idx="223">
                  <c:v>23</c:v>
                </c:pt>
                <c:pt idx="224">
                  <c:v>113</c:v>
                </c:pt>
                <c:pt idx="225">
                  <c:v>113</c:v>
                </c:pt>
                <c:pt idx="226">
                  <c:v>143</c:v>
                </c:pt>
                <c:pt idx="227">
                  <c:v>23</c:v>
                </c:pt>
                <c:pt idx="228">
                  <c:v>143</c:v>
                </c:pt>
                <c:pt idx="229">
                  <c:v>23</c:v>
                </c:pt>
                <c:pt idx="230">
                  <c:v>23</c:v>
                </c:pt>
                <c:pt idx="231">
                  <c:v>17</c:v>
                </c:pt>
                <c:pt idx="232">
                  <c:v>23</c:v>
                </c:pt>
                <c:pt idx="233">
                  <c:v>143</c:v>
                </c:pt>
                <c:pt idx="234">
                  <c:v>25</c:v>
                </c:pt>
                <c:pt idx="235">
                  <c:v>143</c:v>
                </c:pt>
                <c:pt idx="236">
                  <c:v>17</c:v>
                </c:pt>
                <c:pt idx="237">
                  <c:v>18</c:v>
                </c:pt>
                <c:pt idx="238">
                  <c:v>18</c:v>
                </c:pt>
                <c:pt idx="239">
                  <c:v>11</c:v>
                </c:pt>
                <c:pt idx="240">
                  <c:v>143</c:v>
                </c:pt>
                <c:pt idx="241">
                  <c:v>17</c:v>
                </c:pt>
                <c:pt idx="242">
                  <c:v>143</c:v>
                </c:pt>
                <c:pt idx="243">
                  <c:v>113</c:v>
                </c:pt>
                <c:pt idx="244">
                  <c:v>42</c:v>
                </c:pt>
                <c:pt idx="245">
                  <c:v>23</c:v>
                </c:pt>
                <c:pt idx="246">
                  <c:v>11</c:v>
                </c:pt>
                <c:pt idx="247">
                  <c:v>23</c:v>
                </c:pt>
                <c:pt idx="248">
                  <c:v>17</c:v>
                </c:pt>
                <c:pt idx="249">
                  <c:v>25</c:v>
                </c:pt>
                <c:pt idx="250">
                  <c:v>17</c:v>
                </c:pt>
                <c:pt idx="251">
                  <c:v>23</c:v>
                </c:pt>
                <c:pt idx="252">
                  <c:v>25</c:v>
                </c:pt>
                <c:pt idx="253">
                  <c:v>23</c:v>
                </c:pt>
                <c:pt idx="254">
                  <c:v>113</c:v>
                </c:pt>
                <c:pt idx="255">
                  <c:v>23</c:v>
                </c:pt>
                <c:pt idx="256">
                  <c:v>23</c:v>
                </c:pt>
                <c:pt idx="257">
                  <c:v>23</c:v>
                </c:pt>
                <c:pt idx="258">
                  <c:v>23</c:v>
                </c:pt>
                <c:pt idx="259">
                  <c:v>11</c:v>
                </c:pt>
                <c:pt idx="260">
                  <c:v>23</c:v>
                </c:pt>
                <c:pt idx="261">
                  <c:v>18</c:v>
                </c:pt>
                <c:pt idx="262">
                  <c:v>18</c:v>
                </c:pt>
                <c:pt idx="263">
                  <c:v>113</c:v>
                </c:pt>
                <c:pt idx="264">
                  <c:v>42</c:v>
                </c:pt>
                <c:pt idx="265">
                  <c:v>113</c:v>
                </c:pt>
                <c:pt idx="266">
                  <c:v>42</c:v>
                </c:pt>
                <c:pt idx="267">
                  <c:v>25</c:v>
                </c:pt>
                <c:pt idx="268">
                  <c:v>25</c:v>
                </c:pt>
                <c:pt idx="269">
                  <c:v>17</c:v>
                </c:pt>
                <c:pt idx="270">
                  <c:v>143</c:v>
                </c:pt>
                <c:pt idx="271">
                  <c:v>42</c:v>
                </c:pt>
                <c:pt idx="272">
                  <c:v>113</c:v>
                </c:pt>
                <c:pt idx="273">
                  <c:v>18</c:v>
                </c:pt>
                <c:pt idx="274">
                  <c:v>17</c:v>
                </c:pt>
                <c:pt idx="275">
                  <c:v>143</c:v>
                </c:pt>
                <c:pt idx="276">
                  <c:v>17</c:v>
                </c:pt>
                <c:pt idx="277">
                  <c:v>17</c:v>
                </c:pt>
                <c:pt idx="278">
                  <c:v>113</c:v>
                </c:pt>
                <c:pt idx="279">
                  <c:v>113</c:v>
                </c:pt>
                <c:pt idx="280">
                  <c:v>11</c:v>
                </c:pt>
                <c:pt idx="281">
                  <c:v>23</c:v>
                </c:pt>
                <c:pt idx="282">
                  <c:v>143</c:v>
                </c:pt>
                <c:pt idx="283">
                  <c:v>143</c:v>
                </c:pt>
                <c:pt idx="284">
                  <c:v>18</c:v>
                </c:pt>
                <c:pt idx="285">
                  <c:v>113</c:v>
                </c:pt>
                <c:pt idx="286">
                  <c:v>113</c:v>
                </c:pt>
                <c:pt idx="287">
                  <c:v>17</c:v>
                </c:pt>
                <c:pt idx="288">
                  <c:v>23</c:v>
                </c:pt>
                <c:pt idx="289">
                  <c:v>25</c:v>
                </c:pt>
                <c:pt idx="290">
                  <c:v>18</c:v>
                </c:pt>
                <c:pt idx="291">
                  <c:v>143</c:v>
                </c:pt>
                <c:pt idx="292">
                  <c:v>143</c:v>
                </c:pt>
                <c:pt idx="293">
                  <c:v>113</c:v>
                </c:pt>
                <c:pt idx="294">
                  <c:v>23</c:v>
                </c:pt>
                <c:pt idx="295">
                  <c:v>113</c:v>
                </c:pt>
                <c:pt idx="296">
                  <c:v>17</c:v>
                </c:pt>
                <c:pt idx="297">
                  <c:v>42</c:v>
                </c:pt>
                <c:pt idx="298">
                  <c:v>11</c:v>
                </c:pt>
                <c:pt idx="299">
                  <c:v>113</c:v>
                </c:pt>
                <c:pt idx="300">
                  <c:v>17</c:v>
                </c:pt>
                <c:pt idx="301">
                  <c:v>113</c:v>
                </c:pt>
                <c:pt idx="302">
                  <c:v>18</c:v>
                </c:pt>
                <c:pt idx="303">
                  <c:v>11</c:v>
                </c:pt>
                <c:pt idx="304">
                  <c:v>23</c:v>
                </c:pt>
                <c:pt idx="305">
                  <c:v>11</c:v>
                </c:pt>
                <c:pt idx="306">
                  <c:v>25</c:v>
                </c:pt>
                <c:pt idx="307">
                  <c:v>23</c:v>
                </c:pt>
                <c:pt idx="308">
                  <c:v>113</c:v>
                </c:pt>
                <c:pt idx="309">
                  <c:v>143</c:v>
                </c:pt>
                <c:pt idx="310">
                  <c:v>18</c:v>
                </c:pt>
                <c:pt idx="311">
                  <c:v>42</c:v>
                </c:pt>
                <c:pt idx="312">
                  <c:v>143</c:v>
                </c:pt>
                <c:pt idx="313">
                  <c:v>113</c:v>
                </c:pt>
                <c:pt idx="314">
                  <c:v>18</c:v>
                </c:pt>
                <c:pt idx="315">
                  <c:v>11</c:v>
                </c:pt>
                <c:pt idx="316">
                  <c:v>23</c:v>
                </c:pt>
                <c:pt idx="317">
                  <c:v>11</c:v>
                </c:pt>
                <c:pt idx="318">
                  <c:v>11</c:v>
                </c:pt>
                <c:pt idx="319">
                  <c:v>23</c:v>
                </c:pt>
                <c:pt idx="320">
                  <c:v>23</c:v>
                </c:pt>
                <c:pt idx="321">
                  <c:v>113</c:v>
                </c:pt>
                <c:pt idx="322">
                  <c:v>23</c:v>
                </c:pt>
                <c:pt idx="323">
                  <c:v>23</c:v>
                </c:pt>
                <c:pt idx="324">
                  <c:v>42</c:v>
                </c:pt>
                <c:pt idx="325">
                  <c:v>113</c:v>
                </c:pt>
                <c:pt idx="326">
                  <c:v>113</c:v>
                </c:pt>
                <c:pt idx="327">
                  <c:v>42</c:v>
                </c:pt>
                <c:pt idx="328">
                  <c:v>18</c:v>
                </c:pt>
                <c:pt idx="329">
                  <c:v>11</c:v>
                </c:pt>
                <c:pt idx="330">
                  <c:v>11</c:v>
                </c:pt>
                <c:pt idx="331">
                  <c:v>113</c:v>
                </c:pt>
                <c:pt idx="332">
                  <c:v>113</c:v>
                </c:pt>
                <c:pt idx="333">
                  <c:v>113</c:v>
                </c:pt>
                <c:pt idx="334">
                  <c:v>23</c:v>
                </c:pt>
                <c:pt idx="335">
                  <c:v>18</c:v>
                </c:pt>
                <c:pt idx="336">
                  <c:v>113</c:v>
                </c:pt>
                <c:pt idx="337">
                  <c:v>23</c:v>
                </c:pt>
                <c:pt idx="338">
                  <c:v>23</c:v>
                </c:pt>
                <c:pt idx="339">
                  <c:v>23</c:v>
                </c:pt>
                <c:pt idx="340">
                  <c:v>113</c:v>
                </c:pt>
                <c:pt idx="341">
                  <c:v>113</c:v>
                </c:pt>
                <c:pt idx="342">
                  <c:v>113</c:v>
                </c:pt>
                <c:pt idx="343">
                  <c:v>11</c:v>
                </c:pt>
                <c:pt idx="344">
                  <c:v>23</c:v>
                </c:pt>
                <c:pt idx="345">
                  <c:v>113</c:v>
                </c:pt>
                <c:pt idx="346">
                  <c:v>11</c:v>
                </c:pt>
                <c:pt idx="347">
                  <c:v>17</c:v>
                </c:pt>
                <c:pt idx="348">
                  <c:v>11</c:v>
                </c:pt>
                <c:pt idx="349">
                  <c:v>23</c:v>
                </c:pt>
                <c:pt idx="350">
                  <c:v>23</c:v>
                </c:pt>
                <c:pt idx="351">
                  <c:v>17</c:v>
                </c:pt>
                <c:pt idx="352">
                  <c:v>113</c:v>
                </c:pt>
                <c:pt idx="353">
                  <c:v>42</c:v>
                </c:pt>
                <c:pt idx="354">
                  <c:v>113</c:v>
                </c:pt>
                <c:pt idx="355">
                  <c:v>143</c:v>
                </c:pt>
                <c:pt idx="356">
                  <c:v>23</c:v>
                </c:pt>
                <c:pt idx="357">
                  <c:v>113</c:v>
                </c:pt>
                <c:pt idx="358">
                  <c:v>25</c:v>
                </c:pt>
                <c:pt idx="359">
                  <c:v>25</c:v>
                </c:pt>
                <c:pt idx="360">
                  <c:v>17</c:v>
                </c:pt>
                <c:pt idx="361">
                  <c:v>17</c:v>
                </c:pt>
                <c:pt idx="362">
                  <c:v>23</c:v>
                </c:pt>
                <c:pt idx="363">
                  <c:v>23</c:v>
                </c:pt>
                <c:pt idx="364">
                  <c:v>113</c:v>
                </c:pt>
                <c:pt idx="365">
                  <c:v>113</c:v>
                </c:pt>
                <c:pt idx="366">
                  <c:v>18</c:v>
                </c:pt>
                <c:pt idx="367">
                  <c:v>11</c:v>
                </c:pt>
                <c:pt idx="368">
                  <c:v>23</c:v>
                </c:pt>
                <c:pt idx="369">
                  <c:v>25</c:v>
                </c:pt>
                <c:pt idx="370">
                  <c:v>42</c:v>
                </c:pt>
                <c:pt idx="371">
                  <c:v>25</c:v>
                </c:pt>
                <c:pt idx="372">
                  <c:v>18</c:v>
                </c:pt>
                <c:pt idx="373">
                  <c:v>25</c:v>
                </c:pt>
                <c:pt idx="374">
                  <c:v>143</c:v>
                </c:pt>
                <c:pt idx="375">
                  <c:v>25</c:v>
                </c:pt>
                <c:pt idx="376">
                  <c:v>113</c:v>
                </c:pt>
                <c:pt idx="377">
                  <c:v>17</c:v>
                </c:pt>
                <c:pt idx="378">
                  <c:v>42</c:v>
                </c:pt>
                <c:pt idx="379">
                  <c:v>17</c:v>
                </c:pt>
                <c:pt idx="380">
                  <c:v>25</c:v>
                </c:pt>
                <c:pt idx="381">
                  <c:v>11</c:v>
                </c:pt>
                <c:pt idx="382">
                  <c:v>25</c:v>
                </c:pt>
                <c:pt idx="383">
                  <c:v>23</c:v>
                </c:pt>
                <c:pt idx="384">
                  <c:v>42</c:v>
                </c:pt>
                <c:pt idx="385">
                  <c:v>18</c:v>
                </c:pt>
                <c:pt idx="386">
                  <c:v>11</c:v>
                </c:pt>
                <c:pt idx="387">
                  <c:v>18</c:v>
                </c:pt>
                <c:pt idx="388">
                  <c:v>23</c:v>
                </c:pt>
                <c:pt idx="389">
                  <c:v>113</c:v>
                </c:pt>
                <c:pt idx="390">
                  <c:v>11</c:v>
                </c:pt>
                <c:pt idx="391">
                  <c:v>42</c:v>
                </c:pt>
                <c:pt idx="392">
                  <c:v>25</c:v>
                </c:pt>
                <c:pt idx="393">
                  <c:v>113</c:v>
                </c:pt>
                <c:pt idx="394">
                  <c:v>23</c:v>
                </c:pt>
                <c:pt idx="395">
                  <c:v>113</c:v>
                </c:pt>
                <c:pt idx="396">
                  <c:v>18</c:v>
                </c:pt>
                <c:pt idx="397">
                  <c:v>42</c:v>
                </c:pt>
                <c:pt idx="398">
                  <c:v>23</c:v>
                </c:pt>
                <c:pt idx="399">
                  <c:v>42</c:v>
                </c:pt>
                <c:pt idx="400">
                  <c:v>113</c:v>
                </c:pt>
                <c:pt idx="401">
                  <c:v>25</c:v>
                </c:pt>
                <c:pt idx="402">
                  <c:v>23</c:v>
                </c:pt>
                <c:pt idx="403">
                  <c:v>11</c:v>
                </c:pt>
                <c:pt idx="404">
                  <c:v>17</c:v>
                </c:pt>
                <c:pt idx="405">
                  <c:v>143</c:v>
                </c:pt>
                <c:pt idx="406">
                  <c:v>18</c:v>
                </c:pt>
                <c:pt idx="407">
                  <c:v>143</c:v>
                </c:pt>
                <c:pt idx="408">
                  <c:v>113</c:v>
                </c:pt>
                <c:pt idx="409">
                  <c:v>25</c:v>
                </c:pt>
                <c:pt idx="410">
                  <c:v>17</c:v>
                </c:pt>
                <c:pt idx="411">
                  <c:v>113</c:v>
                </c:pt>
                <c:pt idx="412">
                  <c:v>23</c:v>
                </c:pt>
                <c:pt idx="413">
                  <c:v>25</c:v>
                </c:pt>
                <c:pt idx="414">
                  <c:v>113</c:v>
                </c:pt>
                <c:pt idx="415">
                  <c:v>11</c:v>
                </c:pt>
                <c:pt idx="416">
                  <c:v>11</c:v>
                </c:pt>
                <c:pt idx="417">
                  <c:v>113</c:v>
                </c:pt>
                <c:pt idx="418">
                  <c:v>17</c:v>
                </c:pt>
                <c:pt idx="419">
                  <c:v>143</c:v>
                </c:pt>
                <c:pt idx="420">
                  <c:v>18</c:v>
                </c:pt>
                <c:pt idx="421">
                  <c:v>25</c:v>
                </c:pt>
                <c:pt idx="422">
                  <c:v>113</c:v>
                </c:pt>
                <c:pt idx="423">
                  <c:v>23</c:v>
                </c:pt>
                <c:pt idx="424">
                  <c:v>18</c:v>
                </c:pt>
                <c:pt idx="425">
                  <c:v>11</c:v>
                </c:pt>
                <c:pt idx="426">
                  <c:v>11</c:v>
                </c:pt>
                <c:pt idx="427">
                  <c:v>17</c:v>
                </c:pt>
                <c:pt idx="428">
                  <c:v>11</c:v>
                </c:pt>
                <c:pt idx="429">
                  <c:v>18</c:v>
                </c:pt>
                <c:pt idx="430">
                  <c:v>11</c:v>
                </c:pt>
                <c:pt idx="431">
                  <c:v>23</c:v>
                </c:pt>
                <c:pt idx="432">
                  <c:v>143</c:v>
                </c:pt>
                <c:pt idx="433">
                  <c:v>143</c:v>
                </c:pt>
                <c:pt idx="434">
                  <c:v>42</c:v>
                </c:pt>
                <c:pt idx="435">
                  <c:v>23</c:v>
                </c:pt>
                <c:pt idx="436">
                  <c:v>23</c:v>
                </c:pt>
                <c:pt idx="437">
                  <c:v>23</c:v>
                </c:pt>
                <c:pt idx="438">
                  <c:v>113</c:v>
                </c:pt>
                <c:pt idx="439">
                  <c:v>42</c:v>
                </c:pt>
                <c:pt idx="440">
                  <c:v>17</c:v>
                </c:pt>
                <c:pt idx="441">
                  <c:v>42</c:v>
                </c:pt>
                <c:pt idx="442">
                  <c:v>25</c:v>
                </c:pt>
                <c:pt idx="443">
                  <c:v>11</c:v>
                </c:pt>
                <c:pt idx="444">
                  <c:v>11</c:v>
                </c:pt>
                <c:pt idx="445">
                  <c:v>143</c:v>
                </c:pt>
                <c:pt idx="446">
                  <c:v>11</c:v>
                </c:pt>
                <c:pt idx="447">
                  <c:v>143</c:v>
                </c:pt>
                <c:pt idx="448">
                  <c:v>25</c:v>
                </c:pt>
                <c:pt idx="449">
                  <c:v>17</c:v>
                </c:pt>
                <c:pt idx="450">
                  <c:v>18</c:v>
                </c:pt>
                <c:pt idx="451">
                  <c:v>23</c:v>
                </c:pt>
                <c:pt idx="452">
                  <c:v>25</c:v>
                </c:pt>
                <c:pt idx="453">
                  <c:v>25</c:v>
                </c:pt>
                <c:pt idx="454">
                  <c:v>23</c:v>
                </c:pt>
                <c:pt idx="455">
                  <c:v>18</c:v>
                </c:pt>
                <c:pt idx="456">
                  <c:v>25</c:v>
                </c:pt>
                <c:pt idx="457">
                  <c:v>23</c:v>
                </c:pt>
                <c:pt idx="458">
                  <c:v>25</c:v>
                </c:pt>
                <c:pt idx="459">
                  <c:v>23</c:v>
                </c:pt>
                <c:pt idx="460">
                  <c:v>11</c:v>
                </c:pt>
                <c:pt idx="461">
                  <c:v>11</c:v>
                </c:pt>
                <c:pt idx="462">
                  <c:v>23</c:v>
                </c:pt>
                <c:pt idx="463">
                  <c:v>25</c:v>
                </c:pt>
                <c:pt idx="464">
                  <c:v>143</c:v>
                </c:pt>
                <c:pt idx="465">
                  <c:v>113</c:v>
                </c:pt>
                <c:pt idx="466">
                  <c:v>42</c:v>
                </c:pt>
                <c:pt idx="467">
                  <c:v>18</c:v>
                </c:pt>
                <c:pt idx="468">
                  <c:v>113</c:v>
                </c:pt>
                <c:pt idx="469">
                  <c:v>11</c:v>
                </c:pt>
                <c:pt idx="470">
                  <c:v>18</c:v>
                </c:pt>
                <c:pt idx="471">
                  <c:v>17</c:v>
                </c:pt>
                <c:pt idx="472">
                  <c:v>143</c:v>
                </c:pt>
                <c:pt idx="473">
                  <c:v>23</c:v>
                </c:pt>
                <c:pt idx="474">
                  <c:v>113</c:v>
                </c:pt>
                <c:pt idx="475">
                  <c:v>11</c:v>
                </c:pt>
                <c:pt idx="476">
                  <c:v>23</c:v>
                </c:pt>
                <c:pt idx="477">
                  <c:v>42</c:v>
                </c:pt>
                <c:pt idx="478">
                  <c:v>23</c:v>
                </c:pt>
                <c:pt idx="479">
                  <c:v>25</c:v>
                </c:pt>
                <c:pt idx="480">
                  <c:v>25</c:v>
                </c:pt>
                <c:pt idx="481">
                  <c:v>23</c:v>
                </c:pt>
                <c:pt idx="482">
                  <c:v>113</c:v>
                </c:pt>
                <c:pt idx="483">
                  <c:v>23</c:v>
                </c:pt>
                <c:pt idx="484">
                  <c:v>113</c:v>
                </c:pt>
                <c:pt idx="485">
                  <c:v>11</c:v>
                </c:pt>
                <c:pt idx="486">
                  <c:v>23</c:v>
                </c:pt>
                <c:pt idx="487">
                  <c:v>113</c:v>
                </c:pt>
                <c:pt idx="488">
                  <c:v>17</c:v>
                </c:pt>
                <c:pt idx="489">
                  <c:v>25</c:v>
                </c:pt>
                <c:pt idx="490">
                  <c:v>23</c:v>
                </c:pt>
                <c:pt idx="491">
                  <c:v>18</c:v>
                </c:pt>
                <c:pt idx="492">
                  <c:v>17</c:v>
                </c:pt>
                <c:pt idx="493">
                  <c:v>23</c:v>
                </c:pt>
                <c:pt idx="494">
                  <c:v>11</c:v>
                </c:pt>
                <c:pt idx="495">
                  <c:v>23</c:v>
                </c:pt>
                <c:pt idx="496">
                  <c:v>17</c:v>
                </c:pt>
                <c:pt idx="497">
                  <c:v>143</c:v>
                </c:pt>
                <c:pt idx="498">
                  <c:v>143</c:v>
                </c:pt>
                <c:pt idx="499">
                  <c:v>113</c:v>
                </c:pt>
                <c:pt idx="500">
                  <c:v>143</c:v>
                </c:pt>
                <c:pt idx="501">
                  <c:v>113</c:v>
                </c:pt>
                <c:pt idx="502">
                  <c:v>23</c:v>
                </c:pt>
                <c:pt idx="503">
                  <c:v>11</c:v>
                </c:pt>
                <c:pt idx="504">
                  <c:v>11</c:v>
                </c:pt>
                <c:pt idx="505">
                  <c:v>42</c:v>
                </c:pt>
                <c:pt idx="506">
                  <c:v>18</c:v>
                </c:pt>
                <c:pt idx="507">
                  <c:v>18</c:v>
                </c:pt>
                <c:pt idx="508">
                  <c:v>143</c:v>
                </c:pt>
                <c:pt idx="509">
                  <c:v>18</c:v>
                </c:pt>
                <c:pt idx="510">
                  <c:v>25</c:v>
                </c:pt>
                <c:pt idx="511">
                  <c:v>18</c:v>
                </c:pt>
                <c:pt idx="512">
                  <c:v>143</c:v>
                </c:pt>
                <c:pt idx="513">
                  <c:v>18</c:v>
                </c:pt>
                <c:pt idx="514">
                  <c:v>113</c:v>
                </c:pt>
                <c:pt idx="515">
                  <c:v>23</c:v>
                </c:pt>
                <c:pt idx="516">
                  <c:v>23</c:v>
                </c:pt>
                <c:pt idx="517">
                  <c:v>42</c:v>
                </c:pt>
                <c:pt idx="518">
                  <c:v>11</c:v>
                </c:pt>
                <c:pt idx="519">
                  <c:v>17</c:v>
                </c:pt>
                <c:pt idx="520">
                  <c:v>113</c:v>
                </c:pt>
                <c:pt idx="521">
                  <c:v>18</c:v>
                </c:pt>
                <c:pt idx="522">
                  <c:v>143</c:v>
                </c:pt>
                <c:pt idx="523">
                  <c:v>23</c:v>
                </c:pt>
                <c:pt idx="524">
                  <c:v>113</c:v>
                </c:pt>
                <c:pt idx="525">
                  <c:v>23</c:v>
                </c:pt>
                <c:pt idx="526">
                  <c:v>23</c:v>
                </c:pt>
                <c:pt idx="527">
                  <c:v>143</c:v>
                </c:pt>
                <c:pt idx="528">
                  <c:v>23</c:v>
                </c:pt>
                <c:pt idx="529">
                  <c:v>11</c:v>
                </c:pt>
                <c:pt idx="530">
                  <c:v>17</c:v>
                </c:pt>
                <c:pt idx="531">
                  <c:v>143</c:v>
                </c:pt>
                <c:pt idx="532">
                  <c:v>23</c:v>
                </c:pt>
                <c:pt idx="533">
                  <c:v>25</c:v>
                </c:pt>
                <c:pt idx="534">
                  <c:v>113</c:v>
                </c:pt>
                <c:pt idx="535">
                  <c:v>18</c:v>
                </c:pt>
                <c:pt idx="536">
                  <c:v>18</c:v>
                </c:pt>
                <c:pt idx="537">
                  <c:v>23</c:v>
                </c:pt>
                <c:pt idx="538">
                  <c:v>18</c:v>
                </c:pt>
                <c:pt idx="539">
                  <c:v>23</c:v>
                </c:pt>
                <c:pt idx="540">
                  <c:v>23</c:v>
                </c:pt>
                <c:pt idx="541">
                  <c:v>23</c:v>
                </c:pt>
                <c:pt idx="542">
                  <c:v>143</c:v>
                </c:pt>
                <c:pt idx="543">
                  <c:v>113</c:v>
                </c:pt>
                <c:pt idx="544">
                  <c:v>18</c:v>
                </c:pt>
                <c:pt idx="545">
                  <c:v>17</c:v>
                </c:pt>
                <c:pt idx="546">
                  <c:v>11</c:v>
                </c:pt>
                <c:pt idx="547">
                  <c:v>23</c:v>
                </c:pt>
                <c:pt idx="548">
                  <c:v>42</c:v>
                </c:pt>
                <c:pt idx="549">
                  <c:v>143</c:v>
                </c:pt>
                <c:pt idx="550">
                  <c:v>113</c:v>
                </c:pt>
                <c:pt idx="551">
                  <c:v>23</c:v>
                </c:pt>
                <c:pt idx="552">
                  <c:v>23</c:v>
                </c:pt>
                <c:pt idx="553">
                  <c:v>17</c:v>
                </c:pt>
                <c:pt idx="554">
                  <c:v>25</c:v>
                </c:pt>
                <c:pt idx="555">
                  <c:v>18</c:v>
                </c:pt>
                <c:pt idx="556">
                  <c:v>143</c:v>
                </c:pt>
                <c:pt idx="557">
                  <c:v>113</c:v>
                </c:pt>
                <c:pt idx="558">
                  <c:v>143</c:v>
                </c:pt>
                <c:pt idx="559">
                  <c:v>23</c:v>
                </c:pt>
                <c:pt idx="560">
                  <c:v>42</c:v>
                </c:pt>
                <c:pt idx="561">
                  <c:v>113</c:v>
                </c:pt>
                <c:pt idx="562">
                  <c:v>25</c:v>
                </c:pt>
                <c:pt idx="563">
                  <c:v>42</c:v>
                </c:pt>
                <c:pt idx="564">
                  <c:v>25</c:v>
                </c:pt>
                <c:pt idx="565">
                  <c:v>25</c:v>
                </c:pt>
                <c:pt idx="566">
                  <c:v>143</c:v>
                </c:pt>
                <c:pt idx="567">
                  <c:v>25</c:v>
                </c:pt>
                <c:pt idx="568">
                  <c:v>17</c:v>
                </c:pt>
                <c:pt idx="569">
                  <c:v>23</c:v>
                </c:pt>
                <c:pt idx="570">
                  <c:v>113</c:v>
                </c:pt>
                <c:pt idx="571">
                  <c:v>17</c:v>
                </c:pt>
                <c:pt idx="572">
                  <c:v>113</c:v>
                </c:pt>
                <c:pt idx="573">
                  <c:v>113</c:v>
                </c:pt>
                <c:pt idx="574">
                  <c:v>113</c:v>
                </c:pt>
                <c:pt idx="575">
                  <c:v>42</c:v>
                </c:pt>
                <c:pt idx="576">
                  <c:v>17</c:v>
                </c:pt>
                <c:pt idx="577">
                  <c:v>25</c:v>
                </c:pt>
                <c:pt idx="578">
                  <c:v>11</c:v>
                </c:pt>
                <c:pt idx="579">
                  <c:v>113</c:v>
                </c:pt>
                <c:pt idx="580">
                  <c:v>113</c:v>
                </c:pt>
                <c:pt idx="581">
                  <c:v>42</c:v>
                </c:pt>
                <c:pt idx="582">
                  <c:v>18</c:v>
                </c:pt>
                <c:pt idx="583">
                  <c:v>143</c:v>
                </c:pt>
                <c:pt idx="584">
                  <c:v>23</c:v>
                </c:pt>
                <c:pt idx="585">
                  <c:v>18</c:v>
                </c:pt>
                <c:pt idx="586">
                  <c:v>113</c:v>
                </c:pt>
                <c:pt idx="587">
                  <c:v>11</c:v>
                </c:pt>
                <c:pt idx="588">
                  <c:v>42</c:v>
                </c:pt>
                <c:pt idx="589">
                  <c:v>17</c:v>
                </c:pt>
                <c:pt idx="590">
                  <c:v>42</c:v>
                </c:pt>
                <c:pt idx="591">
                  <c:v>42</c:v>
                </c:pt>
                <c:pt idx="592">
                  <c:v>17</c:v>
                </c:pt>
                <c:pt idx="593">
                  <c:v>113</c:v>
                </c:pt>
                <c:pt idx="594">
                  <c:v>17</c:v>
                </c:pt>
                <c:pt idx="595">
                  <c:v>11</c:v>
                </c:pt>
                <c:pt idx="596">
                  <c:v>42</c:v>
                </c:pt>
                <c:pt idx="597">
                  <c:v>18</c:v>
                </c:pt>
                <c:pt idx="598">
                  <c:v>23</c:v>
                </c:pt>
                <c:pt idx="599">
                  <c:v>17</c:v>
                </c:pt>
                <c:pt idx="600">
                  <c:v>143</c:v>
                </c:pt>
                <c:pt idx="601">
                  <c:v>11</c:v>
                </c:pt>
                <c:pt idx="602">
                  <c:v>23</c:v>
                </c:pt>
                <c:pt idx="603">
                  <c:v>25</c:v>
                </c:pt>
                <c:pt idx="604">
                  <c:v>143</c:v>
                </c:pt>
                <c:pt idx="605">
                  <c:v>17</c:v>
                </c:pt>
                <c:pt idx="606">
                  <c:v>25</c:v>
                </c:pt>
                <c:pt idx="607">
                  <c:v>23</c:v>
                </c:pt>
                <c:pt idx="608">
                  <c:v>113</c:v>
                </c:pt>
                <c:pt idx="609">
                  <c:v>23</c:v>
                </c:pt>
                <c:pt idx="610">
                  <c:v>18</c:v>
                </c:pt>
                <c:pt idx="611">
                  <c:v>11</c:v>
                </c:pt>
                <c:pt idx="612">
                  <c:v>42</c:v>
                </c:pt>
                <c:pt idx="613">
                  <c:v>11</c:v>
                </c:pt>
                <c:pt idx="614">
                  <c:v>11</c:v>
                </c:pt>
                <c:pt idx="615">
                  <c:v>11</c:v>
                </c:pt>
                <c:pt idx="616">
                  <c:v>18</c:v>
                </c:pt>
                <c:pt idx="617">
                  <c:v>11</c:v>
                </c:pt>
                <c:pt idx="618">
                  <c:v>143</c:v>
                </c:pt>
                <c:pt idx="619">
                  <c:v>143</c:v>
                </c:pt>
                <c:pt idx="620">
                  <c:v>17</c:v>
                </c:pt>
                <c:pt idx="621">
                  <c:v>42</c:v>
                </c:pt>
                <c:pt idx="622">
                  <c:v>25</c:v>
                </c:pt>
                <c:pt idx="623">
                  <c:v>113</c:v>
                </c:pt>
                <c:pt idx="624">
                  <c:v>42</c:v>
                </c:pt>
                <c:pt idx="625">
                  <c:v>25</c:v>
                </c:pt>
                <c:pt idx="626">
                  <c:v>23</c:v>
                </c:pt>
                <c:pt idx="627">
                  <c:v>23</c:v>
                </c:pt>
                <c:pt idx="628">
                  <c:v>143</c:v>
                </c:pt>
                <c:pt idx="629">
                  <c:v>25</c:v>
                </c:pt>
                <c:pt idx="630">
                  <c:v>11</c:v>
                </c:pt>
                <c:pt idx="631">
                  <c:v>17</c:v>
                </c:pt>
                <c:pt idx="632">
                  <c:v>143</c:v>
                </c:pt>
                <c:pt idx="633">
                  <c:v>42</c:v>
                </c:pt>
                <c:pt idx="634">
                  <c:v>143</c:v>
                </c:pt>
                <c:pt idx="635">
                  <c:v>25</c:v>
                </c:pt>
                <c:pt idx="636">
                  <c:v>17</c:v>
                </c:pt>
                <c:pt idx="637">
                  <c:v>25</c:v>
                </c:pt>
                <c:pt idx="638">
                  <c:v>18</c:v>
                </c:pt>
                <c:pt idx="639">
                  <c:v>17</c:v>
                </c:pt>
                <c:pt idx="640">
                  <c:v>113</c:v>
                </c:pt>
                <c:pt idx="641">
                  <c:v>113</c:v>
                </c:pt>
                <c:pt idx="642">
                  <c:v>11</c:v>
                </c:pt>
                <c:pt idx="643">
                  <c:v>23</c:v>
                </c:pt>
                <c:pt idx="644">
                  <c:v>18</c:v>
                </c:pt>
                <c:pt idx="645">
                  <c:v>113</c:v>
                </c:pt>
                <c:pt idx="646">
                  <c:v>113</c:v>
                </c:pt>
                <c:pt idx="647">
                  <c:v>113</c:v>
                </c:pt>
                <c:pt idx="648">
                  <c:v>143</c:v>
                </c:pt>
                <c:pt idx="649">
                  <c:v>17</c:v>
                </c:pt>
                <c:pt idx="650">
                  <c:v>23</c:v>
                </c:pt>
                <c:pt idx="651">
                  <c:v>11</c:v>
                </c:pt>
                <c:pt idx="652">
                  <c:v>18</c:v>
                </c:pt>
                <c:pt idx="653">
                  <c:v>18</c:v>
                </c:pt>
                <c:pt idx="654">
                  <c:v>143</c:v>
                </c:pt>
                <c:pt idx="655">
                  <c:v>42</c:v>
                </c:pt>
                <c:pt idx="656">
                  <c:v>113</c:v>
                </c:pt>
                <c:pt idx="657">
                  <c:v>25</c:v>
                </c:pt>
                <c:pt idx="658">
                  <c:v>18</c:v>
                </c:pt>
                <c:pt idx="659">
                  <c:v>25</c:v>
                </c:pt>
                <c:pt idx="660">
                  <c:v>23</c:v>
                </c:pt>
                <c:pt idx="661">
                  <c:v>42</c:v>
                </c:pt>
                <c:pt idx="662">
                  <c:v>23</c:v>
                </c:pt>
                <c:pt idx="663">
                  <c:v>113</c:v>
                </c:pt>
                <c:pt idx="664">
                  <c:v>42</c:v>
                </c:pt>
                <c:pt idx="665">
                  <c:v>18</c:v>
                </c:pt>
                <c:pt idx="666">
                  <c:v>18</c:v>
                </c:pt>
                <c:pt idx="667">
                  <c:v>143</c:v>
                </c:pt>
                <c:pt idx="668">
                  <c:v>23</c:v>
                </c:pt>
                <c:pt idx="669">
                  <c:v>23</c:v>
                </c:pt>
                <c:pt idx="670">
                  <c:v>113</c:v>
                </c:pt>
                <c:pt idx="671">
                  <c:v>11</c:v>
                </c:pt>
                <c:pt idx="672">
                  <c:v>17</c:v>
                </c:pt>
                <c:pt idx="673">
                  <c:v>18</c:v>
                </c:pt>
                <c:pt idx="674">
                  <c:v>11</c:v>
                </c:pt>
                <c:pt idx="675">
                  <c:v>42</c:v>
                </c:pt>
                <c:pt idx="676">
                  <c:v>23</c:v>
                </c:pt>
                <c:pt idx="677">
                  <c:v>143</c:v>
                </c:pt>
                <c:pt idx="678">
                  <c:v>113</c:v>
                </c:pt>
                <c:pt idx="679">
                  <c:v>17</c:v>
                </c:pt>
                <c:pt idx="680">
                  <c:v>25</c:v>
                </c:pt>
                <c:pt idx="681">
                  <c:v>25</c:v>
                </c:pt>
                <c:pt idx="682">
                  <c:v>113</c:v>
                </c:pt>
                <c:pt idx="683">
                  <c:v>18</c:v>
                </c:pt>
                <c:pt idx="684">
                  <c:v>23</c:v>
                </c:pt>
                <c:pt idx="685">
                  <c:v>42</c:v>
                </c:pt>
                <c:pt idx="686">
                  <c:v>18</c:v>
                </c:pt>
                <c:pt idx="687">
                  <c:v>42</c:v>
                </c:pt>
                <c:pt idx="688">
                  <c:v>18</c:v>
                </c:pt>
                <c:pt idx="689">
                  <c:v>23</c:v>
                </c:pt>
                <c:pt idx="690">
                  <c:v>23</c:v>
                </c:pt>
                <c:pt idx="691">
                  <c:v>25</c:v>
                </c:pt>
                <c:pt idx="692">
                  <c:v>17</c:v>
                </c:pt>
                <c:pt idx="693">
                  <c:v>11</c:v>
                </c:pt>
                <c:pt idx="694">
                  <c:v>23</c:v>
                </c:pt>
                <c:pt idx="695">
                  <c:v>113</c:v>
                </c:pt>
                <c:pt idx="696">
                  <c:v>23</c:v>
                </c:pt>
                <c:pt idx="697">
                  <c:v>23</c:v>
                </c:pt>
                <c:pt idx="698">
                  <c:v>113</c:v>
                </c:pt>
                <c:pt idx="699">
                  <c:v>42</c:v>
                </c:pt>
                <c:pt idx="700">
                  <c:v>17</c:v>
                </c:pt>
                <c:pt idx="701">
                  <c:v>113</c:v>
                </c:pt>
                <c:pt idx="702">
                  <c:v>17</c:v>
                </c:pt>
                <c:pt idx="703">
                  <c:v>23</c:v>
                </c:pt>
                <c:pt idx="704">
                  <c:v>113</c:v>
                </c:pt>
                <c:pt idx="705">
                  <c:v>17</c:v>
                </c:pt>
                <c:pt idx="706">
                  <c:v>23</c:v>
                </c:pt>
                <c:pt idx="707">
                  <c:v>143</c:v>
                </c:pt>
                <c:pt idx="708">
                  <c:v>23</c:v>
                </c:pt>
                <c:pt idx="709">
                  <c:v>18</c:v>
                </c:pt>
                <c:pt idx="710">
                  <c:v>113</c:v>
                </c:pt>
                <c:pt idx="711">
                  <c:v>143</c:v>
                </c:pt>
                <c:pt idx="712">
                  <c:v>23</c:v>
                </c:pt>
                <c:pt idx="713">
                  <c:v>23</c:v>
                </c:pt>
                <c:pt idx="714">
                  <c:v>17</c:v>
                </c:pt>
                <c:pt idx="715">
                  <c:v>42</c:v>
                </c:pt>
                <c:pt idx="716">
                  <c:v>23</c:v>
                </c:pt>
                <c:pt idx="717">
                  <c:v>17</c:v>
                </c:pt>
                <c:pt idx="718">
                  <c:v>23</c:v>
                </c:pt>
                <c:pt idx="719">
                  <c:v>11</c:v>
                </c:pt>
                <c:pt idx="720">
                  <c:v>18</c:v>
                </c:pt>
                <c:pt idx="721">
                  <c:v>143</c:v>
                </c:pt>
                <c:pt idx="722">
                  <c:v>25</c:v>
                </c:pt>
                <c:pt idx="723">
                  <c:v>23</c:v>
                </c:pt>
                <c:pt idx="724">
                  <c:v>23</c:v>
                </c:pt>
                <c:pt idx="725">
                  <c:v>113</c:v>
                </c:pt>
                <c:pt idx="726">
                  <c:v>23</c:v>
                </c:pt>
                <c:pt idx="727">
                  <c:v>25</c:v>
                </c:pt>
                <c:pt idx="728">
                  <c:v>23</c:v>
                </c:pt>
                <c:pt idx="729">
                  <c:v>113</c:v>
                </c:pt>
                <c:pt idx="730">
                  <c:v>23</c:v>
                </c:pt>
                <c:pt idx="731">
                  <c:v>113</c:v>
                </c:pt>
                <c:pt idx="732">
                  <c:v>113</c:v>
                </c:pt>
                <c:pt idx="733">
                  <c:v>23</c:v>
                </c:pt>
                <c:pt idx="734">
                  <c:v>17</c:v>
                </c:pt>
                <c:pt idx="735">
                  <c:v>113</c:v>
                </c:pt>
                <c:pt idx="736">
                  <c:v>25</c:v>
                </c:pt>
                <c:pt idx="737">
                  <c:v>23</c:v>
                </c:pt>
                <c:pt idx="738">
                  <c:v>25</c:v>
                </c:pt>
                <c:pt idx="739">
                  <c:v>17</c:v>
                </c:pt>
                <c:pt idx="740">
                  <c:v>23</c:v>
                </c:pt>
                <c:pt idx="741">
                  <c:v>113</c:v>
                </c:pt>
                <c:pt idx="742">
                  <c:v>25</c:v>
                </c:pt>
                <c:pt idx="743">
                  <c:v>17</c:v>
                </c:pt>
                <c:pt idx="744">
                  <c:v>18</c:v>
                </c:pt>
                <c:pt idx="745">
                  <c:v>113</c:v>
                </c:pt>
                <c:pt idx="746">
                  <c:v>17</c:v>
                </c:pt>
                <c:pt idx="747">
                  <c:v>17</c:v>
                </c:pt>
                <c:pt idx="748">
                  <c:v>113</c:v>
                </c:pt>
                <c:pt idx="749">
                  <c:v>23</c:v>
                </c:pt>
                <c:pt idx="750">
                  <c:v>113</c:v>
                </c:pt>
                <c:pt idx="751">
                  <c:v>23</c:v>
                </c:pt>
                <c:pt idx="752">
                  <c:v>113</c:v>
                </c:pt>
                <c:pt idx="753">
                  <c:v>23</c:v>
                </c:pt>
                <c:pt idx="754">
                  <c:v>42</c:v>
                </c:pt>
                <c:pt idx="755">
                  <c:v>17</c:v>
                </c:pt>
                <c:pt idx="756">
                  <c:v>18</c:v>
                </c:pt>
                <c:pt idx="757">
                  <c:v>113</c:v>
                </c:pt>
                <c:pt idx="758">
                  <c:v>18</c:v>
                </c:pt>
                <c:pt idx="759">
                  <c:v>143</c:v>
                </c:pt>
                <c:pt idx="760">
                  <c:v>113</c:v>
                </c:pt>
                <c:pt idx="761">
                  <c:v>42</c:v>
                </c:pt>
                <c:pt idx="762">
                  <c:v>17</c:v>
                </c:pt>
                <c:pt idx="763">
                  <c:v>113</c:v>
                </c:pt>
                <c:pt idx="764">
                  <c:v>113</c:v>
                </c:pt>
                <c:pt idx="765">
                  <c:v>23</c:v>
                </c:pt>
                <c:pt idx="766">
                  <c:v>42</c:v>
                </c:pt>
                <c:pt idx="767">
                  <c:v>113</c:v>
                </c:pt>
                <c:pt idx="768">
                  <c:v>17</c:v>
                </c:pt>
                <c:pt idx="769">
                  <c:v>113</c:v>
                </c:pt>
                <c:pt idx="770">
                  <c:v>18</c:v>
                </c:pt>
                <c:pt idx="771">
                  <c:v>42</c:v>
                </c:pt>
                <c:pt idx="772">
                  <c:v>143</c:v>
                </c:pt>
                <c:pt idx="773">
                  <c:v>42</c:v>
                </c:pt>
                <c:pt idx="774">
                  <c:v>18</c:v>
                </c:pt>
                <c:pt idx="775">
                  <c:v>143</c:v>
                </c:pt>
                <c:pt idx="776">
                  <c:v>113</c:v>
                </c:pt>
                <c:pt idx="777">
                  <c:v>18</c:v>
                </c:pt>
                <c:pt idx="778">
                  <c:v>143</c:v>
                </c:pt>
                <c:pt idx="779">
                  <c:v>23</c:v>
                </c:pt>
                <c:pt idx="780">
                  <c:v>42</c:v>
                </c:pt>
                <c:pt idx="781">
                  <c:v>11</c:v>
                </c:pt>
                <c:pt idx="782">
                  <c:v>143</c:v>
                </c:pt>
                <c:pt idx="783">
                  <c:v>42</c:v>
                </c:pt>
                <c:pt idx="784">
                  <c:v>11</c:v>
                </c:pt>
                <c:pt idx="785">
                  <c:v>113</c:v>
                </c:pt>
                <c:pt idx="786">
                  <c:v>18</c:v>
                </c:pt>
                <c:pt idx="787">
                  <c:v>113</c:v>
                </c:pt>
                <c:pt idx="788">
                  <c:v>143</c:v>
                </c:pt>
                <c:pt idx="789">
                  <c:v>143</c:v>
                </c:pt>
                <c:pt idx="790">
                  <c:v>143</c:v>
                </c:pt>
                <c:pt idx="791">
                  <c:v>17</c:v>
                </c:pt>
                <c:pt idx="792">
                  <c:v>113</c:v>
                </c:pt>
                <c:pt idx="793">
                  <c:v>113</c:v>
                </c:pt>
                <c:pt idx="794">
                  <c:v>23</c:v>
                </c:pt>
                <c:pt idx="795">
                  <c:v>17</c:v>
                </c:pt>
                <c:pt idx="796">
                  <c:v>17</c:v>
                </c:pt>
                <c:pt idx="797">
                  <c:v>113</c:v>
                </c:pt>
                <c:pt idx="798">
                  <c:v>11</c:v>
                </c:pt>
                <c:pt idx="799">
                  <c:v>23</c:v>
                </c:pt>
                <c:pt idx="800">
                  <c:v>23</c:v>
                </c:pt>
                <c:pt idx="801">
                  <c:v>23</c:v>
                </c:pt>
                <c:pt idx="802">
                  <c:v>18</c:v>
                </c:pt>
                <c:pt idx="803">
                  <c:v>113</c:v>
                </c:pt>
                <c:pt idx="804">
                  <c:v>113</c:v>
                </c:pt>
                <c:pt idx="805">
                  <c:v>18</c:v>
                </c:pt>
                <c:pt idx="806">
                  <c:v>143</c:v>
                </c:pt>
                <c:pt idx="807">
                  <c:v>42</c:v>
                </c:pt>
                <c:pt idx="808">
                  <c:v>143</c:v>
                </c:pt>
                <c:pt idx="809">
                  <c:v>17</c:v>
                </c:pt>
                <c:pt idx="810">
                  <c:v>17</c:v>
                </c:pt>
                <c:pt idx="811">
                  <c:v>18</c:v>
                </c:pt>
                <c:pt idx="812">
                  <c:v>11</c:v>
                </c:pt>
                <c:pt idx="813">
                  <c:v>25</c:v>
                </c:pt>
                <c:pt idx="814">
                  <c:v>113</c:v>
                </c:pt>
                <c:pt idx="815">
                  <c:v>18</c:v>
                </c:pt>
                <c:pt idx="816">
                  <c:v>143</c:v>
                </c:pt>
                <c:pt idx="817">
                  <c:v>42</c:v>
                </c:pt>
                <c:pt idx="818">
                  <c:v>17</c:v>
                </c:pt>
                <c:pt idx="819">
                  <c:v>113</c:v>
                </c:pt>
                <c:pt idx="820">
                  <c:v>113</c:v>
                </c:pt>
                <c:pt idx="821">
                  <c:v>17</c:v>
                </c:pt>
                <c:pt idx="822">
                  <c:v>42</c:v>
                </c:pt>
                <c:pt idx="823">
                  <c:v>113</c:v>
                </c:pt>
                <c:pt idx="824">
                  <c:v>113</c:v>
                </c:pt>
                <c:pt idx="825">
                  <c:v>11</c:v>
                </c:pt>
                <c:pt idx="826">
                  <c:v>11</c:v>
                </c:pt>
                <c:pt idx="827">
                  <c:v>23</c:v>
                </c:pt>
                <c:pt idx="828">
                  <c:v>113</c:v>
                </c:pt>
                <c:pt idx="829">
                  <c:v>143</c:v>
                </c:pt>
                <c:pt idx="830">
                  <c:v>23</c:v>
                </c:pt>
                <c:pt idx="831">
                  <c:v>23</c:v>
                </c:pt>
                <c:pt idx="832">
                  <c:v>17</c:v>
                </c:pt>
                <c:pt idx="833">
                  <c:v>113</c:v>
                </c:pt>
                <c:pt idx="834">
                  <c:v>23</c:v>
                </c:pt>
                <c:pt idx="835">
                  <c:v>23</c:v>
                </c:pt>
                <c:pt idx="836">
                  <c:v>25</c:v>
                </c:pt>
                <c:pt idx="837">
                  <c:v>42</c:v>
                </c:pt>
                <c:pt idx="838">
                  <c:v>113</c:v>
                </c:pt>
                <c:pt idx="839">
                  <c:v>25</c:v>
                </c:pt>
                <c:pt idx="840">
                  <c:v>17</c:v>
                </c:pt>
                <c:pt idx="841">
                  <c:v>17</c:v>
                </c:pt>
                <c:pt idx="842">
                  <c:v>25</c:v>
                </c:pt>
                <c:pt idx="843">
                  <c:v>113</c:v>
                </c:pt>
                <c:pt idx="844">
                  <c:v>23</c:v>
                </c:pt>
                <c:pt idx="845">
                  <c:v>113</c:v>
                </c:pt>
                <c:pt idx="846">
                  <c:v>113</c:v>
                </c:pt>
                <c:pt idx="847">
                  <c:v>143</c:v>
                </c:pt>
                <c:pt idx="848">
                  <c:v>42</c:v>
                </c:pt>
                <c:pt idx="849">
                  <c:v>42</c:v>
                </c:pt>
                <c:pt idx="850">
                  <c:v>18</c:v>
                </c:pt>
                <c:pt idx="851">
                  <c:v>113</c:v>
                </c:pt>
                <c:pt idx="852">
                  <c:v>23</c:v>
                </c:pt>
                <c:pt idx="853">
                  <c:v>11</c:v>
                </c:pt>
                <c:pt idx="854">
                  <c:v>143</c:v>
                </c:pt>
                <c:pt idx="855">
                  <c:v>42</c:v>
                </c:pt>
                <c:pt idx="856">
                  <c:v>113</c:v>
                </c:pt>
                <c:pt idx="857">
                  <c:v>23</c:v>
                </c:pt>
                <c:pt idx="858">
                  <c:v>23</c:v>
                </c:pt>
                <c:pt idx="859">
                  <c:v>23</c:v>
                </c:pt>
                <c:pt idx="860">
                  <c:v>113</c:v>
                </c:pt>
                <c:pt idx="861">
                  <c:v>113</c:v>
                </c:pt>
                <c:pt idx="862">
                  <c:v>113</c:v>
                </c:pt>
                <c:pt idx="863">
                  <c:v>11</c:v>
                </c:pt>
                <c:pt idx="864">
                  <c:v>25</c:v>
                </c:pt>
                <c:pt idx="865">
                  <c:v>17</c:v>
                </c:pt>
                <c:pt idx="866">
                  <c:v>23</c:v>
                </c:pt>
                <c:pt idx="867">
                  <c:v>113</c:v>
                </c:pt>
                <c:pt idx="868">
                  <c:v>17</c:v>
                </c:pt>
                <c:pt idx="869">
                  <c:v>17</c:v>
                </c:pt>
                <c:pt idx="870">
                  <c:v>25</c:v>
                </c:pt>
                <c:pt idx="871">
                  <c:v>17</c:v>
                </c:pt>
                <c:pt idx="872">
                  <c:v>113</c:v>
                </c:pt>
                <c:pt idx="873">
                  <c:v>17</c:v>
                </c:pt>
                <c:pt idx="874">
                  <c:v>113</c:v>
                </c:pt>
                <c:pt idx="875">
                  <c:v>18</c:v>
                </c:pt>
                <c:pt idx="876">
                  <c:v>42</c:v>
                </c:pt>
                <c:pt idx="877">
                  <c:v>23</c:v>
                </c:pt>
                <c:pt idx="878">
                  <c:v>23</c:v>
                </c:pt>
                <c:pt idx="879">
                  <c:v>11</c:v>
                </c:pt>
                <c:pt idx="880">
                  <c:v>17</c:v>
                </c:pt>
                <c:pt idx="881">
                  <c:v>17</c:v>
                </c:pt>
                <c:pt idx="882">
                  <c:v>143</c:v>
                </c:pt>
                <c:pt idx="883">
                  <c:v>18</c:v>
                </c:pt>
                <c:pt idx="884">
                  <c:v>18</c:v>
                </c:pt>
                <c:pt idx="885">
                  <c:v>25</c:v>
                </c:pt>
                <c:pt idx="886">
                  <c:v>113</c:v>
                </c:pt>
                <c:pt idx="887">
                  <c:v>25</c:v>
                </c:pt>
                <c:pt idx="888">
                  <c:v>23</c:v>
                </c:pt>
                <c:pt idx="889">
                  <c:v>23</c:v>
                </c:pt>
                <c:pt idx="890">
                  <c:v>23</c:v>
                </c:pt>
                <c:pt idx="891">
                  <c:v>17</c:v>
                </c:pt>
                <c:pt idx="892">
                  <c:v>113</c:v>
                </c:pt>
                <c:pt idx="893">
                  <c:v>23</c:v>
                </c:pt>
                <c:pt idx="894">
                  <c:v>23</c:v>
                </c:pt>
                <c:pt idx="895">
                  <c:v>113</c:v>
                </c:pt>
                <c:pt idx="896">
                  <c:v>18</c:v>
                </c:pt>
                <c:pt idx="897">
                  <c:v>11</c:v>
                </c:pt>
                <c:pt idx="898">
                  <c:v>42</c:v>
                </c:pt>
                <c:pt idx="899">
                  <c:v>23</c:v>
                </c:pt>
                <c:pt idx="900">
                  <c:v>23</c:v>
                </c:pt>
                <c:pt idx="901">
                  <c:v>23</c:v>
                </c:pt>
                <c:pt idx="902">
                  <c:v>23</c:v>
                </c:pt>
                <c:pt idx="903">
                  <c:v>17</c:v>
                </c:pt>
                <c:pt idx="904">
                  <c:v>11</c:v>
                </c:pt>
                <c:pt idx="905">
                  <c:v>11</c:v>
                </c:pt>
                <c:pt idx="906">
                  <c:v>18</c:v>
                </c:pt>
                <c:pt idx="907">
                  <c:v>23</c:v>
                </c:pt>
                <c:pt idx="908">
                  <c:v>17</c:v>
                </c:pt>
                <c:pt idx="909">
                  <c:v>25</c:v>
                </c:pt>
                <c:pt idx="910">
                  <c:v>113</c:v>
                </c:pt>
                <c:pt idx="911">
                  <c:v>23</c:v>
                </c:pt>
                <c:pt idx="912">
                  <c:v>23</c:v>
                </c:pt>
                <c:pt idx="913">
                  <c:v>25</c:v>
                </c:pt>
                <c:pt idx="914">
                  <c:v>113</c:v>
                </c:pt>
                <c:pt idx="915">
                  <c:v>11</c:v>
                </c:pt>
                <c:pt idx="916">
                  <c:v>17</c:v>
                </c:pt>
                <c:pt idx="917">
                  <c:v>113</c:v>
                </c:pt>
                <c:pt idx="918">
                  <c:v>113</c:v>
                </c:pt>
                <c:pt idx="919">
                  <c:v>42</c:v>
                </c:pt>
                <c:pt idx="920">
                  <c:v>23</c:v>
                </c:pt>
                <c:pt idx="921">
                  <c:v>23</c:v>
                </c:pt>
                <c:pt idx="922">
                  <c:v>18</c:v>
                </c:pt>
                <c:pt idx="923">
                  <c:v>143</c:v>
                </c:pt>
                <c:pt idx="924">
                  <c:v>23</c:v>
                </c:pt>
                <c:pt idx="925">
                  <c:v>23</c:v>
                </c:pt>
                <c:pt idx="926">
                  <c:v>143</c:v>
                </c:pt>
                <c:pt idx="927">
                  <c:v>25</c:v>
                </c:pt>
                <c:pt idx="928">
                  <c:v>143</c:v>
                </c:pt>
                <c:pt idx="929">
                  <c:v>143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25</c:v>
                </c:pt>
                <c:pt idx="934">
                  <c:v>11</c:v>
                </c:pt>
                <c:pt idx="935">
                  <c:v>18</c:v>
                </c:pt>
                <c:pt idx="936">
                  <c:v>113</c:v>
                </c:pt>
                <c:pt idx="937">
                  <c:v>23</c:v>
                </c:pt>
                <c:pt idx="938">
                  <c:v>113</c:v>
                </c:pt>
                <c:pt idx="939">
                  <c:v>113</c:v>
                </c:pt>
                <c:pt idx="940">
                  <c:v>11</c:v>
                </c:pt>
                <c:pt idx="941">
                  <c:v>23</c:v>
                </c:pt>
                <c:pt idx="942">
                  <c:v>113</c:v>
                </c:pt>
                <c:pt idx="943">
                  <c:v>17</c:v>
                </c:pt>
                <c:pt idx="944">
                  <c:v>113</c:v>
                </c:pt>
                <c:pt idx="945">
                  <c:v>11</c:v>
                </c:pt>
                <c:pt idx="946">
                  <c:v>18</c:v>
                </c:pt>
                <c:pt idx="947">
                  <c:v>42</c:v>
                </c:pt>
                <c:pt idx="948">
                  <c:v>42</c:v>
                </c:pt>
                <c:pt idx="949">
                  <c:v>23</c:v>
                </c:pt>
                <c:pt idx="950">
                  <c:v>23</c:v>
                </c:pt>
                <c:pt idx="951">
                  <c:v>143</c:v>
                </c:pt>
                <c:pt idx="952">
                  <c:v>113</c:v>
                </c:pt>
                <c:pt idx="953">
                  <c:v>42</c:v>
                </c:pt>
                <c:pt idx="954">
                  <c:v>143</c:v>
                </c:pt>
                <c:pt idx="955">
                  <c:v>143</c:v>
                </c:pt>
                <c:pt idx="956">
                  <c:v>143</c:v>
                </c:pt>
                <c:pt idx="957">
                  <c:v>18</c:v>
                </c:pt>
                <c:pt idx="958">
                  <c:v>11</c:v>
                </c:pt>
                <c:pt idx="959">
                  <c:v>113</c:v>
                </c:pt>
                <c:pt idx="960">
                  <c:v>11</c:v>
                </c:pt>
                <c:pt idx="961">
                  <c:v>42</c:v>
                </c:pt>
                <c:pt idx="962">
                  <c:v>25</c:v>
                </c:pt>
                <c:pt idx="963">
                  <c:v>11</c:v>
                </c:pt>
                <c:pt idx="964">
                  <c:v>25</c:v>
                </c:pt>
                <c:pt idx="965">
                  <c:v>113</c:v>
                </c:pt>
                <c:pt idx="966">
                  <c:v>113</c:v>
                </c:pt>
                <c:pt idx="967">
                  <c:v>113</c:v>
                </c:pt>
                <c:pt idx="968">
                  <c:v>42</c:v>
                </c:pt>
                <c:pt idx="969">
                  <c:v>18</c:v>
                </c:pt>
                <c:pt idx="970">
                  <c:v>11</c:v>
                </c:pt>
                <c:pt idx="971">
                  <c:v>42</c:v>
                </c:pt>
                <c:pt idx="972">
                  <c:v>42</c:v>
                </c:pt>
                <c:pt idx="973">
                  <c:v>113</c:v>
                </c:pt>
                <c:pt idx="974">
                  <c:v>11</c:v>
                </c:pt>
                <c:pt idx="975">
                  <c:v>23</c:v>
                </c:pt>
                <c:pt idx="976">
                  <c:v>18</c:v>
                </c:pt>
                <c:pt idx="977">
                  <c:v>113</c:v>
                </c:pt>
                <c:pt idx="978">
                  <c:v>25</c:v>
                </c:pt>
                <c:pt idx="979">
                  <c:v>17</c:v>
                </c:pt>
                <c:pt idx="980">
                  <c:v>42</c:v>
                </c:pt>
                <c:pt idx="981">
                  <c:v>25</c:v>
                </c:pt>
                <c:pt idx="982">
                  <c:v>25</c:v>
                </c:pt>
                <c:pt idx="983">
                  <c:v>23</c:v>
                </c:pt>
                <c:pt idx="984">
                  <c:v>113</c:v>
                </c:pt>
                <c:pt idx="985">
                  <c:v>113</c:v>
                </c:pt>
                <c:pt idx="986">
                  <c:v>143</c:v>
                </c:pt>
                <c:pt idx="987">
                  <c:v>42</c:v>
                </c:pt>
                <c:pt idx="988">
                  <c:v>23</c:v>
                </c:pt>
                <c:pt idx="989">
                  <c:v>11</c:v>
                </c:pt>
                <c:pt idx="990">
                  <c:v>25</c:v>
                </c:pt>
                <c:pt idx="991">
                  <c:v>18</c:v>
                </c:pt>
                <c:pt idx="992">
                  <c:v>42</c:v>
                </c:pt>
                <c:pt idx="993">
                  <c:v>23</c:v>
                </c:pt>
                <c:pt idx="994">
                  <c:v>11</c:v>
                </c:pt>
                <c:pt idx="995">
                  <c:v>17</c:v>
                </c:pt>
                <c:pt idx="996">
                  <c:v>18</c:v>
                </c:pt>
                <c:pt idx="997">
                  <c:v>17</c:v>
                </c:pt>
                <c:pt idx="998">
                  <c:v>113</c:v>
                </c:pt>
                <c:pt idx="999">
                  <c:v>18</c:v>
                </c:pt>
                <c:pt idx="1000">
                  <c:v>25</c:v>
                </c:pt>
                <c:pt idx="1001">
                  <c:v>143</c:v>
                </c:pt>
                <c:pt idx="1002">
                  <c:v>23</c:v>
                </c:pt>
                <c:pt idx="1003">
                  <c:v>25</c:v>
                </c:pt>
                <c:pt idx="1004">
                  <c:v>143</c:v>
                </c:pt>
                <c:pt idx="1005">
                  <c:v>23</c:v>
                </c:pt>
                <c:pt idx="1006">
                  <c:v>23</c:v>
                </c:pt>
                <c:pt idx="1007">
                  <c:v>42</c:v>
                </c:pt>
                <c:pt idx="1008">
                  <c:v>113</c:v>
                </c:pt>
                <c:pt idx="1009">
                  <c:v>23</c:v>
                </c:pt>
                <c:pt idx="1010">
                  <c:v>113</c:v>
                </c:pt>
                <c:pt idx="1011">
                  <c:v>143</c:v>
                </c:pt>
                <c:pt idx="1012">
                  <c:v>23</c:v>
                </c:pt>
                <c:pt idx="1013">
                  <c:v>25</c:v>
                </c:pt>
                <c:pt idx="1014">
                  <c:v>18</c:v>
                </c:pt>
                <c:pt idx="1015">
                  <c:v>17</c:v>
                </c:pt>
                <c:pt idx="1016">
                  <c:v>113</c:v>
                </c:pt>
                <c:pt idx="1017">
                  <c:v>11</c:v>
                </c:pt>
                <c:pt idx="1018">
                  <c:v>113</c:v>
                </c:pt>
                <c:pt idx="1019">
                  <c:v>23</c:v>
                </c:pt>
                <c:pt idx="1020">
                  <c:v>23</c:v>
                </c:pt>
                <c:pt idx="1021">
                  <c:v>143</c:v>
                </c:pt>
                <c:pt idx="1022">
                  <c:v>143</c:v>
                </c:pt>
                <c:pt idx="1023">
                  <c:v>18</c:v>
                </c:pt>
                <c:pt idx="1024">
                  <c:v>17</c:v>
                </c:pt>
                <c:pt idx="1025">
                  <c:v>143</c:v>
                </c:pt>
                <c:pt idx="1026">
                  <c:v>11</c:v>
                </c:pt>
                <c:pt idx="1027">
                  <c:v>17</c:v>
                </c:pt>
                <c:pt idx="1028">
                  <c:v>113</c:v>
                </c:pt>
                <c:pt idx="1029">
                  <c:v>42</c:v>
                </c:pt>
                <c:pt idx="1030">
                  <c:v>23</c:v>
                </c:pt>
                <c:pt idx="1031">
                  <c:v>17</c:v>
                </c:pt>
                <c:pt idx="1032">
                  <c:v>23</c:v>
                </c:pt>
                <c:pt idx="1033">
                  <c:v>23</c:v>
                </c:pt>
                <c:pt idx="1034">
                  <c:v>23</c:v>
                </c:pt>
                <c:pt idx="1035">
                  <c:v>113</c:v>
                </c:pt>
                <c:pt idx="1036">
                  <c:v>17</c:v>
                </c:pt>
                <c:pt idx="1037">
                  <c:v>18</c:v>
                </c:pt>
                <c:pt idx="1038">
                  <c:v>25</c:v>
                </c:pt>
                <c:pt idx="1039">
                  <c:v>42</c:v>
                </c:pt>
                <c:pt idx="1040">
                  <c:v>23</c:v>
                </c:pt>
                <c:pt idx="1041">
                  <c:v>17</c:v>
                </c:pt>
                <c:pt idx="1042">
                  <c:v>23</c:v>
                </c:pt>
                <c:pt idx="1043">
                  <c:v>23</c:v>
                </c:pt>
                <c:pt idx="1044">
                  <c:v>113</c:v>
                </c:pt>
                <c:pt idx="1045">
                  <c:v>25</c:v>
                </c:pt>
                <c:pt idx="1046">
                  <c:v>113</c:v>
                </c:pt>
                <c:pt idx="1047">
                  <c:v>113</c:v>
                </c:pt>
                <c:pt idx="1048">
                  <c:v>23</c:v>
                </c:pt>
                <c:pt idx="1049">
                  <c:v>17</c:v>
                </c:pt>
                <c:pt idx="1050">
                  <c:v>23</c:v>
                </c:pt>
                <c:pt idx="1051">
                  <c:v>143</c:v>
                </c:pt>
                <c:pt idx="1052">
                  <c:v>23</c:v>
                </c:pt>
                <c:pt idx="1053">
                  <c:v>25</c:v>
                </c:pt>
                <c:pt idx="1054">
                  <c:v>23</c:v>
                </c:pt>
                <c:pt idx="1055">
                  <c:v>23</c:v>
                </c:pt>
                <c:pt idx="1056">
                  <c:v>42</c:v>
                </c:pt>
                <c:pt idx="1057">
                  <c:v>143</c:v>
                </c:pt>
                <c:pt idx="1058">
                  <c:v>143</c:v>
                </c:pt>
                <c:pt idx="1059">
                  <c:v>18</c:v>
                </c:pt>
                <c:pt idx="1060">
                  <c:v>18</c:v>
                </c:pt>
                <c:pt idx="1061">
                  <c:v>143</c:v>
                </c:pt>
                <c:pt idx="1062">
                  <c:v>42</c:v>
                </c:pt>
                <c:pt idx="1063">
                  <c:v>23</c:v>
                </c:pt>
                <c:pt idx="1064">
                  <c:v>113</c:v>
                </c:pt>
                <c:pt idx="1065">
                  <c:v>11</c:v>
                </c:pt>
                <c:pt idx="1066">
                  <c:v>113</c:v>
                </c:pt>
                <c:pt idx="1067">
                  <c:v>18</c:v>
                </c:pt>
                <c:pt idx="1068">
                  <c:v>23</c:v>
                </c:pt>
                <c:pt idx="1069">
                  <c:v>143</c:v>
                </c:pt>
                <c:pt idx="1070">
                  <c:v>18</c:v>
                </c:pt>
                <c:pt idx="1071">
                  <c:v>42</c:v>
                </c:pt>
                <c:pt idx="1072">
                  <c:v>17</c:v>
                </c:pt>
                <c:pt idx="1073">
                  <c:v>17</c:v>
                </c:pt>
                <c:pt idx="1074">
                  <c:v>42</c:v>
                </c:pt>
                <c:pt idx="1075">
                  <c:v>42</c:v>
                </c:pt>
                <c:pt idx="1076">
                  <c:v>11</c:v>
                </c:pt>
                <c:pt idx="1077">
                  <c:v>23</c:v>
                </c:pt>
                <c:pt idx="1078">
                  <c:v>11</c:v>
                </c:pt>
                <c:pt idx="1079">
                  <c:v>18</c:v>
                </c:pt>
                <c:pt idx="1080">
                  <c:v>17</c:v>
                </c:pt>
                <c:pt idx="1081">
                  <c:v>113</c:v>
                </c:pt>
                <c:pt idx="1082">
                  <c:v>17</c:v>
                </c:pt>
                <c:pt idx="1083">
                  <c:v>23</c:v>
                </c:pt>
                <c:pt idx="1084">
                  <c:v>11</c:v>
                </c:pt>
                <c:pt idx="1085">
                  <c:v>42</c:v>
                </c:pt>
                <c:pt idx="1086">
                  <c:v>11</c:v>
                </c:pt>
                <c:pt idx="1087">
                  <c:v>18</c:v>
                </c:pt>
                <c:pt idx="1088">
                  <c:v>25</c:v>
                </c:pt>
                <c:pt idx="1089">
                  <c:v>23</c:v>
                </c:pt>
                <c:pt idx="1090">
                  <c:v>42</c:v>
                </c:pt>
                <c:pt idx="1091">
                  <c:v>23</c:v>
                </c:pt>
                <c:pt idx="1092">
                  <c:v>11</c:v>
                </c:pt>
                <c:pt idx="1093">
                  <c:v>42</c:v>
                </c:pt>
                <c:pt idx="1094">
                  <c:v>143</c:v>
                </c:pt>
                <c:pt idx="1095">
                  <c:v>25</c:v>
                </c:pt>
                <c:pt idx="1096">
                  <c:v>42</c:v>
                </c:pt>
                <c:pt idx="1097">
                  <c:v>23</c:v>
                </c:pt>
                <c:pt idx="1098">
                  <c:v>11</c:v>
                </c:pt>
                <c:pt idx="1099">
                  <c:v>113</c:v>
                </c:pt>
                <c:pt idx="1100">
                  <c:v>25</c:v>
                </c:pt>
                <c:pt idx="1101">
                  <c:v>18</c:v>
                </c:pt>
                <c:pt idx="1102">
                  <c:v>23</c:v>
                </c:pt>
                <c:pt idx="1103">
                  <c:v>23</c:v>
                </c:pt>
                <c:pt idx="1104">
                  <c:v>113</c:v>
                </c:pt>
                <c:pt idx="1105">
                  <c:v>23</c:v>
                </c:pt>
                <c:pt idx="1106">
                  <c:v>11</c:v>
                </c:pt>
                <c:pt idx="1107">
                  <c:v>18</c:v>
                </c:pt>
                <c:pt idx="1108">
                  <c:v>113</c:v>
                </c:pt>
                <c:pt idx="1109">
                  <c:v>18</c:v>
                </c:pt>
                <c:pt idx="1110">
                  <c:v>25</c:v>
                </c:pt>
                <c:pt idx="1111">
                  <c:v>143</c:v>
                </c:pt>
                <c:pt idx="1112">
                  <c:v>18</c:v>
                </c:pt>
                <c:pt idx="1113">
                  <c:v>25</c:v>
                </c:pt>
                <c:pt idx="1114">
                  <c:v>18</c:v>
                </c:pt>
                <c:pt idx="1115">
                  <c:v>113</c:v>
                </c:pt>
                <c:pt idx="1116">
                  <c:v>42</c:v>
                </c:pt>
                <c:pt idx="1117">
                  <c:v>113</c:v>
                </c:pt>
                <c:pt idx="1118">
                  <c:v>113</c:v>
                </c:pt>
                <c:pt idx="1119">
                  <c:v>143</c:v>
                </c:pt>
                <c:pt idx="1120">
                  <c:v>18</c:v>
                </c:pt>
                <c:pt idx="1121">
                  <c:v>143</c:v>
                </c:pt>
                <c:pt idx="1122">
                  <c:v>143</c:v>
                </c:pt>
                <c:pt idx="1123">
                  <c:v>23</c:v>
                </c:pt>
                <c:pt idx="1124">
                  <c:v>25</c:v>
                </c:pt>
                <c:pt idx="1125">
                  <c:v>23</c:v>
                </c:pt>
                <c:pt idx="1126">
                  <c:v>113</c:v>
                </c:pt>
                <c:pt idx="1127">
                  <c:v>113</c:v>
                </c:pt>
                <c:pt idx="1128">
                  <c:v>18</c:v>
                </c:pt>
                <c:pt idx="1129">
                  <c:v>18</c:v>
                </c:pt>
                <c:pt idx="1130">
                  <c:v>18</c:v>
                </c:pt>
                <c:pt idx="1131">
                  <c:v>113</c:v>
                </c:pt>
                <c:pt idx="1132">
                  <c:v>17</c:v>
                </c:pt>
                <c:pt idx="1133">
                  <c:v>23</c:v>
                </c:pt>
                <c:pt idx="1134">
                  <c:v>23</c:v>
                </c:pt>
                <c:pt idx="1135">
                  <c:v>42</c:v>
                </c:pt>
                <c:pt idx="1136">
                  <c:v>23</c:v>
                </c:pt>
                <c:pt idx="1137">
                  <c:v>113</c:v>
                </c:pt>
                <c:pt idx="1138">
                  <c:v>18</c:v>
                </c:pt>
                <c:pt idx="1139">
                  <c:v>113</c:v>
                </c:pt>
                <c:pt idx="1140">
                  <c:v>17</c:v>
                </c:pt>
                <c:pt idx="1141">
                  <c:v>23</c:v>
                </c:pt>
                <c:pt idx="1142">
                  <c:v>113</c:v>
                </c:pt>
                <c:pt idx="1143">
                  <c:v>143</c:v>
                </c:pt>
                <c:pt idx="1144">
                  <c:v>42</c:v>
                </c:pt>
                <c:pt idx="1145">
                  <c:v>23</c:v>
                </c:pt>
                <c:pt idx="1146">
                  <c:v>11</c:v>
                </c:pt>
                <c:pt idx="1147">
                  <c:v>143</c:v>
                </c:pt>
                <c:pt idx="1148">
                  <c:v>11</c:v>
                </c:pt>
                <c:pt idx="1149">
                  <c:v>42</c:v>
                </c:pt>
                <c:pt idx="1150">
                  <c:v>113</c:v>
                </c:pt>
                <c:pt idx="1151">
                  <c:v>23</c:v>
                </c:pt>
                <c:pt idx="1152">
                  <c:v>17</c:v>
                </c:pt>
                <c:pt idx="1153">
                  <c:v>113</c:v>
                </c:pt>
                <c:pt idx="1154">
                  <c:v>113</c:v>
                </c:pt>
                <c:pt idx="1155">
                  <c:v>23</c:v>
                </c:pt>
                <c:pt idx="1156">
                  <c:v>11</c:v>
                </c:pt>
                <c:pt idx="1157">
                  <c:v>23</c:v>
                </c:pt>
                <c:pt idx="1158">
                  <c:v>42</c:v>
                </c:pt>
                <c:pt idx="1159">
                  <c:v>143</c:v>
                </c:pt>
                <c:pt idx="1160">
                  <c:v>25</c:v>
                </c:pt>
                <c:pt idx="1161">
                  <c:v>25</c:v>
                </c:pt>
                <c:pt idx="1162">
                  <c:v>23</c:v>
                </c:pt>
                <c:pt idx="1163">
                  <c:v>113</c:v>
                </c:pt>
                <c:pt idx="1164">
                  <c:v>113</c:v>
                </c:pt>
                <c:pt idx="1165">
                  <c:v>23</c:v>
                </c:pt>
                <c:pt idx="1166">
                  <c:v>23</c:v>
                </c:pt>
                <c:pt idx="1167">
                  <c:v>25</c:v>
                </c:pt>
                <c:pt idx="1168">
                  <c:v>18</c:v>
                </c:pt>
                <c:pt idx="1169">
                  <c:v>113</c:v>
                </c:pt>
                <c:pt idx="1170">
                  <c:v>42</c:v>
                </c:pt>
                <c:pt idx="1171">
                  <c:v>42</c:v>
                </c:pt>
                <c:pt idx="1172">
                  <c:v>143</c:v>
                </c:pt>
                <c:pt idx="1173">
                  <c:v>42</c:v>
                </c:pt>
                <c:pt idx="1174">
                  <c:v>18</c:v>
                </c:pt>
                <c:pt idx="1175">
                  <c:v>23</c:v>
                </c:pt>
                <c:pt idx="1176">
                  <c:v>113</c:v>
                </c:pt>
                <c:pt idx="1177">
                  <c:v>23</c:v>
                </c:pt>
                <c:pt idx="1178">
                  <c:v>11</c:v>
                </c:pt>
                <c:pt idx="1179">
                  <c:v>18</c:v>
                </c:pt>
                <c:pt idx="1180">
                  <c:v>113</c:v>
                </c:pt>
                <c:pt idx="1181">
                  <c:v>23</c:v>
                </c:pt>
                <c:pt idx="1182">
                  <c:v>17</c:v>
                </c:pt>
                <c:pt idx="1183">
                  <c:v>25</c:v>
                </c:pt>
                <c:pt idx="1184">
                  <c:v>42</c:v>
                </c:pt>
                <c:pt idx="1185">
                  <c:v>23</c:v>
                </c:pt>
                <c:pt idx="1186">
                  <c:v>11</c:v>
                </c:pt>
                <c:pt idx="1187">
                  <c:v>113</c:v>
                </c:pt>
                <c:pt idx="1188">
                  <c:v>17</c:v>
                </c:pt>
                <c:pt idx="1189">
                  <c:v>23</c:v>
                </c:pt>
                <c:pt idx="1190">
                  <c:v>11</c:v>
                </c:pt>
                <c:pt idx="1191">
                  <c:v>18</c:v>
                </c:pt>
                <c:pt idx="1192">
                  <c:v>23</c:v>
                </c:pt>
                <c:pt idx="1193">
                  <c:v>23</c:v>
                </c:pt>
                <c:pt idx="1194">
                  <c:v>113</c:v>
                </c:pt>
                <c:pt idx="1195">
                  <c:v>25</c:v>
                </c:pt>
                <c:pt idx="1196">
                  <c:v>17</c:v>
                </c:pt>
                <c:pt idx="1197">
                  <c:v>23</c:v>
                </c:pt>
                <c:pt idx="1198">
                  <c:v>11</c:v>
                </c:pt>
                <c:pt idx="1199">
                  <c:v>18</c:v>
                </c:pt>
                <c:pt idx="1200">
                  <c:v>42</c:v>
                </c:pt>
                <c:pt idx="1201">
                  <c:v>11</c:v>
                </c:pt>
                <c:pt idx="1202">
                  <c:v>25</c:v>
                </c:pt>
                <c:pt idx="1203">
                  <c:v>17</c:v>
                </c:pt>
                <c:pt idx="1204">
                  <c:v>23</c:v>
                </c:pt>
                <c:pt idx="1205">
                  <c:v>23</c:v>
                </c:pt>
                <c:pt idx="1206">
                  <c:v>113</c:v>
                </c:pt>
                <c:pt idx="1207">
                  <c:v>113</c:v>
                </c:pt>
                <c:pt idx="1208">
                  <c:v>113</c:v>
                </c:pt>
                <c:pt idx="1209">
                  <c:v>143</c:v>
                </c:pt>
                <c:pt idx="1210">
                  <c:v>113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143</c:v>
                </c:pt>
                <c:pt idx="1215">
                  <c:v>23</c:v>
                </c:pt>
                <c:pt idx="1216">
                  <c:v>17</c:v>
                </c:pt>
                <c:pt idx="1217">
                  <c:v>42</c:v>
                </c:pt>
                <c:pt idx="1218">
                  <c:v>113</c:v>
                </c:pt>
                <c:pt idx="1219">
                  <c:v>11</c:v>
                </c:pt>
                <c:pt idx="1220">
                  <c:v>113</c:v>
                </c:pt>
                <c:pt idx="1221">
                  <c:v>18</c:v>
                </c:pt>
                <c:pt idx="1222">
                  <c:v>23</c:v>
                </c:pt>
                <c:pt idx="1223">
                  <c:v>143</c:v>
                </c:pt>
                <c:pt idx="1224">
                  <c:v>42</c:v>
                </c:pt>
                <c:pt idx="1225">
                  <c:v>18</c:v>
                </c:pt>
                <c:pt idx="1226">
                  <c:v>23</c:v>
                </c:pt>
                <c:pt idx="1227">
                  <c:v>143</c:v>
                </c:pt>
                <c:pt idx="1228">
                  <c:v>113</c:v>
                </c:pt>
                <c:pt idx="1229">
                  <c:v>113</c:v>
                </c:pt>
                <c:pt idx="1230">
                  <c:v>17</c:v>
                </c:pt>
                <c:pt idx="1231">
                  <c:v>143</c:v>
                </c:pt>
                <c:pt idx="1232">
                  <c:v>11</c:v>
                </c:pt>
                <c:pt idx="1233">
                  <c:v>143</c:v>
                </c:pt>
                <c:pt idx="1234">
                  <c:v>17</c:v>
                </c:pt>
                <c:pt idx="1235">
                  <c:v>25</c:v>
                </c:pt>
                <c:pt idx="1236">
                  <c:v>42</c:v>
                </c:pt>
                <c:pt idx="1237">
                  <c:v>11</c:v>
                </c:pt>
                <c:pt idx="1238">
                  <c:v>18</c:v>
                </c:pt>
                <c:pt idx="1239">
                  <c:v>42</c:v>
                </c:pt>
                <c:pt idx="1240">
                  <c:v>11</c:v>
                </c:pt>
                <c:pt idx="1241">
                  <c:v>23</c:v>
                </c:pt>
                <c:pt idx="1242">
                  <c:v>18</c:v>
                </c:pt>
                <c:pt idx="1243">
                  <c:v>23</c:v>
                </c:pt>
                <c:pt idx="1244">
                  <c:v>42</c:v>
                </c:pt>
                <c:pt idx="1245">
                  <c:v>23</c:v>
                </c:pt>
                <c:pt idx="1246">
                  <c:v>23</c:v>
                </c:pt>
                <c:pt idx="1247">
                  <c:v>11</c:v>
                </c:pt>
                <c:pt idx="1248">
                  <c:v>11</c:v>
                </c:pt>
                <c:pt idx="1249">
                  <c:v>42</c:v>
                </c:pt>
                <c:pt idx="1250">
                  <c:v>113</c:v>
                </c:pt>
                <c:pt idx="1251">
                  <c:v>113</c:v>
                </c:pt>
                <c:pt idx="1252">
                  <c:v>113</c:v>
                </c:pt>
                <c:pt idx="1253">
                  <c:v>23</c:v>
                </c:pt>
                <c:pt idx="1254">
                  <c:v>42</c:v>
                </c:pt>
                <c:pt idx="1255">
                  <c:v>17</c:v>
                </c:pt>
                <c:pt idx="1256">
                  <c:v>23</c:v>
                </c:pt>
                <c:pt idx="1257">
                  <c:v>113</c:v>
                </c:pt>
                <c:pt idx="1258">
                  <c:v>23</c:v>
                </c:pt>
                <c:pt idx="1259">
                  <c:v>11</c:v>
                </c:pt>
                <c:pt idx="1260">
                  <c:v>23</c:v>
                </c:pt>
                <c:pt idx="1261">
                  <c:v>11</c:v>
                </c:pt>
                <c:pt idx="1262">
                  <c:v>25</c:v>
                </c:pt>
                <c:pt idx="1263">
                  <c:v>18</c:v>
                </c:pt>
                <c:pt idx="1264">
                  <c:v>17</c:v>
                </c:pt>
                <c:pt idx="1265">
                  <c:v>113</c:v>
                </c:pt>
                <c:pt idx="1266">
                  <c:v>11</c:v>
                </c:pt>
                <c:pt idx="1267">
                  <c:v>23</c:v>
                </c:pt>
                <c:pt idx="1268">
                  <c:v>143</c:v>
                </c:pt>
                <c:pt idx="1269">
                  <c:v>23</c:v>
                </c:pt>
                <c:pt idx="1270">
                  <c:v>23</c:v>
                </c:pt>
                <c:pt idx="1271">
                  <c:v>25</c:v>
                </c:pt>
                <c:pt idx="1272">
                  <c:v>113</c:v>
                </c:pt>
                <c:pt idx="1273">
                  <c:v>11</c:v>
                </c:pt>
                <c:pt idx="1274">
                  <c:v>113</c:v>
                </c:pt>
                <c:pt idx="1275">
                  <c:v>25</c:v>
                </c:pt>
                <c:pt idx="1276">
                  <c:v>23</c:v>
                </c:pt>
                <c:pt idx="1277">
                  <c:v>25</c:v>
                </c:pt>
                <c:pt idx="1278">
                  <c:v>18</c:v>
                </c:pt>
                <c:pt idx="1279">
                  <c:v>18</c:v>
                </c:pt>
                <c:pt idx="1280">
                  <c:v>113</c:v>
                </c:pt>
                <c:pt idx="1281">
                  <c:v>143</c:v>
                </c:pt>
                <c:pt idx="1282">
                  <c:v>23</c:v>
                </c:pt>
                <c:pt idx="1283">
                  <c:v>143</c:v>
                </c:pt>
                <c:pt idx="1284">
                  <c:v>23</c:v>
                </c:pt>
                <c:pt idx="1285">
                  <c:v>42</c:v>
                </c:pt>
                <c:pt idx="1286">
                  <c:v>42</c:v>
                </c:pt>
                <c:pt idx="1287">
                  <c:v>17</c:v>
                </c:pt>
                <c:pt idx="1288">
                  <c:v>143</c:v>
                </c:pt>
                <c:pt idx="1289">
                  <c:v>113</c:v>
                </c:pt>
                <c:pt idx="1290">
                  <c:v>25</c:v>
                </c:pt>
                <c:pt idx="1291">
                  <c:v>18</c:v>
                </c:pt>
                <c:pt idx="1292">
                  <c:v>11</c:v>
                </c:pt>
                <c:pt idx="1293">
                  <c:v>23</c:v>
                </c:pt>
                <c:pt idx="1294">
                  <c:v>23</c:v>
                </c:pt>
                <c:pt idx="1295">
                  <c:v>11</c:v>
                </c:pt>
                <c:pt idx="1296">
                  <c:v>23</c:v>
                </c:pt>
                <c:pt idx="1297">
                  <c:v>11</c:v>
                </c:pt>
                <c:pt idx="1298">
                  <c:v>11</c:v>
                </c:pt>
                <c:pt idx="1299">
                  <c:v>143</c:v>
                </c:pt>
                <c:pt idx="1300">
                  <c:v>23</c:v>
                </c:pt>
                <c:pt idx="1301">
                  <c:v>42</c:v>
                </c:pt>
                <c:pt idx="1302">
                  <c:v>23</c:v>
                </c:pt>
                <c:pt idx="1303">
                  <c:v>23</c:v>
                </c:pt>
                <c:pt idx="1304">
                  <c:v>113</c:v>
                </c:pt>
                <c:pt idx="1305">
                  <c:v>11</c:v>
                </c:pt>
                <c:pt idx="1306">
                  <c:v>42</c:v>
                </c:pt>
                <c:pt idx="1307">
                  <c:v>42</c:v>
                </c:pt>
                <c:pt idx="1308">
                  <c:v>113</c:v>
                </c:pt>
                <c:pt idx="1309">
                  <c:v>25</c:v>
                </c:pt>
                <c:pt idx="1310">
                  <c:v>113</c:v>
                </c:pt>
                <c:pt idx="1311">
                  <c:v>23</c:v>
                </c:pt>
                <c:pt idx="1312">
                  <c:v>25</c:v>
                </c:pt>
                <c:pt idx="1313">
                  <c:v>18</c:v>
                </c:pt>
                <c:pt idx="1314">
                  <c:v>23</c:v>
                </c:pt>
                <c:pt idx="1315">
                  <c:v>25</c:v>
                </c:pt>
                <c:pt idx="1316">
                  <c:v>42</c:v>
                </c:pt>
                <c:pt idx="1317">
                  <c:v>23</c:v>
                </c:pt>
                <c:pt idx="1318">
                  <c:v>23</c:v>
                </c:pt>
                <c:pt idx="1319">
                  <c:v>18</c:v>
                </c:pt>
                <c:pt idx="1320">
                  <c:v>18</c:v>
                </c:pt>
                <c:pt idx="1321">
                  <c:v>143</c:v>
                </c:pt>
                <c:pt idx="1322">
                  <c:v>23</c:v>
                </c:pt>
                <c:pt idx="1323">
                  <c:v>17</c:v>
                </c:pt>
                <c:pt idx="1324">
                  <c:v>23</c:v>
                </c:pt>
                <c:pt idx="1325">
                  <c:v>113</c:v>
                </c:pt>
                <c:pt idx="1326">
                  <c:v>113</c:v>
                </c:pt>
                <c:pt idx="1327">
                  <c:v>42</c:v>
                </c:pt>
                <c:pt idx="1328">
                  <c:v>23</c:v>
                </c:pt>
                <c:pt idx="1329">
                  <c:v>25</c:v>
                </c:pt>
                <c:pt idx="1330">
                  <c:v>113</c:v>
                </c:pt>
                <c:pt idx="1331">
                  <c:v>23</c:v>
                </c:pt>
                <c:pt idx="1332">
                  <c:v>17</c:v>
                </c:pt>
                <c:pt idx="1333">
                  <c:v>18</c:v>
                </c:pt>
                <c:pt idx="1334">
                  <c:v>17</c:v>
                </c:pt>
                <c:pt idx="1335">
                  <c:v>113</c:v>
                </c:pt>
                <c:pt idx="1336">
                  <c:v>11</c:v>
                </c:pt>
                <c:pt idx="1337">
                  <c:v>42</c:v>
                </c:pt>
                <c:pt idx="1338">
                  <c:v>113</c:v>
                </c:pt>
                <c:pt idx="1339">
                  <c:v>113</c:v>
                </c:pt>
                <c:pt idx="1340">
                  <c:v>42</c:v>
                </c:pt>
                <c:pt idx="1341">
                  <c:v>11</c:v>
                </c:pt>
                <c:pt idx="1342">
                  <c:v>23</c:v>
                </c:pt>
                <c:pt idx="1343">
                  <c:v>42</c:v>
                </c:pt>
                <c:pt idx="1344">
                  <c:v>23</c:v>
                </c:pt>
                <c:pt idx="1345">
                  <c:v>42</c:v>
                </c:pt>
                <c:pt idx="1346">
                  <c:v>113</c:v>
                </c:pt>
                <c:pt idx="1347">
                  <c:v>23</c:v>
                </c:pt>
                <c:pt idx="1348">
                  <c:v>143</c:v>
                </c:pt>
                <c:pt idx="1349">
                  <c:v>113</c:v>
                </c:pt>
                <c:pt idx="1350">
                  <c:v>25</c:v>
                </c:pt>
                <c:pt idx="1351">
                  <c:v>11</c:v>
                </c:pt>
                <c:pt idx="1352">
                  <c:v>23</c:v>
                </c:pt>
                <c:pt idx="1353">
                  <c:v>143</c:v>
                </c:pt>
                <c:pt idx="1354">
                  <c:v>42</c:v>
                </c:pt>
                <c:pt idx="1355">
                  <c:v>23</c:v>
                </c:pt>
                <c:pt idx="1356">
                  <c:v>23</c:v>
                </c:pt>
                <c:pt idx="1357">
                  <c:v>11</c:v>
                </c:pt>
                <c:pt idx="1358">
                  <c:v>11</c:v>
                </c:pt>
                <c:pt idx="1359">
                  <c:v>143</c:v>
                </c:pt>
                <c:pt idx="1360">
                  <c:v>143</c:v>
                </c:pt>
                <c:pt idx="1361">
                  <c:v>25</c:v>
                </c:pt>
                <c:pt idx="1362">
                  <c:v>113</c:v>
                </c:pt>
                <c:pt idx="1363">
                  <c:v>17</c:v>
                </c:pt>
                <c:pt idx="1364">
                  <c:v>113</c:v>
                </c:pt>
                <c:pt idx="1365">
                  <c:v>17</c:v>
                </c:pt>
                <c:pt idx="1366">
                  <c:v>25</c:v>
                </c:pt>
                <c:pt idx="1367">
                  <c:v>113</c:v>
                </c:pt>
                <c:pt idx="1368">
                  <c:v>42</c:v>
                </c:pt>
                <c:pt idx="1369">
                  <c:v>25</c:v>
                </c:pt>
                <c:pt idx="1370">
                  <c:v>11</c:v>
                </c:pt>
                <c:pt idx="1371">
                  <c:v>17</c:v>
                </c:pt>
                <c:pt idx="1372">
                  <c:v>113</c:v>
                </c:pt>
                <c:pt idx="1373">
                  <c:v>23</c:v>
                </c:pt>
                <c:pt idx="1374">
                  <c:v>18</c:v>
                </c:pt>
                <c:pt idx="1375">
                  <c:v>11</c:v>
                </c:pt>
                <c:pt idx="1376">
                  <c:v>11</c:v>
                </c:pt>
                <c:pt idx="1377">
                  <c:v>17</c:v>
                </c:pt>
                <c:pt idx="1378">
                  <c:v>18</c:v>
                </c:pt>
                <c:pt idx="1379">
                  <c:v>23</c:v>
                </c:pt>
                <c:pt idx="1380">
                  <c:v>113</c:v>
                </c:pt>
                <c:pt idx="1381">
                  <c:v>11</c:v>
                </c:pt>
                <c:pt idx="1382">
                  <c:v>25</c:v>
                </c:pt>
                <c:pt idx="1383">
                  <c:v>23</c:v>
                </c:pt>
                <c:pt idx="1384">
                  <c:v>23</c:v>
                </c:pt>
                <c:pt idx="1385">
                  <c:v>25</c:v>
                </c:pt>
                <c:pt idx="1386">
                  <c:v>113</c:v>
                </c:pt>
                <c:pt idx="1387">
                  <c:v>23</c:v>
                </c:pt>
                <c:pt idx="1388">
                  <c:v>18</c:v>
                </c:pt>
                <c:pt idx="1389">
                  <c:v>11</c:v>
                </c:pt>
                <c:pt idx="1390">
                  <c:v>23</c:v>
                </c:pt>
                <c:pt idx="1391">
                  <c:v>42</c:v>
                </c:pt>
                <c:pt idx="1392">
                  <c:v>113</c:v>
                </c:pt>
                <c:pt idx="1393">
                  <c:v>25</c:v>
                </c:pt>
                <c:pt idx="1394">
                  <c:v>23</c:v>
                </c:pt>
                <c:pt idx="1395">
                  <c:v>17</c:v>
                </c:pt>
                <c:pt idx="1396">
                  <c:v>113</c:v>
                </c:pt>
                <c:pt idx="1397">
                  <c:v>18</c:v>
                </c:pt>
                <c:pt idx="1398">
                  <c:v>18</c:v>
                </c:pt>
                <c:pt idx="1399">
                  <c:v>11</c:v>
                </c:pt>
                <c:pt idx="1400">
                  <c:v>25</c:v>
                </c:pt>
                <c:pt idx="1401">
                  <c:v>25</c:v>
                </c:pt>
                <c:pt idx="1402">
                  <c:v>17</c:v>
                </c:pt>
                <c:pt idx="1403">
                  <c:v>11</c:v>
                </c:pt>
                <c:pt idx="1404">
                  <c:v>143</c:v>
                </c:pt>
                <c:pt idx="1405">
                  <c:v>113</c:v>
                </c:pt>
                <c:pt idx="1406">
                  <c:v>143</c:v>
                </c:pt>
                <c:pt idx="1407">
                  <c:v>23</c:v>
                </c:pt>
                <c:pt idx="1408">
                  <c:v>23</c:v>
                </c:pt>
                <c:pt idx="1409">
                  <c:v>25</c:v>
                </c:pt>
                <c:pt idx="1410">
                  <c:v>25</c:v>
                </c:pt>
                <c:pt idx="1411">
                  <c:v>113</c:v>
                </c:pt>
                <c:pt idx="1412">
                  <c:v>17</c:v>
                </c:pt>
                <c:pt idx="1413">
                  <c:v>11</c:v>
                </c:pt>
                <c:pt idx="1414">
                  <c:v>42</c:v>
                </c:pt>
                <c:pt idx="1415">
                  <c:v>42</c:v>
                </c:pt>
                <c:pt idx="1416">
                  <c:v>113</c:v>
                </c:pt>
                <c:pt idx="1417">
                  <c:v>143</c:v>
                </c:pt>
                <c:pt idx="1418">
                  <c:v>42</c:v>
                </c:pt>
                <c:pt idx="1419">
                  <c:v>42</c:v>
                </c:pt>
                <c:pt idx="1420">
                  <c:v>18</c:v>
                </c:pt>
                <c:pt idx="1421">
                  <c:v>23</c:v>
                </c:pt>
                <c:pt idx="1422">
                  <c:v>18</c:v>
                </c:pt>
                <c:pt idx="1423">
                  <c:v>11</c:v>
                </c:pt>
                <c:pt idx="1424">
                  <c:v>143</c:v>
                </c:pt>
                <c:pt idx="1425">
                  <c:v>23</c:v>
                </c:pt>
                <c:pt idx="1426">
                  <c:v>18</c:v>
                </c:pt>
                <c:pt idx="1427">
                  <c:v>18</c:v>
                </c:pt>
                <c:pt idx="1428">
                  <c:v>113</c:v>
                </c:pt>
                <c:pt idx="1429">
                  <c:v>18</c:v>
                </c:pt>
                <c:pt idx="1430">
                  <c:v>23</c:v>
                </c:pt>
                <c:pt idx="1431">
                  <c:v>113</c:v>
                </c:pt>
                <c:pt idx="1432">
                  <c:v>42</c:v>
                </c:pt>
                <c:pt idx="1433">
                  <c:v>42</c:v>
                </c:pt>
                <c:pt idx="1434">
                  <c:v>18</c:v>
                </c:pt>
                <c:pt idx="1435">
                  <c:v>23</c:v>
                </c:pt>
                <c:pt idx="1436">
                  <c:v>18</c:v>
                </c:pt>
                <c:pt idx="1437">
                  <c:v>42</c:v>
                </c:pt>
                <c:pt idx="1438">
                  <c:v>42</c:v>
                </c:pt>
                <c:pt idx="1439">
                  <c:v>42</c:v>
                </c:pt>
                <c:pt idx="1440">
                  <c:v>11</c:v>
                </c:pt>
                <c:pt idx="1441">
                  <c:v>113</c:v>
                </c:pt>
                <c:pt idx="1442">
                  <c:v>25</c:v>
                </c:pt>
                <c:pt idx="1443">
                  <c:v>42</c:v>
                </c:pt>
                <c:pt idx="1444">
                  <c:v>23</c:v>
                </c:pt>
                <c:pt idx="1445">
                  <c:v>113</c:v>
                </c:pt>
                <c:pt idx="1446">
                  <c:v>18</c:v>
                </c:pt>
                <c:pt idx="1447">
                  <c:v>113</c:v>
                </c:pt>
                <c:pt idx="1448">
                  <c:v>18</c:v>
                </c:pt>
                <c:pt idx="1449">
                  <c:v>25</c:v>
                </c:pt>
                <c:pt idx="1450">
                  <c:v>143</c:v>
                </c:pt>
                <c:pt idx="1451">
                  <c:v>17</c:v>
                </c:pt>
                <c:pt idx="1452">
                  <c:v>23</c:v>
                </c:pt>
                <c:pt idx="1453">
                  <c:v>23</c:v>
                </c:pt>
                <c:pt idx="1454">
                  <c:v>11</c:v>
                </c:pt>
                <c:pt idx="1455">
                  <c:v>18</c:v>
                </c:pt>
                <c:pt idx="1456">
                  <c:v>113</c:v>
                </c:pt>
                <c:pt idx="1457">
                  <c:v>23</c:v>
                </c:pt>
                <c:pt idx="1458">
                  <c:v>143</c:v>
                </c:pt>
                <c:pt idx="1459">
                  <c:v>17</c:v>
                </c:pt>
                <c:pt idx="1460">
                  <c:v>18</c:v>
                </c:pt>
                <c:pt idx="1461">
                  <c:v>11</c:v>
                </c:pt>
                <c:pt idx="1462">
                  <c:v>18</c:v>
                </c:pt>
                <c:pt idx="1463">
                  <c:v>42</c:v>
                </c:pt>
                <c:pt idx="1464">
                  <c:v>23</c:v>
                </c:pt>
                <c:pt idx="1465">
                  <c:v>113</c:v>
                </c:pt>
                <c:pt idx="1466">
                  <c:v>113</c:v>
                </c:pt>
                <c:pt idx="1467">
                  <c:v>42</c:v>
                </c:pt>
                <c:pt idx="1468">
                  <c:v>25</c:v>
                </c:pt>
                <c:pt idx="1469">
                  <c:v>42</c:v>
                </c:pt>
                <c:pt idx="1470">
                  <c:v>23</c:v>
                </c:pt>
                <c:pt idx="1471">
                  <c:v>11</c:v>
                </c:pt>
                <c:pt idx="1472">
                  <c:v>18</c:v>
                </c:pt>
                <c:pt idx="1473">
                  <c:v>11</c:v>
                </c:pt>
                <c:pt idx="1474">
                  <c:v>113</c:v>
                </c:pt>
                <c:pt idx="1475">
                  <c:v>11</c:v>
                </c:pt>
                <c:pt idx="1476">
                  <c:v>23</c:v>
                </c:pt>
                <c:pt idx="1477">
                  <c:v>18</c:v>
                </c:pt>
                <c:pt idx="1478">
                  <c:v>25</c:v>
                </c:pt>
                <c:pt idx="1479">
                  <c:v>113</c:v>
                </c:pt>
                <c:pt idx="1480">
                  <c:v>113</c:v>
                </c:pt>
                <c:pt idx="1481">
                  <c:v>25</c:v>
                </c:pt>
                <c:pt idx="1482">
                  <c:v>25</c:v>
                </c:pt>
                <c:pt idx="1483">
                  <c:v>113</c:v>
                </c:pt>
                <c:pt idx="1484">
                  <c:v>113</c:v>
                </c:pt>
                <c:pt idx="1485">
                  <c:v>23</c:v>
                </c:pt>
                <c:pt idx="1486">
                  <c:v>23</c:v>
                </c:pt>
                <c:pt idx="1487">
                  <c:v>143</c:v>
                </c:pt>
                <c:pt idx="1488">
                  <c:v>23</c:v>
                </c:pt>
                <c:pt idx="1489">
                  <c:v>11</c:v>
                </c:pt>
                <c:pt idx="1490">
                  <c:v>11</c:v>
                </c:pt>
                <c:pt idx="1491">
                  <c:v>42</c:v>
                </c:pt>
                <c:pt idx="1492">
                  <c:v>25</c:v>
                </c:pt>
                <c:pt idx="1493">
                  <c:v>42</c:v>
                </c:pt>
                <c:pt idx="1494">
                  <c:v>11</c:v>
                </c:pt>
                <c:pt idx="1495">
                  <c:v>23</c:v>
                </c:pt>
                <c:pt idx="1496">
                  <c:v>11</c:v>
                </c:pt>
                <c:pt idx="1497">
                  <c:v>143</c:v>
                </c:pt>
                <c:pt idx="1498">
                  <c:v>17</c:v>
                </c:pt>
                <c:pt idx="1499">
                  <c:v>42</c:v>
                </c:pt>
                <c:pt idx="1500">
                  <c:v>113</c:v>
                </c:pt>
                <c:pt idx="1501">
                  <c:v>18</c:v>
                </c:pt>
                <c:pt idx="1502">
                  <c:v>25</c:v>
                </c:pt>
                <c:pt idx="1503">
                  <c:v>11</c:v>
                </c:pt>
                <c:pt idx="1504">
                  <c:v>18</c:v>
                </c:pt>
                <c:pt idx="1505">
                  <c:v>143</c:v>
                </c:pt>
                <c:pt idx="1506">
                  <c:v>143</c:v>
                </c:pt>
                <c:pt idx="1507">
                  <c:v>17</c:v>
                </c:pt>
                <c:pt idx="1508">
                  <c:v>42</c:v>
                </c:pt>
                <c:pt idx="1509">
                  <c:v>113</c:v>
                </c:pt>
                <c:pt idx="1510">
                  <c:v>23</c:v>
                </c:pt>
                <c:pt idx="1511">
                  <c:v>23</c:v>
                </c:pt>
                <c:pt idx="1512">
                  <c:v>25</c:v>
                </c:pt>
                <c:pt idx="1513">
                  <c:v>17</c:v>
                </c:pt>
                <c:pt idx="1514">
                  <c:v>25</c:v>
                </c:pt>
                <c:pt idx="1515">
                  <c:v>18</c:v>
                </c:pt>
                <c:pt idx="1516">
                  <c:v>113</c:v>
                </c:pt>
                <c:pt idx="1517">
                  <c:v>113</c:v>
                </c:pt>
                <c:pt idx="1518">
                  <c:v>25</c:v>
                </c:pt>
                <c:pt idx="1519">
                  <c:v>143</c:v>
                </c:pt>
                <c:pt idx="1520">
                  <c:v>23</c:v>
                </c:pt>
                <c:pt idx="1521">
                  <c:v>23</c:v>
                </c:pt>
                <c:pt idx="1522">
                  <c:v>11</c:v>
                </c:pt>
                <c:pt idx="1523">
                  <c:v>11</c:v>
                </c:pt>
                <c:pt idx="1524">
                  <c:v>17</c:v>
                </c:pt>
                <c:pt idx="1525">
                  <c:v>143</c:v>
                </c:pt>
                <c:pt idx="1526">
                  <c:v>25</c:v>
                </c:pt>
                <c:pt idx="1527">
                  <c:v>143</c:v>
                </c:pt>
                <c:pt idx="1528">
                  <c:v>18</c:v>
                </c:pt>
                <c:pt idx="1529">
                  <c:v>42</c:v>
                </c:pt>
                <c:pt idx="1530">
                  <c:v>143</c:v>
                </c:pt>
                <c:pt idx="1531">
                  <c:v>143</c:v>
                </c:pt>
                <c:pt idx="1532">
                  <c:v>113</c:v>
                </c:pt>
                <c:pt idx="1533">
                  <c:v>11</c:v>
                </c:pt>
                <c:pt idx="1534">
                  <c:v>25</c:v>
                </c:pt>
                <c:pt idx="1535">
                  <c:v>143</c:v>
                </c:pt>
                <c:pt idx="1536">
                  <c:v>42</c:v>
                </c:pt>
                <c:pt idx="1537">
                  <c:v>23</c:v>
                </c:pt>
                <c:pt idx="1538">
                  <c:v>113</c:v>
                </c:pt>
                <c:pt idx="1539">
                  <c:v>42</c:v>
                </c:pt>
                <c:pt idx="1540">
                  <c:v>143</c:v>
                </c:pt>
                <c:pt idx="1541">
                  <c:v>113</c:v>
                </c:pt>
                <c:pt idx="1542">
                  <c:v>17</c:v>
                </c:pt>
                <c:pt idx="1543">
                  <c:v>42</c:v>
                </c:pt>
                <c:pt idx="1544">
                  <c:v>23</c:v>
                </c:pt>
                <c:pt idx="1545">
                  <c:v>113</c:v>
                </c:pt>
                <c:pt idx="1546">
                  <c:v>18</c:v>
                </c:pt>
                <c:pt idx="1547">
                  <c:v>17</c:v>
                </c:pt>
                <c:pt idx="1548">
                  <c:v>23</c:v>
                </c:pt>
                <c:pt idx="1549">
                  <c:v>11</c:v>
                </c:pt>
                <c:pt idx="1550">
                  <c:v>11</c:v>
                </c:pt>
                <c:pt idx="1551">
                  <c:v>113</c:v>
                </c:pt>
                <c:pt idx="1552">
                  <c:v>23</c:v>
                </c:pt>
                <c:pt idx="1553">
                  <c:v>143</c:v>
                </c:pt>
                <c:pt idx="1554">
                  <c:v>25</c:v>
                </c:pt>
                <c:pt idx="1555">
                  <c:v>42</c:v>
                </c:pt>
                <c:pt idx="1556">
                  <c:v>42</c:v>
                </c:pt>
                <c:pt idx="1557">
                  <c:v>113</c:v>
                </c:pt>
                <c:pt idx="1558">
                  <c:v>11</c:v>
                </c:pt>
                <c:pt idx="1559">
                  <c:v>23</c:v>
                </c:pt>
                <c:pt idx="1560">
                  <c:v>143</c:v>
                </c:pt>
                <c:pt idx="1561">
                  <c:v>113</c:v>
                </c:pt>
                <c:pt idx="1562">
                  <c:v>17</c:v>
                </c:pt>
                <c:pt idx="1563">
                  <c:v>23</c:v>
                </c:pt>
                <c:pt idx="1564">
                  <c:v>25</c:v>
                </c:pt>
                <c:pt idx="1565">
                  <c:v>17</c:v>
                </c:pt>
                <c:pt idx="1566">
                  <c:v>18</c:v>
                </c:pt>
                <c:pt idx="1567">
                  <c:v>113</c:v>
                </c:pt>
                <c:pt idx="1568">
                  <c:v>11</c:v>
                </c:pt>
                <c:pt idx="1569">
                  <c:v>113</c:v>
                </c:pt>
                <c:pt idx="1570">
                  <c:v>23</c:v>
                </c:pt>
                <c:pt idx="1571">
                  <c:v>113</c:v>
                </c:pt>
                <c:pt idx="1572">
                  <c:v>113</c:v>
                </c:pt>
                <c:pt idx="1573">
                  <c:v>42</c:v>
                </c:pt>
                <c:pt idx="1574">
                  <c:v>23</c:v>
                </c:pt>
                <c:pt idx="1575">
                  <c:v>23</c:v>
                </c:pt>
                <c:pt idx="1576">
                  <c:v>23</c:v>
                </c:pt>
                <c:pt idx="1577">
                  <c:v>143</c:v>
                </c:pt>
                <c:pt idx="1578">
                  <c:v>143</c:v>
                </c:pt>
                <c:pt idx="1579">
                  <c:v>113</c:v>
                </c:pt>
                <c:pt idx="1580">
                  <c:v>113</c:v>
                </c:pt>
                <c:pt idx="1581">
                  <c:v>11</c:v>
                </c:pt>
                <c:pt idx="1582">
                  <c:v>11</c:v>
                </c:pt>
                <c:pt idx="1583">
                  <c:v>23</c:v>
                </c:pt>
                <c:pt idx="1584">
                  <c:v>17</c:v>
                </c:pt>
                <c:pt idx="1585">
                  <c:v>17</c:v>
                </c:pt>
                <c:pt idx="1586">
                  <c:v>11</c:v>
                </c:pt>
                <c:pt idx="1587">
                  <c:v>18</c:v>
                </c:pt>
                <c:pt idx="1588">
                  <c:v>17</c:v>
                </c:pt>
                <c:pt idx="1589">
                  <c:v>25</c:v>
                </c:pt>
                <c:pt idx="1590">
                  <c:v>11</c:v>
                </c:pt>
                <c:pt idx="1591">
                  <c:v>23</c:v>
                </c:pt>
                <c:pt idx="1592">
                  <c:v>17</c:v>
                </c:pt>
                <c:pt idx="1593">
                  <c:v>25</c:v>
                </c:pt>
                <c:pt idx="1594">
                  <c:v>11</c:v>
                </c:pt>
                <c:pt idx="1595">
                  <c:v>18</c:v>
                </c:pt>
                <c:pt idx="1596">
                  <c:v>11</c:v>
                </c:pt>
                <c:pt idx="1597">
                  <c:v>11</c:v>
                </c:pt>
                <c:pt idx="1598">
                  <c:v>143</c:v>
                </c:pt>
                <c:pt idx="1599">
                  <c:v>113</c:v>
                </c:pt>
                <c:pt idx="1600">
                  <c:v>17</c:v>
                </c:pt>
                <c:pt idx="1601">
                  <c:v>113</c:v>
                </c:pt>
                <c:pt idx="1602">
                  <c:v>25</c:v>
                </c:pt>
                <c:pt idx="1603">
                  <c:v>18</c:v>
                </c:pt>
                <c:pt idx="1604">
                  <c:v>23</c:v>
                </c:pt>
                <c:pt idx="1605">
                  <c:v>17</c:v>
                </c:pt>
                <c:pt idx="1606">
                  <c:v>42</c:v>
                </c:pt>
                <c:pt idx="1607">
                  <c:v>113</c:v>
                </c:pt>
                <c:pt idx="1608">
                  <c:v>11</c:v>
                </c:pt>
                <c:pt idx="1609">
                  <c:v>113</c:v>
                </c:pt>
                <c:pt idx="1610">
                  <c:v>18</c:v>
                </c:pt>
                <c:pt idx="1611">
                  <c:v>113</c:v>
                </c:pt>
                <c:pt idx="1612">
                  <c:v>23</c:v>
                </c:pt>
                <c:pt idx="1613">
                  <c:v>143</c:v>
                </c:pt>
                <c:pt idx="1614">
                  <c:v>18</c:v>
                </c:pt>
                <c:pt idx="1615">
                  <c:v>143</c:v>
                </c:pt>
                <c:pt idx="1616">
                  <c:v>17</c:v>
                </c:pt>
                <c:pt idx="1617">
                  <c:v>143</c:v>
                </c:pt>
                <c:pt idx="1618">
                  <c:v>23</c:v>
                </c:pt>
                <c:pt idx="1619">
                  <c:v>25</c:v>
                </c:pt>
                <c:pt idx="1620">
                  <c:v>113</c:v>
                </c:pt>
                <c:pt idx="1621">
                  <c:v>11</c:v>
                </c:pt>
                <c:pt idx="1622">
                  <c:v>11</c:v>
                </c:pt>
                <c:pt idx="1623">
                  <c:v>25</c:v>
                </c:pt>
                <c:pt idx="1624">
                  <c:v>25</c:v>
                </c:pt>
                <c:pt idx="1625">
                  <c:v>113</c:v>
                </c:pt>
                <c:pt idx="1626">
                  <c:v>143</c:v>
                </c:pt>
                <c:pt idx="1627">
                  <c:v>143</c:v>
                </c:pt>
                <c:pt idx="1628">
                  <c:v>143</c:v>
                </c:pt>
                <c:pt idx="1629">
                  <c:v>25</c:v>
                </c:pt>
                <c:pt idx="1630">
                  <c:v>113</c:v>
                </c:pt>
                <c:pt idx="1631">
                  <c:v>113</c:v>
                </c:pt>
                <c:pt idx="1632">
                  <c:v>113</c:v>
                </c:pt>
                <c:pt idx="1633">
                  <c:v>113</c:v>
                </c:pt>
                <c:pt idx="1634">
                  <c:v>18</c:v>
                </c:pt>
                <c:pt idx="1635">
                  <c:v>18</c:v>
                </c:pt>
                <c:pt idx="1636">
                  <c:v>17</c:v>
                </c:pt>
                <c:pt idx="1637">
                  <c:v>113</c:v>
                </c:pt>
                <c:pt idx="1638">
                  <c:v>42</c:v>
                </c:pt>
                <c:pt idx="1639">
                  <c:v>18</c:v>
                </c:pt>
                <c:pt idx="1640">
                  <c:v>42</c:v>
                </c:pt>
                <c:pt idx="1641">
                  <c:v>11</c:v>
                </c:pt>
                <c:pt idx="1642">
                  <c:v>17</c:v>
                </c:pt>
                <c:pt idx="1643">
                  <c:v>23</c:v>
                </c:pt>
                <c:pt idx="1644">
                  <c:v>113</c:v>
                </c:pt>
                <c:pt idx="1645">
                  <c:v>25</c:v>
                </c:pt>
                <c:pt idx="1646">
                  <c:v>143</c:v>
                </c:pt>
                <c:pt idx="1647">
                  <c:v>18</c:v>
                </c:pt>
                <c:pt idx="1648">
                  <c:v>143</c:v>
                </c:pt>
                <c:pt idx="1649">
                  <c:v>23</c:v>
                </c:pt>
                <c:pt idx="1650">
                  <c:v>18</c:v>
                </c:pt>
                <c:pt idx="1651">
                  <c:v>143</c:v>
                </c:pt>
                <c:pt idx="1652">
                  <c:v>11</c:v>
                </c:pt>
                <c:pt idx="1653">
                  <c:v>25</c:v>
                </c:pt>
                <c:pt idx="1654">
                  <c:v>23</c:v>
                </c:pt>
                <c:pt idx="1655">
                  <c:v>11</c:v>
                </c:pt>
                <c:pt idx="1656">
                  <c:v>11</c:v>
                </c:pt>
                <c:pt idx="1657">
                  <c:v>23</c:v>
                </c:pt>
                <c:pt idx="1658">
                  <c:v>17</c:v>
                </c:pt>
                <c:pt idx="1659">
                  <c:v>11</c:v>
                </c:pt>
                <c:pt idx="1660">
                  <c:v>23</c:v>
                </c:pt>
                <c:pt idx="1661">
                  <c:v>11</c:v>
                </c:pt>
                <c:pt idx="1662">
                  <c:v>143</c:v>
                </c:pt>
                <c:pt idx="1663">
                  <c:v>42</c:v>
                </c:pt>
                <c:pt idx="1664">
                  <c:v>42</c:v>
                </c:pt>
                <c:pt idx="1665">
                  <c:v>18</c:v>
                </c:pt>
                <c:pt idx="1666">
                  <c:v>25</c:v>
                </c:pt>
                <c:pt idx="1667">
                  <c:v>113</c:v>
                </c:pt>
                <c:pt idx="1668">
                  <c:v>113</c:v>
                </c:pt>
                <c:pt idx="1669">
                  <c:v>23</c:v>
                </c:pt>
                <c:pt idx="1670">
                  <c:v>42</c:v>
                </c:pt>
                <c:pt idx="1671">
                  <c:v>23</c:v>
                </c:pt>
                <c:pt idx="1672">
                  <c:v>143</c:v>
                </c:pt>
                <c:pt idx="1673">
                  <c:v>143</c:v>
                </c:pt>
                <c:pt idx="1674">
                  <c:v>113</c:v>
                </c:pt>
                <c:pt idx="1675">
                  <c:v>143</c:v>
                </c:pt>
                <c:pt idx="1676">
                  <c:v>23</c:v>
                </c:pt>
                <c:pt idx="1677">
                  <c:v>18</c:v>
                </c:pt>
                <c:pt idx="1678">
                  <c:v>18</c:v>
                </c:pt>
                <c:pt idx="1679">
                  <c:v>23</c:v>
                </c:pt>
                <c:pt idx="1680">
                  <c:v>113</c:v>
                </c:pt>
                <c:pt idx="1681">
                  <c:v>42</c:v>
                </c:pt>
                <c:pt idx="1682">
                  <c:v>23</c:v>
                </c:pt>
                <c:pt idx="1683">
                  <c:v>25</c:v>
                </c:pt>
                <c:pt idx="1684">
                  <c:v>143</c:v>
                </c:pt>
                <c:pt idx="1685">
                  <c:v>113</c:v>
                </c:pt>
                <c:pt idx="1686">
                  <c:v>113</c:v>
                </c:pt>
                <c:pt idx="1687">
                  <c:v>23</c:v>
                </c:pt>
                <c:pt idx="1688">
                  <c:v>17</c:v>
                </c:pt>
                <c:pt idx="1689">
                  <c:v>17</c:v>
                </c:pt>
                <c:pt idx="1690">
                  <c:v>17</c:v>
                </c:pt>
                <c:pt idx="1691">
                  <c:v>113</c:v>
                </c:pt>
                <c:pt idx="1692">
                  <c:v>25</c:v>
                </c:pt>
                <c:pt idx="1693">
                  <c:v>113</c:v>
                </c:pt>
                <c:pt idx="1694">
                  <c:v>143</c:v>
                </c:pt>
                <c:pt idx="1695">
                  <c:v>23</c:v>
                </c:pt>
                <c:pt idx="1696">
                  <c:v>17</c:v>
                </c:pt>
                <c:pt idx="1697">
                  <c:v>143</c:v>
                </c:pt>
                <c:pt idx="1698">
                  <c:v>23</c:v>
                </c:pt>
                <c:pt idx="1699">
                  <c:v>11</c:v>
                </c:pt>
                <c:pt idx="1700">
                  <c:v>23</c:v>
                </c:pt>
                <c:pt idx="1701">
                  <c:v>23</c:v>
                </c:pt>
                <c:pt idx="1702">
                  <c:v>23</c:v>
                </c:pt>
                <c:pt idx="1703">
                  <c:v>23</c:v>
                </c:pt>
                <c:pt idx="1704">
                  <c:v>113</c:v>
                </c:pt>
                <c:pt idx="1705">
                  <c:v>113</c:v>
                </c:pt>
                <c:pt idx="1706">
                  <c:v>25</c:v>
                </c:pt>
                <c:pt idx="1707">
                  <c:v>18</c:v>
                </c:pt>
                <c:pt idx="1708">
                  <c:v>18</c:v>
                </c:pt>
                <c:pt idx="1709">
                  <c:v>42</c:v>
                </c:pt>
                <c:pt idx="1710">
                  <c:v>23</c:v>
                </c:pt>
                <c:pt idx="1711">
                  <c:v>143</c:v>
                </c:pt>
                <c:pt idx="1712">
                  <c:v>42</c:v>
                </c:pt>
                <c:pt idx="1713">
                  <c:v>25</c:v>
                </c:pt>
                <c:pt idx="1714">
                  <c:v>17</c:v>
                </c:pt>
                <c:pt idx="1715">
                  <c:v>11</c:v>
                </c:pt>
                <c:pt idx="1716">
                  <c:v>113</c:v>
                </c:pt>
                <c:pt idx="1717">
                  <c:v>11</c:v>
                </c:pt>
                <c:pt idx="1718">
                  <c:v>25</c:v>
                </c:pt>
                <c:pt idx="1719">
                  <c:v>17</c:v>
                </c:pt>
                <c:pt idx="1720">
                  <c:v>25</c:v>
                </c:pt>
                <c:pt idx="1721">
                  <c:v>23</c:v>
                </c:pt>
                <c:pt idx="1722">
                  <c:v>143</c:v>
                </c:pt>
                <c:pt idx="1723">
                  <c:v>23</c:v>
                </c:pt>
                <c:pt idx="1724">
                  <c:v>18</c:v>
                </c:pt>
                <c:pt idx="1725">
                  <c:v>18</c:v>
                </c:pt>
                <c:pt idx="1726">
                  <c:v>23</c:v>
                </c:pt>
                <c:pt idx="1727">
                  <c:v>18</c:v>
                </c:pt>
                <c:pt idx="1728">
                  <c:v>42</c:v>
                </c:pt>
                <c:pt idx="1729">
                  <c:v>143</c:v>
                </c:pt>
                <c:pt idx="1730">
                  <c:v>113</c:v>
                </c:pt>
                <c:pt idx="1731">
                  <c:v>113</c:v>
                </c:pt>
                <c:pt idx="1732">
                  <c:v>42</c:v>
                </c:pt>
                <c:pt idx="1733">
                  <c:v>113</c:v>
                </c:pt>
                <c:pt idx="1734">
                  <c:v>11</c:v>
                </c:pt>
                <c:pt idx="1735">
                  <c:v>42</c:v>
                </c:pt>
                <c:pt idx="1736">
                  <c:v>18</c:v>
                </c:pt>
                <c:pt idx="1737">
                  <c:v>42</c:v>
                </c:pt>
                <c:pt idx="1738">
                  <c:v>23</c:v>
                </c:pt>
                <c:pt idx="1739">
                  <c:v>23</c:v>
                </c:pt>
                <c:pt idx="1740">
                  <c:v>23</c:v>
                </c:pt>
                <c:pt idx="1741">
                  <c:v>113</c:v>
                </c:pt>
                <c:pt idx="1742">
                  <c:v>11</c:v>
                </c:pt>
                <c:pt idx="1743">
                  <c:v>11</c:v>
                </c:pt>
                <c:pt idx="1744">
                  <c:v>113</c:v>
                </c:pt>
                <c:pt idx="1745">
                  <c:v>17</c:v>
                </c:pt>
                <c:pt idx="1746">
                  <c:v>23</c:v>
                </c:pt>
                <c:pt idx="1747">
                  <c:v>25</c:v>
                </c:pt>
                <c:pt idx="1748">
                  <c:v>11</c:v>
                </c:pt>
                <c:pt idx="1749">
                  <c:v>143</c:v>
                </c:pt>
                <c:pt idx="1750">
                  <c:v>113</c:v>
                </c:pt>
                <c:pt idx="1751">
                  <c:v>113</c:v>
                </c:pt>
                <c:pt idx="1752">
                  <c:v>42</c:v>
                </c:pt>
                <c:pt idx="1753">
                  <c:v>25</c:v>
                </c:pt>
                <c:pt idx="1754">
                  <c:v>113</c:v>
                </c:pt>
                <c:pt idx="1755">
                  <c:v>42</c:v>
                </c:pt>
                <c:pt idx="1756">
                  <c:v>23</c:v>
                </c:pt>
                <c:pt idx="1757">
                  <c:v>23</c:v>
                </c:pt>
                <c:pt idx="1758">
                  <c:v>113</c:v>
                </c:pt>
                <c:pt idx="1759">
                  <c:v>23</c:v>
                </c:pt>
                <c:pt idx="1760">
                  <c:v>23</c:v>
                </c:pt>
                <c:pt idx="1761">
                  <c:v>11</c:v>
                </c:pt>
                <c:pt idx="1762">
                  <c:v>11</c:v>
                </c:pt>
                <c:pt idx="1763">
                  <c:v>113</c:v>
                </c:pt>
                <c:pt idx="1764">
                  <c:v>113</c:v>
                </c:pt>
                <c:pt idx="1765">
                  <c:v>23</c:v>
                </c:pt>
                <c:pt idx="1766">
                  <c:v>113</c:v>
                </c:pt>
                <c:pt idx="1767">
                  <c:v>25</c:v>
                </c:pt>
                <c:pt idx="1768">
                  <c:v>25</c:v>
                </c:pt>
                <c:pt idx="1769">
                  <c:v>25</c:v>
                </c:pt>
                <c:pt idx="1770">
                  <c:v>17</c:v>
                </c:pt>
                <c:pt idx="1771">
                  <c:v>113</c:v>
                </c:pt>
                <c:pt idx="1772">
                  <c:v>17</c:v>
                </c:pt>
                <c:pt idx="1773">
                  <c:v>25</c:v>
                </c:pt>
                <c:pt idx="1774">
                  <c:v>23</c:v>
                </c:pt>
                <c:pt idx="1775">
                  <c:v>23</c:v>
                </c:pt>
                <c:pt idx="1776">
                  <c:v>42</c:v>
                </c:pt>
                <c:pt idx="1777">
                  <c:v>11</c:v>
                </c:pt>
                <c:pt idx="1778">
                  <c:v>113</c:v>
                </c:pt>
                <c:pt idx="1779">
                  <c:v>25</c:v>
                </c:pt>
                <c:pt idx="1780">
                  <c:v>42</c:v>
                </c:pt>
                <c:pt idx="1781">
                  <c:v>23</c:v>
                </c:pt>
                <c:pt idx="1782">
                  <c:v>42</c:v>
                </c:pt>
                <c:pt idx="1783">
                  <c:v>113</c:v>
                </c:pt>
                <c:pt idx="1784">
                  <c:v>113</c:v>
                </c:pt>
                <c:pt idx="1785">
                  <c:v>25</c:v>
                </c:pt>
                <c:pt idx="1786">
                  <c:v>113</c:v>
                </c:pt>
                <c:pt idx="1787">
                  <c:v>113</c:v>
                </c:pt>
                <c:pt idx="1788">
                  <c:v>23</c:v>
                </c:pt>
                <c:pt idx="1789">
                  <c:v>113</c:v>
                </c:pt>
                <c:pt idx="1790">
                  <c:v>113</c:v>
                </c:pt>
                <c:pt idx="1791">
                  <c:v>23</c:v>
                </c:pt>
                <c:pt idx="1792">
                  <c:v>143</c:v>
                </c:pt>
                <c:pt idx="1793">
                  <c:v>113</c:v>
                </c:pt>
                <c:pt idx="1794">
                  <c:v>113</c:v>
                </c:pt>
                <c:pt idx="1795">
                  <c:v>17</c:v>
                </c:pt>
                <c:pt idx="1796">
                  <c:v>42</c:v>
                </c:pt>
                <c:pt idx="1797">
                  <c:v>23</c:v>
                </c:pt>
                <c:pt idx="1798">
                  <c:v>113</c:v>
                </c:pt>
                <c:pt idx="1799">
                  <c:v>25</c:v>
                </c:pt>
                <c:pt idx="1800">
                  <c:v>113</c:v>
                </c:pt>
                <c:pt idx="1801">
                  <c:v>42</c:v>
                </c:pt>
                <c:pt idx="1802">
                  <c:v>113</c:v>
                </c:pt>
                <c:pt idx="1803">
                  <c:v>25</c:v>
                </c:pt>
                <c:pt idx="1804">
                  <c:v>23</c:v>
                </c:pt>
                <c:pt idx="1805">
                  <c:v>25</c:v>
                </c:pt>
                <c:pt idx="1806">
                  <c:v>113</c:v>
                </c:pt>
                <c:pt idx="1807">
                  <c:v>11</c:v>
                </c:pt>
                <c:pt idx="1808">
                  <c:v>23</c:v>
                </c:pt>
                <c:pt idx="1809">
                  <c:v>18</c:v>
                </c:pt>
                <c:pt idx="1810">
                  <c:v>23</c:v>
                </c:pt>
                <c:pt idx="1811">
                  <c:v>113</c:v>
                </c:pt>
                <c:pt idx="1812">
                  <c:v>113</c:v>
                </c:pt>
                <c:pt idx="1813">
                  <c:v>143</c:v>
                </c:pt>
                <c:pt idx="1814">
                  <c:v>143</c:v>
                </c:pt>
                <c:pt idx="1815">
                  <c:v>113</c:v>
                </c:pt>
                <c:pt idx="1816">
                  <c:v>18</c:v>
                </c:pt>
                <c:pt idx="1817">
                  <c:v>42</c:v>
                </c:pt>
                <c:pt idx="1818">
                  <c:v>25</c:v>
                </c:pt>
                <c:pt idx="1819">
                  <c:v>143</c:v>
                </c:pt>
                <c:pt idx="1820">
                  <c:v>113</c:v>
                </c:pt>
                <c:pt idx="1821">
                  <c:v>23</c:v>
                </c:pt>
                <c:pt idx="1822">
                  <c:v>113</c:v>
                </c:pt>
                <c:pt idx="1823">
                  <c:v>113</c:v>
                </c:pt>
                <c:pt idx="1824">
                  <c:v>23</c:v>
                </c:pt>
                <c:pt idx="1825">
                  <c:v>23</c:v>
                </c:pt>
                <c:pt idx="1826">
                  <c:v>11</c:v>
                </c:pt>
                <c:pt idx="1827">
                  <c:v>25</c:v>
                </c:pt>
                <c:pt idx="1828">
                  <c:v>113</c:v>
                </c:pt>
                <c:pt idx="1829">
                  <c:v>113</c:v>
                </c:pt>
                <c:pt idx="1830">
                  <c:v>17</c:v>
                </c:pt>
                <c:pt idx="1831">
                  <c:v>11</c:v>
                </c:pt>
                <c:pt idx="1832">
                  <c:v>23</c:v>
                </c:pt>
                <c:pt idx="1833">
                  <c:v>143</c:v>
                </c:pt>
                <c:pt idx="1834">
                  <c:v>17</c:v>
                </c:pt>
                <c:pt idx="1835">
                  <c:v>23</c:v>
                </c:pt>
                <c:pt idx="1836">
                  <c:v>17</c:v>
                </c:pt>
                <c:pt idx="1837">
                  <c:v>18</c:v>
                </c:pt>
                <c:pt idx="1838">
                  <c:v>11</c:v>
                </c:pt>
                <c:pt idx="1839">
                  <c:v>17</c:v>
                </c:pt>
                <c:pt idx="1840">
                  <c:v>113</c:v>
                </c:pt>
                <c:pt idx="1841">
                  <c:v>42</c:v>
                </c:pt>
                <c:pt idx="1842">
                  <c:v>42</c:v>
                </c:pt>
                <c:pt idx="1843">
                  <c:v>17</c:v>
                </c:pt>
                <c:pt idx="1844">
                  <c:v>23</c:v>
                </c:pt>
                <c:pt idx="1845">
                  <c:v>11</c:v>
                </c:pt>
                <c:pt idx="1846">
                  <c:v>113</c:v>
                </c:pt>
                <c:pt idx="1847">
                  <c:v>18</c:v>
                </c:pt>
                <c:pt idx="1848">
                  <c:v>17</c:v>
                </c:pt>
                <c:pt idx="1849">
                  <c:v>17</c:v>
                </c:pt>
                <c:pt idx="1850">
                  <c:v>42</c:v>
                </c:pt>
                <c:pt idx="1851">
                  <c:v>18</c:v>
                </c:pt>
                <c:pt idx="1852">
                  <c:v>25</c:v>
                </c:pt>
                <c:pt idx="1853">
                  <c:v>25</c:v>
                </c:pt>
                <c:pt idx="1854">
                  <c:v>23</c:v>
                </c:pt>
                <c:pt idx="1855">
                  <c:v>23</c:v>
                </c:pt>
                <c:pt idx="1856">
                  <c:v>17</c:v>
                </c:pt>
                <c:pt idx="1857">
                  <c:v>11</c:v>
                </c:pt>
                <c:pt idx="1858">
                  <c:v>18</c:v>
                </c:pt>
                <c:pt idx="1859">
                  <c:v>23</c:v>
                </c:pt>
                <c:pt idx="1860">
                  <c:v>18</c:v>
                </c:pt>
                <c:pt idx="1861">
                  <c:v>25</c:v>
                </c:pt>
                <c:pt idx="1862">
                  <c:v>113</c:v>
                </c:pt>
                <c:pt idx="1863">
                  <c:v>42</c:v>
                </c:pt>
                <c:pt idx="1864">
                  <c:v>23</c:v>
                </c:pt>
                <c:pt idx="1865">
                  <c:v>11</c:v>
                </c:pt>
                <c:pt idx="1866">
                  <c:v>25</c:v>
                </c:pt>
                <c:pt idx="1867">
                  <c:v>143</c:v>
                </c:pt>
                <c:pt idx="1868">
                  <c:v>18</c:v>
                </c:pt>
                <c:pt idx="1869">
                  <c:v>42</c:v>
                </c:pt>
                <c:pt idx="1870">
                  <c:v>25</c:v>
                </c:pt>
                <c:pt idx="1871">
                  <c:v>113</c:v>
                </c:pt>
                <c:pt idx="1872">
                  <c:v>17</c:v>
                </c:pt>
                <c:pt idx="1873">
                  <c:v>23</c:v>
                </c:pt>
                <c:pt idx="1874">
                  <c:v>23</c:v>
                </c:pt>
                <c:pt idx="1875">
                  <c:v>42</c:v>
                </c:pt>
                <c:pt idx="1876">
                  <c:v>113</c:v>
                </c:pt>
                <c:pt idx="1877">
                  <c:v>17</c:v>
                </c:pt>
                <c:pt idx="1878">
                  <c:v>42</c:v>
                </c:pt>
                <c:pt idx="1879">
                  <c:v>143</c:v>
                </c:pt>
                <c:pt idx="1880">
                  <c:v>17</c:v>
                </c:pt>
                <c:pt idx="1881">
                  <c:v>23</c:v>
                </c:pt>
                <c:pt idx="1882">
                  <c:v>23</c:v>
                </c:pt>
                <c:pt idx="1883">
                  <c:v>42</c:v>
                </c:pt>
                <c:pt idx="1884">
                  <c:v>23</c:v>
                </c:pt>
                <c:pt idx="1885">
                  <c:v>25</c:v>
                </c:pt>
                <c:pt idx="1886">
                  <c:v>25</c:v>
                </c:pt>
                <c:pt idx="1887">
                  <c:v>23</c:v>
                </c:pt>
                <c:pt idx="1888">
                  <c:v>143</c:v>
                </c:pt>
                <c:pt idx="1889">
                  <c:v>23</c:v>
                </c:pt>
                <c:pt idx="1890">
                  <c:v>23</c:v>
                </c:pt>
                <c:pt idx="1891">
                  <c:v>113</c:v>
                </c:pt>
                <c:pt idx="1892">
                  <c:v>42</c:v>
                </c:pt>
                <c:pt idx="1893">
                  <c:v>11</c:v>
                </c:pt>
                <c:pt idx="1894">
                  <c:v>113</c:v>
                </c:pt>
                <c:pt idx="1895">
                  <c:v>113</c:v>
                </c:pt>
                <c:pt idx="1896">
                  <c:v>17</c:v>
                </c:pt>
                <c:pt idx="1897">
                  <c:v>113</c:v>
                </c:pt>
                <c:pt idx="1898">
                  <c:v>11</c:v>
                </c:pt>
                <c:pt idx="1899">
                  <c:v>23</c:v>
                </c:pt>
                <c:pt idx="1900">
                  <c:v>143</c:v>
                </c:pt>
                <c:pt idx="1901">
                  <c:v>18</c:v>
                </c:pt>
                <c:pt idx="1902">
                  <c:v>143</c:v>
                </c:pt>
                <c:pt idx="1903">
                  <c:v>42</c:v>
                </c:pt>
                <c:pt idx="1904">
                  <c:v>113</c:v>
                </c:pt>
                <c:pt idx="1905">
                  <c:v>18</c:v>
                </c:pt>
                <c:pt idx="1906">
                  <c:v>143</c:v>
                </c:pt>
                <c:pt idx="1907">
                  <c:v>17</c:v>
                </c:pt>
                <c:pt idx="1908">
                  <c:v>23</c:v>
                </c:pt>
                <c:pt idx="1909">
                  <c:v>17</c:v>
                </c:pt>
                <c:pt idx="1910">
                  <c:v>113</c:v>
                </c:pt>
                <c:pt idx="1911">
                  <c:v>17</c:v>
                </c:pt>
                <c:pt idx="1912">
                  <c:v>113</c:v>
                </c:pt>
                <c:pt idx="1913">
                  <c:v>113</c:v>
                </c:pt>
                <c:pt idx="1914">
                  <c:v>113</c:v>
                </c:pt>
                <c:pt idx="1915">
                  <c:v>18</c:v>
                </c:pt>
                <c:pt idx="1916">
                  <c:v>17</c:v>
                </c:pt>
                <c:pt idx="1917">
                  <c:v>23</c:v>
                </c:pt>
                <c:pt idx="1918">
                  <c:v>17</c:v>
                </c:pt>
                <c:pt idx="1919">
                  <c:v>18</c:v>
                </c:pt>
                <c:pt idx="1920">
                  <c:v>113</c:v>
                </c:pt>
                <c:pt idx="1921">
                  <c:v>25</c:v>
                </c:pt>
                <c:pt idx="1922">
                  <c:v>23</c:v>
                </c:pt>
                <c:pt idx="1923">
                  <c:v>17</c:v>
                </c:pt>
                <c:pt idx="1924">
                  <c:v>25</c:v>
                </c:pt>
                <c:pt idx="1925">
                  <c:v>23</c:v>
                </c:pt>
                <c:pt idx="1926">
                  <c:v>23</c:v>
                </c:pt>
                <c:pt idx="1927">
                  <c:v>11</c:v>
                </c:pt>
                <c:pt idx="1928">
                  <c:v>143</c:v>
                </c:pt>
                <c:pt idx="1929">
                  <c:v>17</c:v>
                </c:pt>
                <c:pt idx="1930">
                  <c:v>113</c:v>
                </c:pt>
                <c:pt idx="1931">
                  <c:v>11</c:v>
                </c:pt>
                <c:pt idx="1932">
                  <c:v>42</c:v>
                </c:pt>
                <c:pt idx="1933">
                  <c:v>18</c:v>
                </c:pt>
                <c:pt idx="1934">
                  <c:v>143</c:v>
                </c:pt>
                <c:pt idx="1935">
                  <c:v>11</c:v>
                </c:pt>
                <c:pt idx="1936">
                  <c:v>18</c:v>
                </c:pt>
                <c:pt idx="1937">
                  <c:v>113</c:v>
                </c:pt>
                <c:pt idx="1938">
                  <c:v>113</c:v>
                </c:pt>
                <c:pt idx="1939">
                  <c:v>23</c:v>
                </c:pt>
                <c:pt idx="1940">
                  <c:v>113</c:v>
                </c:pt>
                <c:pt idx="1941">
                  <c:v>11</c:v>
                </c:pt>
                <c:pt idx="1942">
                  <c:v>113</c:v>
                </c:pt>
                <c:pt idx="1943">
                  <c:v>143</c:v>
                </c:pt>
                <c:pt idx="1944">
                  <c:v>42</c:v>
                </c:pt>
                <c:pt idx="1945">
                  <c:v>25</c:v>
                </c:pt>
                <c:pt idx="1946">
                  <c:v>113</c:v>
                </c:pt>
                <c:pt idx="1947">
                  <c:v>143</c:v>
                </c:pt>
                <c:pt idx="1948">
                  <c:v>113</c:v>
                </c:pt>
                <c:pt idx="1949">
                  <c:v>42</c:v>
                </c:pt>
                <c:pt idx="1950">
                  <c:v>113</c:v>
                </c:pt>
                <c:pt idx="1951">
                  <c:v>42</c:v>
                </c:pt>
                <c:pt idx="1952">
                  <c:v>143</c:v>
                </c:pt>
                <c:pt idx="1953">
                  <c:v>113</c:v>
                </c:pt>
                <c:pt idx="1954">
                  <c:v>25</c:v>
                </c:pt>
                <c:pt idx="1955">
                  <c:v>113</c:v>
                </c:pt>
                <c:pt idx="1956">
                  <c:v>113</c:v>
                </c:pt>
                <c:pt idx="1957">
                  <c:v>18</c:v>
                </c:pt>
                <c:pt idx="1958">
                  <c:v>42</c:v>
                </c:pt>
                <c:pt idx="1959">
                  <c:v>18</c:v>
                </c:pt>
                <c:pt idx="1960">
                  <c:v>42</c:v>
                </c:pt>
                <c:pt idx="1961">
                  <c:v>42</c:v>
                </c:pt>
                <c:pt idx="1962">
                  <c:v>23</c:v>
                </c:pt>
                <c:pt idx="1963">
                  <c:v>18</c:v>
                </c:pt>
                <c:pt idx="1964">
                  <c:v>11</c:v>
                </c:pt>
                <c:pt idx="1965">
                  <c:v>23</c:v>
                </c:pt>
                <c:pt idx="1966">
                  <c:v>25</c:v>
                </c:pt>
                <c:pt idx="1967">
                  <c:v>17</c:v>
                </c:pt>
                <c:pt idx="1968">
                  <c:v>23</c:v>
                </c:pt>
                <c:pt idx="1969">
                  <c:v>18</c:v>
                </c:pt>
                <c:pt idx="1970">
                  <c:v>17</c:v>
                </c:pt>
                <c:pt idx="1971">
                  <c:v>143</c:v>
                </c:pt>
                <c:pt idx="1972">
                  <c:v>11</c:v>
                </c:pt>
                <c:pt idx="1973">
                  <c:v>23</c:v>
                </c:pt>
                <c:pt idx="1974">
                  <c:v>113</c:v>
                </c:pt>
                <c:pt idx="1975">
                  <c:v>18</c:v>
                </c:pt>
                <c:pt idx="1976">
                  <c:v>17</c:v>
                </c:pt>
                <c:pt idx="1977">
                  <c:v>17</c:v>
                </c:pt>
                <c:pt idx="1978">
                  <c:v>11</c:v>
                </c:pt>
                <c:pt idx="1979">
                  <c:v>17</c:v>
                </c:pt>
                <c:pt idx="1980">
                  <c:v>23</c:v>
                </c:pt>
                <c:pt idx="1981">
                  <c:v>113</c:v>
                </c:pt>
                <c:pt idx="1982">
                  <c:v>113</c:v>
                </c:pt>
                <c:pt idx="1983">
                  <c:v>23</c:v>
                </c:pt>
                <c:pt idx="1984">
                  <c:v>113</c:v>
                </c:pt>
                <c:pt idx="1985">
                  <c:v>113</c:v>
                </c:pt>
                <c:pt idx="1986">
                  <c:v>18</c:v>
                </c:pt>
                <c:pt idx="1987">
                  <c:v>25</c:v>
                </c:pt>
                <c:pt idx="1988">
                  <c:v>17</c:v>
                </c:pt>
                <c:pt idx="1989">
                  <c:v>23</c:v>
                </c:pt>
                <c:pt idx="1990">
                  <c:v>113</c:v>
                </c:pt>
                <c:pt idx="1991">
                  <c:v>42</c:v>
                </c:pt>
                <c:pt idx="1992">
                  <c:v>143</c:v>
                </c:pt>
                <c:pt idx="1993">
                  <c:v>17</c:v>
                </c:pt>
                <c:pt idx="1994">
                  <c:v>113</c:v>
                </c:pt>
                <c:pt idx="1995">
                  <c:v>23</c:v>
                </c:pt>
                <c:pt idx="1996">
                  <c:v>17</c:v>
                </c:pt>
                <c:pt idx="1997">
                  <c:v>23</c:v>
                </c:pt>
                <c:pt idx="1998">
                  <c:v>17</c:v>
                </c:pt>
                <c:pt idx="1999">
                  <c:v>113</c:v>
                </c:pt>
                <c:pt idx="2000">
                  <c:v>11</c:v>
                </c:pt>
                <c:pt idx="2001">
                  <c:v>23</c:v>
                </c:pt>
                <c:pt idx="2002">
                  <c:v>25</c:v>
                </c:pt>
                <c:pt idx="2003">
                  <c:v>11</c:v>
                </c:pt>
                <c:pt idx="2004">
                  <c:v>42</c:v>
                </c:pt>
                <c:pt idx="2005">
                  <c:v>143</c:v>
                </c:pt>
                <c:pt idx="2006">
                  <c:v>11</c:v>
                </c:pt>
                <c:pt idx="2007">
                  <c:v>25</c:v>
                </c:pt>
                <c:pt idx="2008">
                  <c:v>143</c:v>
                </c:pt>
                <c:pt idx="2009">
                  <c:v>17</c:v>
                </c:pt>
                <c:pt idx="2010">
                  <c:v>23</c:v>
                </c:pt>
                <c:pt idx="2011">
                  <c:v>11</c:v>
                </c:pt>
                <c:pt idx="2012">
                  <c:v>143</c:v>
                </c:pt>
                <c:pt idx="2013">
                  <c:v>143</c:v>
                </c:pt>
                <c:pt idx="2014">
                  <c:v>113</c:v>
                </c:pt>
                <c:pt idx="2015">
                  <c:v>23</c:v>
                </c:pt>
                <c:pt idx="2016">
                  <c:v>42</c:v>
                </c:pt>
                <c:pt idx="2017">
                  <c:v>143</c:v>
                </c:pt>
                <c:pt idx="2018">
                  <c:v>42</c:v>
                </c:pt>
                <c:pt idx="2019">
                  <c:v>11</c:v>
                </c:pt>
                <c:pt idx="2020">
                  <c:v>113</c:v>
                </c:pt>
                <c:pt idx="2021">
                  <c:v>17</c:v>
                </c:pt>
                <c:pt idx="2022">
                  <c:v>18</c:v>
                </c:pt>
                <c:pt idx="2023">
                  <c:v>113</c:v>
                </c:pt>
                <c:pt idx="2024">
                  <c:v>42</c:v>
                </c:pt>
                <c:pt idx="2025">
                  <c:v>23</c:v>
                </c:pt>
                <c:pt idx="2026">
                  <c:v>25</c:v>
                </c:pt>
                <c:pt idx="2027">
                  <c:v>23</c:v>
                </c:pt>
                <c:pt idx="2028">
                  <c:v>11</c:v>
                </c:pt>
                <c:pt idx="2029">
                  <c:v>113</c:v>
                </c:pt>
                <c:pt idx="2030">
                  <c:v>42</c:v>
                </c:pt>
                <c:pt idx="2031">
                  <c:v>17</c:v>
                </c:pt>
                <c:pt idx="2032">
                  <c:v>17</c:v>
                </c:pt>
                <c:pt idx="2033">
                  <c:v>11</c:v>
                </c:pt>
                <c:pt idx="2034">
                  <c:v>18</c:v>
                </c:pt>
                <c:pt idx="2035">
                  <c:v>23</c:v>
                </c:pt>
                <c:pt idx="2036">
                  <c:v>143</c:v>
                </c:pt>
                <c:pt idx="2037">
                  <c:v>42</c:v>
                </c:pt>
                <c:pt idx="2038">
                  <c:v>23</c:v>
                </c:pt>
                <c:pt idx="2039">
                  <c:v>23</c:v>
                </c:pt>
                <c:pt idx="2040">
                  <c:v>23</c:v>
                </c:pt>
                <c:pt idx="2041">
                  <c:v>17</c:v>
                </c:pt>
                <c:pt idx="2042">
                  <c:v>17</c:v>
                </c:pt>
                <c:pt idx="2043">
                  <c:v>11</c:v>
                </c:pt>
                <c:pt idx="2044">
                  <c:v>11</c:v>
                </c:pt>
                <c:pt idx="2045">
                  <c:v>17</c:v>
                </c:pt>
                <c:pt idx="2046">
                  <c:v>143</c:v>
                </c:pt>
                <c:pt idx="2047">
                  <c:v>25</c:v>
                </c:pt>
                <c:pt idx="2048">
                  <c:v>23</c:v>
                </c:pt>
                <c:pt idx="2049">
                  <c:v>113</c:v>
                </c:pt>
                <c:pt idx="2050">
                  <c:v>143</c:v>
                </c:pt>
                <c:pt idx="2051">
                  <c:v>42</c:v>
                </c:pt>
                <c:pt idx="2052">
                  <c:v>11</c:v>
                </c:pt>
                <c:pt idx="2053">
                  <c:v>113</c:v>
                </c:pt>
                <c:pt idx="2054">
                  <c:v>42</c:v>
                </c:pt>
                <c:pt idx="2055">
                  <c:v>17</c:v>
                </c:pt>
                <c:pt idx="2056">
                  <c:v>11</c:v>
                </c:pt>
                <c:pt idx="2057">
                  <c:v>11</c:v>
                </c:pt>
                <c:pt idx="2058">
                  <c:v>17</c:v>
                </c:pt>
                <c:pt idx="2059">
                  <c:v>11</c:v>
                </c:pt>
                <c:pt idx="2060">
                  <c:v>113</c:v>
                </c:pt>
                <c:pt idx="2061">
                  <c:v>25</c:v>
                </c:pt>
                <c:pt idx="2062">
                  <c:v>18</c:v>
                </c:pt>
                <c:pt idx="2063">
                  <c:v>113</c:v>
                </c:pt>
                <c:pt idx="2064">
                  <c:v>18</c:v>
                </c:pt>
                <c:pt idx="2065">
                  <c:v>25</c:v>
                </c:pt>
                <c:pt idx="2066">
                  <c:v>23</c:v>
                </c:pt>
                <c:pt idx="2067">
                  <c:v>18</c:v>
                </c:pt>
                <c:pt idx="2068">
                  <c:v>42</c:v>
                </c:pt>
                <c:pt idx="2069">
                  <c:v>25</c:v>
                </c:pt>
                <c:pt idx="2070">
                  <c:v>25</c:v>
                </c:pt>
                <c:pt idx="2071">
                  <c:v>23</c:v>
                </c:pt>
                <c:pt idx="2072">
                  <c:v>42</c:v>
                </c:pt>
                <c:pt idx="2073">
                  <c:v>113</c:v>
                </c:pt>
                <c:pt idx="2074">
                  <c:v>23</c:v>
                </c:pt>
                <c:pt idx="2075">
                  <c:v>11</c:v>
                </c:pt>
                <c:pt idx="2076">
                  <c:v>17</c:v>
                </c:pt>
                <c:pt idx="2077">
                  <c:v>143</c:v>
                </c:pt>
                <c:pt idx="2078">
                  <c:v>23</c:v>
                </c:pt>
                <c:pt idx="2079">
                  <c:v>23</c:v>
                </c:pt>
                <c:pt idx="2080">
                  <c:v>23</c:v>
                </c:pt>
                <c:pt idx="2081">
                  <c:v>113</c:v>
                </c:pt>
                <c:pt idx="2082">
                  <c:v>25</c:v>
                </c:pt>
                <c:pt idx="2083">
                  <c:v>23</c:v>
                </c:pt>
                <c:pt idx="2084">
                  <c:v>42</c:v>
                </c:pt>
                <c:pt idx="2085">
                  <c:v>143</c:v>
                </c:pt>
                <c:pt idx="2086">
                  <c:v>113</c:v>
                </c:pt>
                <c:pt idx="2087">
                  <c:v>42</c:v>
                </c:pt>
                <c:pt idx="2088">
                  <c:v>113</c:v>
                </c:pt>
                <c:pt idx="2089">
                  <c:v>25</c:v>
                </c:pt>
                <c:pt idx="2090">
                  <c:v>17</c:v>
                </c:pt>
                <c:pt idx="2091">
                  <c:v>17</c:v>
                </c:pt>
                <c:pt idx="2092">
                  <c:v>17</c:v>
                </c:pt>
                <c:pt idx="2093">
                  <c:v>143</c:v>
                </c:pt>
                <c:pt idx="2094">
                  <c:v>42</c:v>
                </c:pt>
                <c:pt idx="2095">
                  <c:v>18</c:v>
                </c:pt>
                <c:pt idx="2096">
                  <c:v>23</c:v>
                </c:pt>
                <c:pt idx="2097">
                  <c:v>113</c:v>
                </c:pt>
                <c:pt idx="2098">
                  <c:v>113</c:v>
                </c:pt>
                <c:pt idx="2099">
                  <c:v>11</c:v>
                </c:pt>
                <c:pt idx="2100">
                  <c:v>143</c:v>
                </c:pt>
                <c:pt idx="2101">
                  <c:v>25</c:v>
                </c:pt>
                <c:pt idx="2102">
                  <c:v>18</c:v>
                </c:pt>
                <c:pt idx="2103">
                  <c:v>113</c:v>
                </c:pt>
                <c:pt idx="2104">
                  <c:v>23</c:v>
                </c:pt>
                <c:pt idx="2105">
                  <c:v>143</c:v>
                </c:pt>
                <c:pt idx="2106">
                  <c:v>11</c:v>
                </c:pt>
                <c:pt idx="2107">
                  <c:v>18</c:v>
                </c:pt>
                <c:pt idx="2108">
                  <c:v>113</c:v>
                </c:pt>
                <c:pt idx="2109">
                  <c:v>42</c:v>
                </c:pt>
                <c:pt idx="2110">
                  <c:v>11</c:v>
                </c:pt>
                <c:pt idx="2111">
                  <c:v>18</c:v>
                </c:pt>
                <c:pt idx="2112">
                  <c:v>143</c:v>
                </c:pt>
                <c:pt idx="2113">
                  <c:v>23</c:v>
                </c:pt>
                <c:pt idx="2114">
                  <c:v>25</c:v>
                </c:pt>
                <c:pt idx="2115">
                  <c:v>23</c:v>
                </c:pt>
                <c:pt idx="2116">
                  <c:v>17</c:v>
                </c:pt>
                <c:pt idx="2117">
                  <c:v>42</c:v>
                </c:pt>
                <c:pt idx="2118">
                  <c:v>25</c:v>
                </c:pt>
                <c:pt idx="2119">
                  <c:v>143</c:v>
                </c:pt>
                <c:pt idx="2120">
                  <c:v>42</c:v>
                </c:pt>
                <c:pt idx="2121">
                  <c:v>23</c:v>
                </c:pt>
                <c:pt idx="2122">
                  <c:v>17</c:v>
                </c:pt>
                <c:pt idx="2123">
                  <c:v>11</c:v>
                </c:pt>
                <c:pt idx="2124">
                  <c:v>18</c:v>
                </c:pt>
                <c:pt idx="2125">
                  <c:v>113</c:v>
                </c:pt>
                <c:pt idx="2126">
                  <c:v>17</c:v>
                </c:pt>
                <c:pt idx="2127">
                  <c:v>113</c:v>
                </c:pt>
                <c:pt idx="2128">
                  <c:v>11</c:v>
                </c:pt>
                <c:pt idx="2129">
                  <c:v>25</c:v>
                </c:pt>
                <c:pt idx="2130">
                  <c:v>23</c:v>
                </c:pt>
                <c:pt idx="2131">
                  <c:v>11</c:v>
                </c:pt>
                <c:pt idx="2132">
                  <c:v>11</c:v>
                </c:pt>
                <c:pt idx="2133">
                  <c:v>17</c:v>
                </c:pt>
                <c:pt idx="2134">
                  <c:v>42</c:v>
                </c:pt>
                <c:pt idx="2135">
                  <c:v>25</c:v>
                </c:pt>
                <c:pt idx="2136">
                  <c:v>25</c:v>
                </c:pt>
                <c:pt idx="2137">
                  <c:v>113</c:v>
                </c:pt>
                <c:pt idx="2138">
                  <c:v>42</c:v>
                </c:pt>
                <c:pt idx="2139">
                  <c:v>25</c:v>
                </c:pt>
                <c:pt idx="2140">
                  <c:v>11</c:v>
                </c:pt>
                <c:pt idx="2141">
                  <c:v>25</c:v>
                </c:pt>
                <c:pt idx="2142">
                  <c:v>25</c:v>
                </c:pt>
                <c:pt idx="2143">
                  <c:v>42</c:v>
                </c:pt>
                <c:pt idx="2144">
                  <c:v>42</c:v>
                </c:pt>
                <c:pt idx="2145">
                  <c:v>23</c:v>
                </c:pt>
                <c:pt idx="2146">
                  <c:v>143</c:v>
                </c:pt>
                <c:pt idx="2147">
                  <c:v>23</c:v>
                </c:pt>
                <c:pt idx="2148">
                  <c:v>23</c:v>
                </c:pt>
                <c:pt idx="2149">
                  <c:v>113</c:v>
                </c:pt>
                <c:pt idx="2150">
                  <c:v>42</c:v>
                </c:pt>
                <c:pt idx="2151">
                  <c:v>23</c:v>
                </c:pt>
                <c:pt idx="2152">
                  <c:v>18</c:v>
                </c:pt>
                <c:pt idx="2153">
                  <c:v>17</c:v>
                </c:pt>
                <c:pt idx="2154">
                  <c:v>113</c:v>
                </c:pt>
                <c:pt idx="2155">
                  <c:v>42</c:v>
                </c:pt>
                <c:pt idx="2156">
                  <c:v>17</c:v>
                </c:pt>
                <c:pt idx="2157">
                  <c:v>23</c:v>
                </c:pt>
                <c:pt idx="2158">
                  <c:v>113</c:v>
                </c:pt>
                <c:pt idx="2159">
                  <c:v>18</c:v>
                </c:pt>
                <c:pt idx="2160">
                  <c:v>11</c:v>
                </c:pt>
                <c:pt idx="2161">
                  <c:v>23</c:v>
                </c:pt>
                <c:pt idx="2162">
                  <c:v>17</c:v>
                </c:pt>
                <c:pt idx="2163">
                  <c:v>11</c:v>
                </c:pt>
                <c:pt idx="2164">
                  <c:v>11</c:v>
                </c:pt>
                <c:pt idx="2165">
                  <c:v>25</c:v>
                </c:pt>
                <c:pt idx="2166">
                  <c:v>113</c:v>
                </c:pt>
                <c:pt idx="2167">
                  <c:v>42</c:v>
                </c:pt>
                <c:pt idx="2168">
                  <c:v>25</c:v>
                </c:pt>
                <c:pt idx="2169">
                  <c:v>18</c:v>
                </c:pt>
                <c:pt idx="2170">
                  <c:v>11</c:v>
                </c:pt>
                <c:pt idx="2171">
                  <c:v>113</c:v>
                </c:pt>
                <c:pt idx="2172">
                  <c:v>17</c:v>
                </c:pt>
                <c:pt idx="2173">
                  <c:v>23</c:v>
                </c:pt>
                <c:pt idx="2174">
                  <c:v>11</c:v>
                </c:pt>
                <c:pt idx="2175">
                  <c:v>17</c:v>
                </c:pt>
                <c:pt idx="2176">
                  <c:v>143</c:v>
                </c:pt>
                <c:pt idx="2177">
                  <c:v>42</c:v>
                </c:pt>
                <c:pt idx="2178">
                  <c:v>17</c:v>
                </c:pt>
                <c:pt idx="2179">
                  <c:v>17</c:v>
                </c:pt>
                <c:pt idx="2180">
                  <c:v>113</c:v>
                </c:pt>
                <c:pt idx="2181">
                  <c:v>23</c:v>
                </c:pt>
                <c:pt idx="2182">
                  <c:v>17</c:v>
                </c:pt>
                <c:pt idx="2183">
                  <c:v>18</c:v>
                </c:pt>
                <c:pt idx="2184">
                  <c:v>23</c:v>
                </c:pt>
                <c:pt idx="2185">
                  <c:v>25</c:v>
                </c:pt>
                <c:pt idx="2186">
                  <c:v>25</c:v>
                </c:pt>
                <c:pt idx="2187">
                  <c:v>18</c:v>
                </c:pt>
                <c:pt idx="2188">
                  <c:v>113</c:v>
                </c:pt>
                <c:pt idx="2189">
                  <c:v>23</c:v>
                </c:pt>
                <c:pt idx="2190">
                  <c:v>11</c:v>
                </c:pt>
                <c:pt idx="2191">
                  <c:v>25</c:v>
                </c:pt>
                <c:pt idx="2192">
                  <c:v>25</c:v>
                </c:pt>
                <c:pt idx="2193">
                  <c:v>113</c:v>
                </c:pt>
                <c:pt idx="2194">
                  <c:v>113</c:v>
                </c:pt>
                <c:pt idx="2195">
                  <c:v>25</c:v>
                </c:pt>
                <c:pt idx="2196">
                  <c:v>23</c:v>
                </c:pt>
                <c:pt idx="2197">
                  <c:v>143</c:v>
                </c:pt>
                <c:pt idx="2198">
                  <c:v>17</c:v>
                </c:pt>
                <c:pt idx="2199">
                  <c:v>113</c:v>
                </c:pt>
                <c:pt idx="2200">
                  <c:v>143</c:v>
                </c:pt>
                <c:pt idx="2201">
                  <c:v>23</c:v>
                </c:pt>
                <c:pt idx="2202">
                  <c:v>23</c:v>
                </c:pt>
                <c:pt idx="2203">
                  <c:v>17</c:v>
                </c:pt>
                <c:pt idx="2204">
                  <c:v>42</c:v>
                </c:pt>
                <c:pt idx="2205">
                  <c:v>17</c:v>
                </c:pt>
                <c:pt idx="2206">
                  <c:v>113</c:v>
                </c:pt>
                <c:pt idx="2207">
                  <c:v>113</c:v>
                </c:pt>
                <c:pt idx="2208">
                  <c:v>18</c:v>
                </c:pt>
                <c:pt idx="2209">
                  <c:v>113</c:v>
                </c:pt>
                <c:pt idx="2210">
                  <c:v>17</c:v>
                </c:pt>
                <c:pt idx="2211">
                  <c:v>42</c:v>
                </c:pt>
                <c:pt idx="2212">
                  <c:v>17</c:v>
                </c:pt>
                <c:pt idx="2213">
                  <c:v>23</c:v>
                </c:pt>
                <c:pt idx="2214">
                  <c:v>23</c:v>
                </c:pt>
                <c:pt idx="2215">
                  <c:v>23</c:v>
                </c:pt>
                <c:pt idx="2216">
                  <c:v>11</c:v>
                </c:pt>
                <c:pt idx="2217">
                  <c:v>17</c:v>
                </c:pt>
                <c:pt idx="2218">
                  <c:v>25</c:v>
                </c:pt>
                <c:pt idx="2219">
                  <c:v>23</c:v>
                </c:pt>
                <c:pt idx="2220">
                  <c:v>23</c:v>
                </c:pt>
                <c:pt idx="2221">
                  <c:v>11</c:v>
                </c:pt>
                <c:pt idx="2222">
                  <c:v>42</c:v>
                </c:pt>
                <c:pt idx="2223">
                  <c:v>42</c:v>
                </c:pt>
                <c:pt idx="2224">
                  <c:v>143</c:v>
                </c:pt>
                <c:pt idx="2225">
                  <c:v>17</c:v>
                </c:pt>
                <c:pt idx="2226">
                  <c:v>25</c:v>
                </c:pt>
                <c:pt idx="2227">
                  <c:v>25</c:v>
                </c:pt>
                <c:pt idx="2228">
                  <c:v>113</c:v>
                </c:pt>
                <c:pt idx="2229">
                  <c:v>25</c:v>
                </c:pt>
                <c:pt idx="2230">
                  <c:v>42</c:v>
                </c:pt>
                <c:pt idx="2231">
                  <c:v>25</c:v>
                </c:pt>
                <c:pt idx="2232">
                  <c:v>25</c:v>
                </c:pt>
                <c:pt idx="2233">
                  <c:v>25</c:v>
                </c:pt>
                <c:pt idx="2234">
                  <c:v>23</c:v>
                </c:pt>
                <c:pt idx="2235">
                  <c:v>113</c:v>
                </c:pt>
                <c:pt idx="2236">
                  <c:v>143</c:v>
                </c:pt>
                <c:pt idx="2237">
                  <c:v>42</c:v>
                </c:pt>
                <c:pt idx="2238">
                  <c:v>25</c:v>
                </c:pt>
                <c:pt idx="2239">
                  <c:v>23</c:v>
                </c:pt>
                <c:pt idx="2240">
                  <c:v>113</c:v>
                </c:pt>
                <c:pt idx="2241">
                  <c:v>113</c:v>
                </c:pt>
                <c:pt idx="2242">
                  <c:v>23</c:v>
                </c:pt>
                <c:pt idx="2243">
                  <c:v>25</c:v>
                </c:pt>
                <c:pt idx="2244">
                  <c:v>42</c:v>
                </c:pt>
                <c:pt idx="2245">
                  <c:v>113</c:v>
                </c:pt>
                <c:pt idx="2246">
                  <c:v>23</c:v>
                </c:pt>
                <c:pt idx="2247">
                  <c:v>113</c:v>
                </c:pt>
                <c:pt idx="2248">
                  <c:v>23</c:v>
                </c:pt>
                <c:pt idx="2249">
                  <c:v>113</c:v>
                </c:pt>
                <c:pt idx="2250">
                  <c:v>42</c:v>
                </c:pt>
                <c:pt idx="2251">
                  <c:v>143</c:v>
                </c:pt>
                <c:pt idx="2252">
                  <c:v>113</c:v>
                </c:pt>
                <c:pt idx="2253">
                  <c:v>25</c:v>
                </c:pt>
                <c:pt idx="2254">
                  <c:v>11</c:v>
                </c:pt>
                <c:pt idx="2255">
                  <c:v>11</c:v>
                </c:pt>
                <c:pt idx="2256">
                  <c:v>23</c:v>
                </c:pt>
                <c:pt idx="2257">
                  <c:v>25</c:v>
                </c:pt>
                <c:pt idx="2258">
                  <c:v>113</c:v>
                </c:pt>
                <c:pt idx="2259">
                  <c:v>17</c:v>
                </c:pt>
                <c:pt idx="2260">
                  <c:v>18</c:v>
                </c:pt>
                <c:pt idx="2261">
                  <c:v>25</c:v>
                </c:pt>
                <c:pt idx="2262">
                  <c:v>23</c:v>
                </c:pt>
                <c:pt idx="2263">
                  <c:v>42</c:v>
                </c:pt>
                <c:pt idx="2264">
                  <c:v>23</c:v>
                </c:pt>
                <c:pt idx="2265">
                  <c:v>42</c:v>
                </c:pt>
                <c:pt idx="2266">
                  <c:v>11</c:v>
                </c:pt>
                <c:pt idx="2267">
                  <c:v>25</c:v>
                </c:pt>
                <c:pt idx="2268">
                  <c:v>143</c:v>
                </c:pt>
                <c:pt idx="2269">
                  <c:v>42</c:v>
                </c:pt>
                <c:pt idx="2270">
                  <c:v>23</c:v>
                </c:pt>
                <c:pt idx="2271">
                  <c:v>113</c:v>
                </c:pt>
                <c:pt idx="2272">
                  <c:v>113</c:v>
                </c:pt>
                <c:pt idx="2273">
                  <c:v>11</c:v>
                </c:pt>
                <c:pt idx="2274">
                  <c:v>23</c:v>
                </c:pt>
                <c:pt idx="2275">
                  <c:v>143</c:v>
                </c:pt>
                <c:pt idx="2276">
                  <c:v>11</c:v>
                </c:pt>
                <c:pt idx="2277">
                  <c:v>25</c:v>
                </c:pt>
                <c:pt idx="2278">
                  <c:v>113</c:v>
                </c:pt>
                <c:pt idx="2279">
                  <c:v>25</c:v>
                </c:pt>
                <c:pt idx="2280">
                  <c:v>23</c:v>
                </c:pt>
                <c:pt idx="2281">
                  <c:v>17</c:v>
                </c:pt>
                <c:pt idx="2282">
                  <c:v>25</c:v>
                </c:pt>
                <c:pt idx="2283">
                  <c:v>11</c:v>
                </c:pt>
                <c:pt idx="2284">
                  <c:v>23</c:v>
                </c:pt>
                <c:pt idx="2285">
                  <c:v>42</c:v>
                </c:pt>
                <c:pt idx="2286">
                  <c:v>25</c:v>
                </c:pt>
                <c:pt idx="2287">
                  <c:v>23</c:v>
                </c:pt>
                <c:pt idx="2288">
                  <c:v>11</c:v>
                </c:pt>
                <c:pt idx="2289">
                  <c:v>23</c:v>
                </c:pt>
                <c:pt idx="2290">
                  <c:v>23</c:v>
                </c:pt>
                <c:pt idx="2291">
                  <c:v>42</c:v>
                </c:pt>
                <c:pt idx="2292">
                  <c:v>143</c:v>
                </c:pt>
                <c:pt idx="2293">
                  <c:v>113</c:v>
                </c:pt>
                <c:pt idx="2294">
                  <c:v>18</c:v>
                </c:pt>
                <c:pt idx="2295">
                  <c:v>42</c:v>
                </c:pt>
                <c:pt idx="2296">
                  <c:v>23</c:v>
                </c:pt>
                <c:pt idx="2297">
                  <c:v>113</c:v>
                </c:pt>
                <c:pt idx="2298">
                  <c:v>42</c:v>
                </c:pt>
                <c:pt idx="2299">
                  <c:v>143</c:v>
                </c:pt>
                <c:pt idx="2300">
                  <c:v>23</c:v>
                </c:pt>
                <c:pt idx="2301">
                  <c:v>113</c:v>
                </c:pt>
                <c:pt idx="2302">
                  <c:v>42</c:v>
                </c:pt>
                <c:pt idx="2303">
                  <c:v>17</c:v>
                </c:pt>
                <c:pt idx="2304">
                  <c:v>23</c:v>
                </c:pt>
                <c:pt idx="2305">
                  <c:v>23</c:v>
                </c:pt>
                <c:pt idx="2306">
                  <c:v>25</c:v>
                </c:pt>
                <c:pt idx="2307">
                  <c:v>25</c:v>
                </c:pt>
                <c:pt idx="2308">
                  <c:v>143</c:v>
                </c:pt>
                <c:pt idx="2309">
                  <c:v>113</c:v>
                </c:pt>
                <c:pt idx="2310">
                  <c:v>11</c:v>
                </c:pt>
                <c:pt idx="2311">
                  <c:v>42</c:v>
                </c:pt>
                <c:pt idx="2312">
                  <c:v>11</c:v>
                </c:pt>
                <c:pt idx="2313">
                  <c:v>23</c:v>
                </c:pt>
                <c:pt idx="2314">
                  <c:v>42</c:v>
                </c:pt>
                <c:pt idx="2315">
                  <c:v>23</c:v>
                </c:pt>
                <c:pt idx="2316">
                  <c:v>113</c:v>
                </c:pt>
                <c:pt idx="2317">
                  <c:v>11</c:v>
                </c:pt>
                <c:pt idx="2318">
                  <c:v>113</c:v>
                </c:pt>
                <c:pt idx="2319">
                  <c:v>143</c:v>
                </c:pt>
                <c:pt idx="2320">
                  <c:v>113</c:v>
                </c:pt>
                <c:pt idx="2321">
                  <c:v>11</c:v>
                </c:pt>
                <c:pt idx="2322">
                  <c:v>23</c:v>
                </c:pt>
                <c:pt idx="2323">
                  <c:v>17</c:v>
                </c:pt>
                <c:pt idx="2324">
                  <c:v>42</c:v>
                </c:pt>
                <c:pt idx="2325">
                  <c:v>25</c:v>
                </c:pt>
                <c:pt idx="2326">
                  <c:v>25</c:v>
                </c:pt>
                <c:pt idx="2327">
                  <c:v>23</c:v>
                </c:pt>
                <c:pt idx="2328">
                  <c:v>25</c:v>
                </c:pt>
                <c:pt idx="2329">
                  <c:v>113</c:v>
                </c:pt>
                <c:pt idx="2330">
                  <c:v>113</c:v>
                </c:pt>
                <c:pt idx="2331">
                  <c:v>113</c:v>
                </c:pt>
                <c:pt idx="2332">
                  <c:v>113</c:v>
                </c:pt>
                <c:pt idx="2333">
                  <c:v>143</c:v>
                </c:pt>
                <c:pt idx="2334">
                  <c:v>18</c:v>
                </c:pt>
                <c:pt idx="2335">
                  <c:v>25</c:v>
                </c:pt>
                <c:pt idx="2336">
                  <c:v>143</c:v>
                </c:pt>
                <c:pt idx="2337">
                  <c:v>143</c:v>
                </c:pt>
                <c:pt idx="2338">
                  <c:v>113</c:v>
                </c:pt>
                <c:pt idx="2339">
                  <c:v>113</c:v>
                </c:pt>
                <c:pt idx="2340">
                  <c:v>25</c:v>
                </c:pt>
                <c:pt idx="2341">
                  <c:v>42</c:v>
                </c:pt>
                <c:pt idx="2342">
                  <c:v>25</c:v>
                </c:pt>
                <c:pt idx="2343">
                  <c:v>25</c:v>
                </c:pt>
                <c:pt idx="2344">
                  <c:v>143</c:v>
                </c:pt>
                <c:pt idx="2345">
                  <c:v>23</c:v>
                </c:pt>
                <c:pt idx="2346">
                  <c:v>11</c:v>
                </c:pt>
                <c:pt idx="2347">
                  <c:v>17</c:v>
                </c:pt>
                <c:pt idx="2348">
                  <c:v>11</c:v>
                </c:pt>
                <c:pt idx="2349">
                  <c:v>11</c:v>
                </c:pt>
                <c:pt idx="2350">
                  <c:v>17</c:v>
                </c:pt>
                <c:pt idx="2351">
                  <c:v>143</c:v>
                </c:pt>
                <c:pt idx="2352">
                  <c:v>113</c:v>
                </c:pt>
                <c:pt idx="2353">
                  <c:v>42</c:v>
                </c:pt>
                <c:pt idx="2354">
                  <c:v>11</c:v>
                </c:pt>
                <c:pt idx="2355">
                  <c:v>113</c:v>
                </c:pt>
                <c:pt idx="2356">
                  <c:v>25</c:v>
                </c:pt>
                <c:pt idx="2357">
                  <c:v>113</c:v>
                </c:pt>
                <c:pt idx="2358">
                  <c:v>25</c:v>
                </c:pt>
                <c:pt idx="2359">
                  <c:v>42</c:v>
                </c:pt>
                <c:pt idx="2360">
                  <c:v>23</c:v>
                </c:pt>
                <c:pt idx="2361">
                  <c:v>11</c:v>
                </c:pt>
                <c:pt idx="2362">
                  <c:v>113</c:v>
                </c:pt>
                <c:pt idx="2363">
                  <c:v>113</c:v>
                </c:pt>
                <c:pt idx="2364">
                  <c:v>18</c:v>
                </c:pt>
                <c:pt idx="2365">
                  <c:v>42</c:v>
                </c:pt>
                <c:pt idx="2366">
                  <c:v>17</c:v>
                </c:pt>
                <c:pt idx="2367">
                  <c:v>17</c:v>
                </c:pt>
                <c:pt idx="2368">
                  <c:v>18</c:v>
                </c:pt>
                <c:pt idx="2369">
                  <c:v>17</c:v>
                </c:pt>
                <c:pt idx="2370">
                  <c:v>25</c:v>
                </c:pt>
                <c:pt idx="2371">
                  <c:v>25</c:v>
                </c:pt>
                <c:pt idx="2372">
                  <c:v>17</c:v>
                </c:pt>
                <c:pt idx="2373">
                  <c:v>11</c:v>
                </c:pt>
                <c:pt idx="2374">
                  <c:v>42</c:v>
                </c:pt>
                <c:pt idx="2375">
                  <c:v>23</c:v>
                </c:pt>
                <c:pt idx="2376">
                  <c:v>42</c:v>
                </c:pt>
                <c:pt idx="2377">
                  <c:v>11</c:v>
                </c:pt>
                <c:pt idx="2378">
                  <c:v>11</c:v>
                </c:pt>
                <c:pt idx="2379">
                  <c:v>143</c:v>
                </c:pt>
                <c:pt idx="2380">
                  <c:v>11</c:v>
                </c:pt>
                <c:pt idx="2381">
                  <c:v>113</c:v>
                </c:pt>
                <c:pt idx="2382">
                  <c:v>113</c:v>
                </c:pt>
                <c:pt idx="2383">
                  <c:v>113</c:v>
                </c:pt>
                <c:pt idx="2384">
                  <c:v>143</c:v>
                </c:pt>
                <c:pt idx="2385">
                  <c:v>113</c:v>
                </c:pt>
                <c:pt idx="2386">
                  <c:v>17</c:v>
                </c:pt>
                <c:pt idx="2387">
                  <c:v>23</c:v>
                </c:pt>
                <c:pt idx="2388">
                  <c:v>23</c:v>
                </c:pt>
                <c:pt idx="2389">
                  <c:v>113</c:v>
                </c:pt>
                <c:pt idx="2390">
                  <c:v>11</c:v>
                </c:pt>
                <c:pt idx="2391">
                  <c:v>25</c:v>
                </c:pt>
                <c:pt idx="2392">
                  <c:v>25</c:v>
                </c:pt>
                <c:pt idx="2393">
                  <c:v>23</c:v>
                </c:pt>
                <c:pt idx="2394">
                  <c:v>17</c:v>
                </c:pt>
                <c:pt idx="2395">
                  <c:v>23</c:v>
                </c:pt>
                <c:pt idx="2396">
                  <c:v>18</c:v>
                </c:pt>
                <c:pt idx="2397">
                  <c:v>23</c:v>
                </c:pt>
                <c:pt idx="2398">
                  <c:v>23</c:v>
                </c:pt>
                <c:pt idx="2399">
                  <c:v>11</c:v>
                </c:pt>
                <c:pt idx="2400">
                  <c:v>113</c:v>
                </c:pt>
                <c:pt idx="2401">
                  <c:v>25</c:v>
                </c:pt>
                <c:pt idx="2402">
                  <c:v>113</c:v>
                </c:pt>
                <c:pt idx="2403">
                  <c:v>143</c:v>
                </c:pt>
                <c:pt idx="2404">
                  <c:v>113</c:v>
                </c:pt>
                <c:pt idx="2405">
                  <c:v>23</c:v>
                </c:pt>
                <c:pt idx="2406">
                  <c:v>25</c:v>
                </c:pt>
                <c:pt idx="2407">
                  <c:v>143</c:v>
                </c:pt>
                <c:pt idx="2408">
                  <c:v>143</c:v>
                </c:pt>
                <c:pt idx="2409">
                  <c:v>25</c:v>
                </c:pt>
                <c:pt idx="2410">
                  <c:v>17</c:v>
                </c:pt>
                <c:pt idx="2411">
                  <c:v>25</c:v>
                </c:pt>
                <c:pt idx="2412">
                  <c:v>17</c:v>
                </c:pt>
                <c:pt idx="2413">
                  <c:v>42</c:v>
                </c:pt>
                <c:pt idx="2414">
                  <c:v>23</c:v>
                </c:pt>
                <c:pt idx="2415">
                  <c:v>25</c:v>
                </c:pt>
                <c:pt idx="2416">
                  <c:v>42</c:v>
                </c:pt>
                <c:pt idx="2417">
                  <c:v>113</c:v>
                </c:pt>
                <c:pt idx="2418">
                  <c:v>42</c:v>
                </c:pt>
                <c:pt idx="2419">
                  <c:v>25</c:v>
                </c:pt>
                <c:pt idx="2420">
                  <c:v>25</c:v>
                </c:pt>
                <c:pt idx="2421">
                  <c:v>25</c:v>
                </c:pt>
                <c:pt idx="2422">
                  <c:v>143</c:v>
                </c:pt>
                <c:pt idx="2423">
                  <c:v>113</c:v>
                </c:pt>
                <c:pt idx="2424">
                  <c:v>23</c:v>
                </c:pt>
                <c:pt idx="2425">
                  <c:v>23</c:v>
                </c:pt>
                <c:pt idx="2426">
                  <c:v>42</c:v>
                </c:pt>
                <c:pt idx="2427">
                  <c:v>23</c:v>
                </c:pt>
                <c:pt idx="2428">
                  <c:v>113</c:v>
                </c:pt>
                <c:pt idx="2429">
                  <c:v>25</c:v>
                </c:pt>
                <c:pt idx="2430">
                  <c:v>18</c:v>
                </c:pt>
                <c:pt idx="2431">
                  <c:v>25</c:v>
                </c:pt>
                <c:pt idx="2432">
                  <c:v>23</c:v>
                </c:pt>
                <c:pt idx="2433">
                  <c:v>18</c:v>
                </c:pt>
                <c:pt idx="2434">
                  <c:v>23</c:v>
                </c:pt>
                <c:pt idx="2435">
                  <c:v>11</c:v>
                </c:pt>
                <c:pt idx="2436">
                  <c:v>17</c:v>
                </c:pt>
                <c:pt idx="2437">
                  <c:v>23</c:v>
                </c:pt>
                <c:pt idx="2438">
                  <c:v>23</c:v>
                </c:pt>
                <c:pt idx="2439">
                  <c:v>17</c:v>
                </c:pt>
                <c:pt idx="2440">
                  <c:v>25</c:v>
                </c:pt>
                <c:pt idx="2441">
                  <c:v>25</c:v>
                </c:pt>
                <c:pt idx="2442">
                  <c:v>18</c:v>
                </c:pt>
                <c:pt idx="2443">
                  <c:v>25</c:v>
                </c:pt>
                <c:pt idx="2444">
                  <c:v>11</c:v>
                </c:pt>
                <c:pt idx="2445">
                  <c:v>23</c:v>
                </c:pt>
                <c:pt idx="2446">
                  <c:v>23</c:v>
                </c:pt>
                <c:pt idx="2447">
                  <c:v>113</c:v>
                </c:pt>
                <c:pt idx="2448">
                  <c:v>11</c:v>
                </c:pt>
                <c:pt idx="2449">
                  <c:v>23</c:v>
                </c:pt>
                <c:pt idx="2450">
                  <c:v>11</c:v>
                </c:pt>
                <c:pt idx="2451">
                  <c:v>11</c:v>
                </c:pt>
                <c:pt idx="2452">
                  <c:v>143</c:v>
                </c:pt>
                <c:pt idx="2453">
                  <c:v>42</c:v>
                </c:pt>
                <c:pt idx="2454">
                  <c:v>23</c:v>
                </c:pt>
                <c:pt idx="2455">
                  <c:v>113</c:v>
                </c:pt>
                <c:pt idx="2456">
                  <c:v>23</c:v>
                </c:pt>
                <c:pt idx="2457">
                  <c:v>11</c:v>
                </c:pt>
                <c:pt idx="2458">
                  <c:v>23</c:v>
                </c:pt>
                <c:pt idx="2459">
                  <c:v>143</c:v>
                </c:pt>
                <c:pt idx="2460">
                  <c:v>23</c:v>
                </c:pt>
                <c:pt idx="2461">
                  <c:v>113</c:v>
                </c:pt>
                <c:pt idx="2462">
                  <c:v>23</c:v>
                </c:pt>
                <c:pt idx="2463">
                  <c:v>23</c:v>
                </c:pt>
                <c:pt idx="2464">
                  <c:v>23</c:v>
                </c:pt>
                <c:pt idx="2465">
                  <c:v>23</c:v>
                </c:pt>
                <c:pt idx="2466">
                  <c:v>113</c:v>
                </c:pt>
                <c:pt idx="2467">
                  <c:v>143</c:v>
                </c:pt>
                <c:pt idx="2468">
                  <c:v>143</c:v>
                </c:pt>
                <c:pt idx="2469">
                  <c:v>17</c:v>
                </c:pt>
                <c:pt idx="2470">
                  <c:v>23</c:v>
                </c:pt>
                <c:pt idx="2471">
                  <c:v>23</c:v>
                </c:pt>
                <c:pt idx="2472">
                  <c:v>113</c:v>
                </c:pt>
                <c:pt idx="2473">
                  <c:v>42</c:v>
                </c:pt>
                <c:pt idx="2474">
                  <c:v>11</c:v>
                </c:pt>
                <c:pt idx="2475">
                  <c:v>113</c:v>
                </c:pt>
                <c:pt idx="2476">
                  <c:v>113</c:v>
                </c:pt>
                <c:pt idx="2477">
                  <c:v>113</c:v>
                </c:pt>
                <c:pt idx="2478">
                  <c:v>23</c:v>
                </c:pt>
                <c:pt idx="2479">
                  <c:v>23</c:v>
                </c:pt>
                <c:pt idx="2480">
                  <c:v>17</c:v>
                </c:pt>
                <c:pt idx="2481">
                  <c:v>11</c:v>
                </c:pt>
                <c:pt idx="2482">
                  <c:v>17</c:v>
                </c:pt>
                <c:pt idx="2483">
                  <c:v>23</c:v>
                </c:pt>
                <c:pt idx="2484">
                  <c:v>23</c:v>
                </c:pt>
                <c:pt idx="2485">
                  <c:v>11</c:v>
                </c:pt>
                <c:pt idx="2486">
                  <c:v>11</c:v>
                </c:pt>
                <c:pt idx="2487">
                  <c:v>11</c:v>
                </c:pt>
                <c:pt idx="2488">
                  <c:v>42</c:v>
                </c:pt>
                <c:pt idx="2489">
                  <c:v>143</c:v>
                </c:pt>
                <c:pt idx="2490">
                  <c:v>25</c:v>
                </c:pt>
                <c:pt idx="2491">
                  <c:v>113</c:v>
                </c:pt>
                <c:pt idx="2492">
                  <c:v>42</c:v>
                </c:pt>
                <c:pt idx="2493">
                  <c:v>23</c:v>
                </c:pt>
                <c:pt idx="2494">
                  <c:v>11</c:v>
                </c:pt>
                <c:pt idx="2495">
                  <c:v>23</c:v>
                </c:pt>
                <c:pt idx="2496">
                  <c:v>113</c:v>
                </c:pt>
                <c:pt idx="2497">
                  <c:v>18</c:v>
                </c:pt>
                <c:pt idx="2498">
                  <c:v>25</c:v>
                </c:pt>
                <c:pt idx="2499">
                  <c:v>25</c:v>
                </c:pt>
                <c:pt idx="2500">
                  <c:v>42</c:v>
                </c:pt>
                <c:pt idx="2501">
                  <c:v>25</c:v>
                </c:pt>
                <c:pt idx="2502">
                  <c:v>113</c:v>
                </c:pt>
                <c:pt idx="2503">
                  <c:v>23</c:v>
                </c:pt>
                <c:pt idx="2504">
                  <c:v>23</c:v>
                </c:pt>
                <c:pt idx="2505">
                  <c:v>23</c:v>
                </c:pt>
                <c:pt idx="2506">
                  <c:v>17</c:v>
                </c:pt>
                <c:pt idx="2507">
                  <c:v>23</c:v>
                </c:pt>
                <c:pt idx="2508">
                  <c:v>23</c:v>
                </c:pt>
                <c:pt idx="2509">
                  <c:v>143</c:v>
                </c:pt>
                <c:pt idx="2510">
                  <c:v>11</c:v>
                </c:pt>
                <c:pt idx="2511">
                  <c:v>17</c:v>
                </c:pt>
                <c:pt idx="2512">
                  <c:v>25</c:v>
                </c:pt>
                <c:pt idx="2513">
                  <c:v>18</c:v>
                </c:pt>
                <c:pt idx="2514">
                  <c:v>17</c:v>
                </c:pt>
                <c:pt idx="2515">
                  <c:v>17</c:v>
                </c:pt>
                <c:pt idx="2516">
                  <c:v>17</c:v>
                </c:pt>
                <c:pt idx="2517">
                  <c:v>23</c:v>
                </c:pt>
                <c:pt idx="2518">
                  <c:v>23</c:v>
                </c:pt>
                <c:pt idx="2519">
                  <c:v>17</c:v>
                </c:pt>
                <c:pt idx="2520">
                  <c:v>23</c:v>
                </c:pt>
                <c:pt idx="2521">
                  <c:v>143</c:v>
                </c:pt>
                <c:pt idx="2522">
                  <c:v>143</c:v>
                </c:pt>
                <c:pt idx="2523">
                  <c:v>113</c:v>
                </c:pt>
                <c:pt idx="2524">
                  <c:v>23</c:v>
                </c:pt>
                <c:pt idx="2525">
                  <c:v>11</c:v>
                </c:pt>
                <c:pt idx="2526">
                  <c:v>113</c:v>
                </c:pt>
                <c:pt idx="2527">
                  <c:v>11</c:v>
                </c:pt>
                <c:pt idx="2528">
                  <c:v>113</c:v>
                </c:pt>
                <c:pt idx="2529">
                  <c:v>25</c:v>
                </c:pt>
                <c:pt idx="2530">
                  <c:v>17</c:v>
                </c:pt>
                <c:pt idx="2531">
                  <c:v>23</c:v>
                </c:pt>
                <c:pt idx="2532">
                  <c:v>23</c:v>
                </c:pt>
                <c:pt idx="2533">
                  <c:v>18</c:v>
                </c:pt>
                <c:pt idx="2534">
                  <c:v>23</c:v>
                </c:pt>
                <c:pt idx="2535">
                  <c:v>17</c:v>
                </c:pt>
                <c:pt idx="2536">
                  <c:v>23</c:v>
                </c:pt>
                <c:pt idx="2537">
                  <c:v>25</c:v>
                </c:pt>
                <c:pt idx="2538">
                  <c:v>143</c:v>
                </c:pt>
                <c:pt idx="2539">
                  <c:v>17</c:v>
                </c:pt>
                <c:pt idx="2540">
                  <c:v>113</c:v>
                </c:pt>
                <c:pt idx="2541">
                  <c:v>113</c:v>
                </c:pt>
                <c:pt idx="2542">
                  <c:v>18</c:v>
                </c:pt>
                <c:pt idx="2543">
                  <c:v>113</c:v>
                </c:pt>
                <c:pt idx="2544">
                  <c:v>113</c:v>
                </c:pt>
                <c:pt idx="2545">
                  <c:v>23</c:v>
                </c:pt>
                <c:pt idx="2546">
                  <c:v>42</c:v>
                </c:pt>
                <c:pt idx="2547">
                  <c:v>113</c:v>
                </c:pt>
                <c:pt idx="2548">
                  <c:v>23</c:v>
                </c:pt>
                <c:pt idx="2549">
                  <c:v>113</c:v>
                </c:pt>
                <c:pt idx="2550">
                  <c:v>143</c:v>
                </c:pt>
                <c:pt idx="2551">
                  <c:v>143</c:v>
                </c:pt>
                <c:pt idx="2552">
                  <c:v>18</c:v>
                </c:pt>
                <c:pt idx="2553">
                  <c:v>113</c:v>
                </c:pt>
                <c:pt idx="2554">
                  <c:v>42</c:v>
                </c:pt>
                <c:pt idx="2555">
                  <c:v>11</c:v>
                </c:pt>
                <c:pt idx="2556">
                  <c:v>18</c:v>
                </c:pt>
                <c:pt idx="2557">
                  <c:v>25</c:v>
                </c:pt>
                <c:pt idx="2558">
                  <c:v>25</c:v>
                </c:pt>
                <c:pt idx="2559">
                  <c:v>113</c:v>
                </c:pt>
                <c:pt idx="2560">
                  <c:v>17</c:v>
                </c:pt>
                <c:pt idx="2561">
                  <c:v>42</c:v>
                </c:pt>
                <c:pt idx="2562">
                  <c:v>113</c:v>
                </c:pt>
                <c:pt idx="2563">
                  <c:v>23</c:v>
                </c:pt>
                <c:pt idx="2564">
                  <c:v>18</c:v>
                </c:pt>
                <c:pt idx="2565">
                  <c:v>23</c:v>
                </c:pt>
                <c:pt idx="2566">
                  <c:v>113</c:v>
                </c:pt>
                <c:pt idx="2567">
                  <c:v>113</c:v>
                </c:pt>
                <c:pt idx="2568">
                  <c:v>18</c:v>
                </c:pt>
                <c:pt idx="2569">
                  <c:v>17</c:v>
                </c:pt>
                <c:pt idx="2570">
                  <c:v>23</c:v>
                </c:pt>
                <c:pt idx="2571">
                  <c:v>11</c:v>
                </c:pt>
                <c:pt idx="2572">
                  <c:v>42</c:v>
                </c:pt>
                <c:pt idx="2573">
                  <c:v>143</c:v>
                </c:pt>
                <c:pt idx="2574">
                  <c:v>23</c:v>
                </c:pt>
                <c:pt idx="2575">
                  <c:v>18</c:v>
                </c:pt>
                <c:pt idx="2576">
                  <c:v>18</c:v>
                </c:pt>
                <c:pt idx="2577">
                  <c:v>25</c:v>
                </c:pt>
                <c:pt idx="2578">
                  <c:v>143</c:v>
                </c:pt>
                <c:pt idx="2579">
                  <c:v>11</c:v>
                </c:pt>
                <c:pt idx="2580">
                  <c:v>17</c:v>
                </c:pt>
                <c:pt idx="2581">
                  <c:v>113</c:v>
                </c:pt>
                <c:pt idx="2582">
                  <c:v>17</c:v>
                </c:pt>
                <c:pt idx="2583">
                  <c:v>113</c:v>
                </c:pt>
                <c:pt idx="2584">
                  <c:v>23</c:v>
                </c:pt>
                <c:pt idx="2585">
                  <c:v>113</c:v>
                </c:pt>
                <c:pt idx="2586">
                  <c:v>25</c:v>
                </c:pt>
                <c:pt idx="2587">
                  <c:v>23</c:v>
                </c:pt>
                <c:pt idx="2588">
                  <c:v>18</c:v>
                </c:pt>
                <c:pt idx="2589">
                  <c:v>25</c:v>
                </c:pt>
                <c:pt idx="2590">
                  <c:v>23</c:v>
                </c:pt>
                <c:pt idx="2591">
                  <c:v>25</c:v>
                </c:pt>
                <c:pt idx="2592">
                  <c:v>11</c:v>
                </c:pt>
                <c:pt idx="2593">
                  <c:v>25</c:v>
                </c:pt>
                <c:pt idx="2594">
                  <c:v>113</c:v>
                </c:pt>
                <c:pt idx="2595">
                  <c:v>113</c:v>
                </c:pt>
                <c:pt idx="2596">
                  <c:v>11</c:v>
                </c:pt>
                <c:pt idx="2597">
                  <c:v>23</c:v>
                </c:pt>
                <c:pt idx="2598">
                  <c:v>113</c:v>
                </c:pt>
                <c:pt idx="2599">
                  <c:v>23</c:v>
                </c:pt>
                <c:pt idx="2600">
                  <c:v>25</c:v>
                </c:pt>
                <c:pt idx="2601">
                  <c:v>113</c:v>
                </c:pt>
                <c:pt idx="2602">
                  <c:v>25</c:v>
                </c:pt>
                <c:pt idx="2603">
                  <c:v>25</c:v>
                </c:pt>
                <c:pt idx="2604">
                  <c:v>25</c:v>
                </c:pt>
                <c:pt idx="2605">
                  <c:v>23</c:v>
                </c:pt>
                <c:pt idx="2606">
                  <c:v>143</c:v>
                </c:pt>
                <c:pt idx="2607">
                  <c:v>25</c:v>
                </c:pt>
                <c:pt idx="2608">
                  <c:v>113</c:v>
                </c:pt>
                <c:pt idx="2609">
                  <c:v>11</c:v>
                </c:pt>
                <c:pt idx="2610">
                  <c:v>113</c:v>
                </c:pt>
                <c:pt idx="2611">
                  <c:v>11</c:v>
                </c:pt>
                <c:pt idx="2612">
                  <c:v>25</c:v>
                </c:pt>
                <c:pt idx="2613">
                  <c:v>23</c:v>
                </c:pt>
                <c:pt idx="2614">
                  <c:v>42</c:v>
                </c:pt>
                <c:pt idx="2615">
                  <c:v>113</c:v>
                </c:pt>
                <c:pt idx="2616">
                  <c:v>113</c:v>
                </c:pt>
                <c:pt idx="2617">
                  <c:v>11</c:v>
                </c:pt>
                <c:pt idx="2618">
                  <c:v>42</c:v>
                </c:pt>
                <c:pt idx="2619">
                  <c:v>18</c:v>
                </c:pt>
                <c:pt idx="2620">
                  <c:v>113</c:v>
                </c:pt>
                <c:pt idx="2621">
                  <c:v>25</c:v>
                </c:pt>
                <c:pt idx="2622">
                  <c:v>42</c:v>
                </c:pt>
                <c:pt idx="2623">
                  <c:v>113</c:v>
                </c:pt>
                <c:pt idx="2624">
                  <c:v>17</c:v>
                </c:pt>
                <c:pt idx="2625">
                  <c:v>18</c:v>
                </c:pt>
                <c:pt idx="2626">
                  <c:v>25</c:v>
                </c:pt>
                <c:pt idx="2627">
                  <c:v>18</c:v>
                </c:pt>
                <c:pt idx="2628">
                  <c:v>23</c:v>
                </c:pt>
                <c:pt idx="2629">
                  <c:v>11</c:v>
                </c:pt>
                <c:pt idx="2630">
                  <c:v>113</c:v>
                </c:pt>
                <c:pt idx="2631">
                  <c:v>23</c:v>
                </c:pt>
                <c:pt idx="2632">
                  <c:v>17</c:v>
                </c:pt>
                <c:pt idx="2633">
                  <c:v>42</c:v>
                </c:pt>
                <c:pt idx="2634">
                  <c:v>17</c:v>
                </c:pt>
                <c:pt idx="2635">
                  <c:v>113</c:v>
                </c:pt>
                <c:pt idx="2636">
                  <c:v>42</c:v>
                </c:pt>
                <c:pt idx="2637">
                  <c:v>143</c:v>
                </c:pt>
                <c:pt idx="2638">
                  <c:v>11</c:v>
                </c:pt>
                <c:pt idx="2639">
                  <c:v>11</c:v>
                </c:pt>
                <c:pt idx="2640">
                  <c:v>42</c:v>
                </c:pt>
                <c:pt idx="2641">
                  <c:v>18</c:v>
                </c:pt>
                <c:pt idx="2642">
                  <c:v>11</c:v>
                </c:pt>
                <c:pt idx="2643">
                  <c:v>18</c:v>
                </c:pt>
                <c:pt idx="2644">
                  <c:v>11</c:v>
                </c:pt>
                <c:pt idx="2645">
                  <c:v>11</c:v>
                </c:pt>
                <c:pt idx="2646">
                  <c:v>25</c:v>
                </c:pt>
                <c:pt idx="2647">
                  <c:v>113</c:v>
                </c:pt>
                <c:pt idx="2648">
                  <c:v>23</c:v>
                </c:pt>
                <c:pt idx="2649">
                  <c:v>25</c:v>
                </c:pt>
                <c:pt idx="2650">
                  <c:v>143</c:v>
                </c:pt>
                <c:pt idx="2651">
                  <c:v>113</c:v>
                </c:pt>
                <c:pt idx="2652">
                  <c:v>11</c:v>
                </c:pt>
                <c:pt idx="2653">
                  <c:v>23</c:v>
                </c:pt>
                <c:pt idx="2654">
                  <c:v>113</c:v>
                </c:pt>
                <c:pt idx="2655">
                  <c:v>113</c:v>
                </c:pt>
                <c:pt idx="2656">
                  <c:v>23</c:v>
                </c:pt>
                <c:pt idx="2657">
                  <c:v>113</c:v>
                </c:pt>
                <c:pt idx="2658">
                  <c:v>42</c:v>
                </c:pt>
                <c:pt idx="2659">
                  <c:v>17</c:v>
                </c:pt>
                <c:pt idx="2660">
                  <c:v>42</c:v>
                </c:pt>
                <c:pt idx="2661">
                  <c:v>25</c:v>
                </c:pt>
                <c:pt idx="2662">
                  <c:v>18</c:v>
                </c:pt>
                <c:pt idx="2663">
                  <c:v>23</c:v>
                </c:pt>
                <c:pt idx="2664">
                  <c:v>23</c:v>
                </c:pt>
                <c:pt idx="2665">
                  <c:v>11</c:v>
                </c:pt>
                <c:pt idx="2666">
                  <c:v>11</c:v>
                </c:pt>
                <c:pt idx="2667">
                  <c:v>143</c:v>
                </c:pt>
                <c:pt idx="2668">
                  <c:v>23</c:v>
                </c:pt>
                <c:pt idx="2669">
                  <c:v>23</c:v>
                </c:pt>
                <c:pt idx="2670">
                  <c:v>113</c:v>
                </c:pt>
                <c:pt idx="2671">
                  <c:v>113</c:v>
                </c:pt>
                <c:pt idx="2672">
                  <c:v>143</c:v>
                </c:pt>
                <c:pt idx="2673">
                  <c:v>23</c:v>
                </c:pt>
                <c:pt idx="2674">
                  <c:v>143</c:v>
                </c:pt>
                <c:pt idx="2675">
                  <c:v>17</c:v>
                </c:pt>
                <c:pt idx="2676">
                  <c:v>42</c:v>
                </c:pt>
                <c:pt idx="2677">
                  <c:v>143</c:v>
                </c:pt>
                <c:pt idx="2678">
                  <c:v>23</c:v>
                </c:pt>
                <c:pt idx="2679">
                  <c:v>25</c:v>
                </c:pt>
                <c:pt idx="2680">
                  <c:v>11</c:v>
                </c:pt>
                <c:pt idx="2681">
                  <c:v>113</c:v>
                </c:pt>
                <c:pt idx="2682">
                  <c:v>42</c:v>
                </c:pt>
                <c:pt idx="2683">
                  <c:v>143</c:v>
                </c:pt>
                <c:pt idx="2684">
                  <c:v>23</c:v>
                </c:pt>
                <c:pt idx="2685">
                  <c:v>18</c:v>
                </c:pt>
                <c:pt idx="2686">
                  <c:v>143</c:v>
                </c:pt>
                <c:pt idx="2687">
                  <c:v>113</c:v>
                </c:pt>
                <c:pt idx="2688">
                  <c:v>113</c:v>
                </c:pt>
                <c:pt idx="2689">
                  <c:v>42</c:v>
                </c:pt>
                <c:pt idx="2690">
                  <c:v>23</c:v>
                </c:pt>
                <c:pt idx="2691">
                  <c:v>25</c:v>
                </c:pt>
                <c:pt idx="2692">
                  <c:v>113</c:v>
                </c:pt>
                <c:pt idx="2693">
                  <c:v>11</c:v>
                </c:pt>
                <c:pt idx="2694">
                  <c:v>23</c:v>
                </c:pt>
                <c:pt idx="2695">
                  <c:v>113</c:v>
                </c:pt>
                <c:pt idx="2696">
                  <c:v>42</c:v>
                </c:pt>
                <c:pt idx="2697">
                  <c:v>17</c:v>
                </c:pt>
                <c:pt idx="2698">
                  <c:v>42</c:v>
                </c:pt>
                <c:pt idx="2699">
                  <c:v>11</c:v>
                </c:pt>
                <c:pt idx="2700">
                  <c:v>18</c:v>
                </c:pt>
                <c:pt idx="2701">
                  <c:v>18</c:v>
                </c:pt>
                <c:pt idx="2702">
                  <c:v>113</c:v>
                </c:pt>
                <c:pt idx="2703">
                  <c:v>42</c:v>
                </c:pt>
                <c:pt idx="2704">
                  <c:v>11</c:v>
                </c:pt>
                <c:pt idx="2705">
                  <c:v>113</c:v>
                </c:pt>
                <c:pt idx="2706">
                  <c:v>17</c:v>
                </c:pt>
                <c:pt idx="2707">
                  <c:v>113</c:v>
                </c:pt>
                <c:pt idx="2708">
                  <c:v>23</c:v>
                </c:pt>
                <c:pt idx="2709">
                  <c:v>42</c:v>
                </c:pt>
                <c:pt idx="2710">
                  <c:v>17</c:v>
                </c:pt>
                <c:pt idx="2711">
                  <c:v>23</c:v>
                </c:pt>
                <c:pt idx="2712">
                  <c:v>143</c:v>
                </c:pt>
                <c:pt idx="2713">
                  <c:v>25</c:v>
                </c:pt>
                <c:pt idx="2714">
                  <c:v>23</c:v>
                </c:pt>
                <c:pt idx="2715">
                  <c:v>23</c:v>
                </c:pt>
                <c:pt idx="2716">
                  <c:v>17</c:v>
                </c:pt>
                <c:pt idx="2717">
                  <c:v>18</c:v>
                </c:pt>
                <c:pt idx="2718">
                  <c:v>23</c:v>
                </c:pt>
                <c:pt idx="2719">
                  <c:v>17</c:v>
                </c:pt>
                <c:pt idx="2720">
                  <c:v>113</c:v>
                </c:pt>
                <c:pt idx="2721">
                  <c:v>113</c:v>
                </c:pt>
                <c:pt idx="2722">
                  <c:v>113</c:v>
                </c:pt>
                <c:pt idx="2723">
                  <c:v>25</c:v>
                </c:pt>
                <c:pt idx="2724">
                  <c:v>23</c:v>
                </c:pt>
                <c:pt idx="2725">
                  <c:v>23</c:v>
                </c:pt>
                <c:pt idx="2726">
                  <c:v>143</c:v>
                </c:pt>
                <c:pt idx="2727">
                  <c:v>17</c:v>
                </c:pt>
                <c:pt idx="2728">
                  <c:v>17</c:v>
                </c:pt>
                <c:pt idx="2729">
                  <c:v>23</c:v>
                </c:pt>
                <c:pt idx="2730">
                  <c:v>23</c:v>
                </c:pt>
                <c:pt idx="2731">
                  <c:v>113</c:v>
                </c:pt>
                <c:pt idx="2732">
                  <c:v>23</c:v>
                </c:pt>
                <c:pt idx="2733">
                  <c:v>17</c:v>
                </c:pt>
                <c:pt idx="2734">
                  <c:v>143</c:v>
                </c:pt>
                <c:pt idx="2735">
                  <c:v>25</c:v>
                </c:pt>
                <c:pt idx="2736">
                  <c:v>42</c:v>
                </c:pt>
                <c:pt idx="2737">
                  <c:v>18</c:v>
                </c:pt>
                <c:pt idx="2738">
                  <c:v>143</c:v>
                </c:pt>
                <c:pt idx="2739">
                  <c:v>25</c:v>
                </c:pt>
                <c:pt idx="2740">
                  <c:v>25</c:v>
                </c:pt>
                <c:pt idx="2741">
                  <c:v>18</c:v>
                </c:pt>
                <c:pt idx="2742">
                  <c:v>18</c:v>
                </c:pt>
                <c:pt idx="2743">
                  <c:v>17</c:v>
                </c:pt>
                <c:pt idx="2744">
                  <c:v>18</c:v>
                </c:pt>
                <c:pt idx="2745">
                  <c:v>23</c:v>
                </c:pt>
                <c:pt idx="2746">
                  <c:v>113</c:v>
                </c:pt>
                <c:pt idx="2747">
                  <c:v>23</c:v>
                </c:pt>
                <c:pt idx="2748">
                  <c:v>113</c:v>
                </c:pt>
                <c:pt idx="2749">
                  <c:v>18</c:v>
                </c:pt>
                <c:pt idx="2750">
                  <c:v>143</c:v>
                </c:pt>
                <c:pt idx="2751">
                  <c:v>113</c:v>
                </c:pt>
                <c:pt idx="2752">
                  <c:v>113</c:v>
                </c:pt>
                <c:pt idx="2753">
                  <c:v>113</c:v>
                </c:pt>
                <c:pt idx="2754">
                  <c:v>42</c:v>
                </c:pt>
                <c:pt idx="2755">
                  <c:v>23</c:v>
                </c:pt>
                <c:pt idx="2756">
                  <c:v>11</c:v>
                </c:pt>
                <c:pt idx="2757">
                  <c:v>25</c:v>
                </c:pt>
                <c:pt idx="2758">
                  <c:v>42</c:v>
                </c:pt>
                <c:pt idx="2759">
                  <c:v>11</c:v>
                </c:pt>
                <c:pt idx="2760">
                  <c:v>113</c:v>
                </c:pt>
                <c:pt idx="2761">
                  <c:v>25</c:v>
                </c:pt>
                <c:pt idx="2762">
                  <c:v>17</c:v>
                </c:pt>
                <c:pt idx="2763">
                  <c:v>143</c:v>
                </c:pt>
                <c:pt idx="2764">
                  <c:v>143</c:v>
                </c:pt>
                <c:pt idx="2765">
                  <c:v>143</c:v>
                </c:pt>
                <c:pt idx="2766">
                  <c:v>23</c:v>
                </c:pt>
                <c:pt idx="2767">
                  <c:v>18</c:v>
                </c:pt>
                <c:pt idx="2768">
                  <c:v>143</c:v>
                </c:pt>
                <c:pt idx="2769">
                  <c:v>113</c:v>
                </c:pt>
                <c:pt idx="2770">
                  <c:v>23</c:v>
                </c:pt>
                <c:pt idx="2771">
                  <c:v>23</c:v>
                </c:pt>
                <c:pt idx="2772">
                  <c:v>113</c:v>
                </c:pt>
                <c:pt idx="2773">
                  <c:v>113</c:v>
                </c:pt>
                <c:pt idx="2774">
                  <c:v>42</c:v>
                </c:pt>
                <c:pt idx="2775">
                  <c:v>17</c:v>
                </c:pt>
                <c:pt idx="2776">
                  <c:v>23</c:v>
                </c:pt>
                <c:pt idx="2777">
                  <c:v>42</c:v>
                </c:pt>
                <c:pt idx="2778">
                  <c:v>18</c:v>
                </c:pt>
                <c:pt idx="2779">
                  <c:v>113</c:v>
                </c:pt>
                <c:pt idx="2780">
                  <c:v>23</c:v>
                </c:pt>
                <c:pt idx="2781">
                  <c:v>18</c:v>
                </c:pt>
                <c:pt idx="2782">
                  <c:v>18</c:v>
                </c:pt>
                <c:pt idx="2783">
                  <c:v>23</c:v>
                </c:pt>
                <c:pt idx="2784">
                  <c:v>17</c:v>
                </c:pt>
                <c:pt idx="2785">
                  <c:v>113</c:v>
                </c:pt>
                <c:pt idx="2786">
                  <c:v>11</c:v>
                </c:pt>
                <c:pt idx="2787">
                  <c:v>18</c:v>
                </c:pt>
                <c:pt idx="2788">
                  <c:v>25</c:v>
                </c:pt>
                <c:pt idx="2789">
                  <c:v>11</c:v>
                </c:pt>
                <c:pt idx="2790">
                  <c:v>25</c:v>
                </c:pt>
                <c:pt idx="2791">
                  <c:v>25</c:v>
                </c:pt>
                <c:pt idx="2792">
                  <c:v>17</c:v>
                </c:pt>
                <c:pt idx="2793">
                  <c:v>11</c:v>
                </c:pt>
                <c:pt idx="2794">
                  <c:v>113</c:v>
                </c:pt>
                <c:pt idx="2795">
                  <c:v>42</c:v>
                </c:pt>
                <c:pt idx="2796">
                  <c:v>25</c:v>
                </c:pt>
                <c:pt idx="2797">
                  <c:v>23</c:v>
                </c:pt>
                <c:pt idx="2798">
                  <c:v>18</c:v>
                </c:pt>
                <c:pt idx="2799">
                  <c:v>23</c:v>
                </c:pt>
                <c:pt idx="2800">
                  <c:v>143</c:v>
                </c:pt>
                <c:pt idx="2801">
                  <c:v>113</c:v>
                </c:pt>
                <c:pt idx="2802">
                  <c:v>23</c:v>
                </c:pt>
                <c:pt idx="2803">
                  <c:v>113</c:v>
                </c:pt>
                <c:pt idx="2804">
                  <c:v>42</c:v>
                </c:pt>
                <c:pt idx="2805">
                  <c:v>17</c:v>
                </c:pt>
                <c:pt idx="2806">
                  <c:v>11</c:v>
                </c:pt>
                <c:pt idx="2807">
                  <c:v>113</c:v>
                </c:pt>
                <c:pt idx="2808">
                  <c:v>143</c:v>
                </c:pt>
                <c:pt idx="2809">
                  <c:v>17</c:v>
                </c:pt>
                <c:pt idx="2810">
                  <c:v>25</c:v>
                </c:pt>
                <c:pt idx="2811">
                  <c:v>23</c:v>
                </c:pt>
                <c:pt idx="2812">
                  <c:v>42</c:v>
                </c:pt>
                <c:pt idx="2813">
                  <c:v>113</c:v>
                </c:pt>
                <c:pt idx="2814">
                  <c:v>23</c:v>
                </c:pt>
                <c:pt idx="2815">
                  <c:v>143</c:v>
                </c:pt>
                <c:pt idx="2816">
                  <c:v>143</c:v>
                </c:pt>
                <c:pt idx="2817">
                  <c:v>11</c:v>
                </c:pt>
                <c:pt idx="2818">
                  <c:v>143</c:v>
                </c:pt>
                <c:pt idx="2819">
                  <c:v>25</c:v>
                </c:pt>
                <c:pt idx="2820">
                  <c:v>25</c:v>
                </c:pt>
                <c:pt idx="2821">
                  <c:v>143</c:v>
                </c:pt>
                <c:pt idx="2822">
                  <c:v>113</c:v>
                </c:pt>
                <c:pt idx="2823">
                  <c:v>11</c:v>
                </c:pt>
                <c:pt idx="2824">
                  <c:v>23</c:v>
                </c:pt>
                <c:pt idx="2825">
                  <c:v>143</c:v>
                </c:pt>
                <c:pt idx="2826">
                  <c:v>11</c:v>
                </c:pt>
                <c:pt idx="2827">
                  <c:v>17</c:v>
                </c:pt>
                <c:pt idx="2828">
                  <c:v>17</c:v>
                </c:pt>
                <c:pt idx="2829">
                  <c:v>17</c:v>
                </c:pt>
                <c:pt idx="2830">
                  <c:v>143</c:v>
                </c:pt>
                <c:pt idx="2831">
                  <c:v>18</c:v>
                </c:pt>
                <c:pt idx="2832">
                  <c:v>113</c:v>
                </c:pt>
                <c:pt idx="2833">
                  <c:v>11</c:v>
                </c:pt>
                <c:pt idx="2834">
                  <c:v>23</c:v>
                </c:pt>
                <c:pt idx="2835">
                  <c:v>18</c:v>
                </c:pt>
                <c:pt idx="2836">
                  <c:v>113</c:v>
                </c:pt>
                <c:pt idx="2837">
                  <c:v>113</c:v>
                </c:pt>
                <c:pt idx="2838">
                  <c:v>23</c:v>
                </c:pt>
                <c:pt idx="2839">
                  <c:v>17</c:v>
                </c:pt>
                <c:pt idx="2840">
                  <c:v>23</c:v>
                </c:pt>
                <c:pt idx="2841">
                  <c:v>25</c:v>
                </c:pt>
                <c:pt idx="2842">
                  <c:v>18</c:v>
                </c:pt>
                <c:pt idx="2843">
                  <c:v>11</c:v>
                </c:pt>
                <c:pt idx="2844">
                  <c:v>143</c:v>
                </c:pt>
                <c:pt idx="2845">
                  <c:v>113</c:v>
                </c:pt>
                <c:pt idx="2846">
                  <c:v>23</c:v>
                </c:pt>
                <c:pt idx="2847">
                  <c:v>42</c:v>
                </c:pt>
                <c:pt idx="2848">
                  <c:v>113</c:v>
                </c:pt>
                <c:pt idx="2849">
                  <c:v>42</c:v>
                </c:pt>
                <c:pt idx="2850">
                  <c:v>11</c:v>
                </c:pt>
                <c:pt idx="2851">
                  <c:v>143</c:v>
                </c:pt>
                <c:pt idx="2852">
                  <c:v>23</c:v>
                </c:pt>
                <c:pt idx="2853">
                  <c:v>113</c:v>
                </c:pt>
                <c:pt idx="2854">
                  <c:v>18</c:v>
                </c:pt>
                <c:pt idx="2855">
                  <c:v>23</c:v>
                </c:pt>
                <c:pt idx="2856">
                  <c:v>17</c:v>
                </c:pt>
                <c:pt idx="2857">
                  <c:v>18</c:v>
                </c:pt>
                <c:pt idx="2858">
                  <c:v>25</c:v>
                </c:pt>
                <c:pt idx="2859">
                  <c:v>113</c:v>
                </c:pt>
                <c:pt idx="2860">
                  <c:v>23</c:v>
                </c:pt>
                <c:pt idx="2861">
                  <c:v>113</c:v>
                </c:pt>
                <c:pt idx="2862">
                  <c:v>113</c:v>
                </c:pt>
                <c:pt idx="2863">
                  <c:v>11</c:v>
                </c:pt>
                <c:pt idx="2864">
                  <c:v>11</c:v>
                </c:pt>
                <c:pt idx="2865">
                  <c:v>23</c:v>
                </c:pt>
                <c:pt idx="2866">
                  <c:v>18</c:v>
                </c:pt>
                <c:pt idx="2867">
                  <c:v>23</c:v>
                </c:pt>
                <c:pt idx="2868">
                  <c:v>23</c:v>
                </c:pt>
                <c:pt idx="2869">
                  <c:v>42</c:v>
                </c:pt>
                <c:pt idx="2870">
                  <c:v>113</c:v>
                </c:pt>
                <c:pt idx="2871">
                  <c:v>17</c:v>
                </c:pt>
                <c:pt idx="2872">
                  <c:v>113</c:v>
                </c:pt>
                <c:pt idx="2873">
                  <c:v>143</c:v>
                </c:pt>
                <c:pt idx="2874">
                  <c:v>113</c:v>
                </c:pt>
                <c:pt idx="2875">
                  <c:v>11</c:v>
                </c:pt>
                <c:pt idx="2876">
                  <c:v>17</c:v>
                </c:pt>
                <c:pt idx="2877">
                  <c:v>113</c:v>
                </c:pt>
                <c:pt idx="2878">
                  <c:v>23</c:v>
                </c:pt>
                <c:pt idx="2879">
                  <c:v>42</c:v>
                </c:pt>
                <c:pt idx="2880">
                  <c:v>17</c:v>
                </c:pt>
                <c:pt idx="2881">
                  <c:v>143</c:v>
                </c:pt>
                <c:pt idx="2882">
                  <c:v>23</c:v>
                </c:pt>
                <c:pt idx="2883">
                  <c:v>18</c:v>
                </c:pt>
                <c:pt idx="2884">
                  <c:v>25</c:v>
                </c:pt>
                <c:pt idx="2885">
                  <c:v>113</c:v>
                </c:pt>
                <c:pt idx="2886">
                  <c:v>23</c:v>
                </c:pt>
                <c:pt idx="2887">
                  <c:v>113</c:v>
                </c:pt>
                <c:pt idx="2888">
                  <c:v>23</c:v>
                </c:pt>
                <c:pt idx="2889">
                  <c:v>17</c:v>
                </c:pt>
                <c:pt idx="2890">
                  <c:v>23</c:v>
                </c:pt>
                <c:pt idx="2891">
                  <c:v>23</c:v>
                </c:pt>
                <c:pt idx="2892">
                  <c:v>113</c:v>
                </c:pt>
                <c:pt idx="2893">
                  <c:v>143</c:v>
                </c:pt>
                <c:pt idx="2894">
                  <c:v>11</c:v>
                </c:pt>
                <c:pt idx="2895">
                  <c:v>17</c:v>
                </c:pt>
                <c:pt idx="2896">
                  <c:v>143</c:v>
                </c:pt>
                <c:pt idx="2897">
                  <c:v>23</c:v>
                </c:pt>
                <c:pt idx="2898">
                  <c:v>17</c:v>
                </c:pt>
                <c:pt idx="2899">
                  <c:v>11</c:v>
                </c:pt>
                <c:pt idx="2900">
                  <c:v>113</c:v>
                </c:pt>
                <c:pt idx="2901">
                  <c:v>25</c:v>
                </c:pt>
                <c:pt idx="2902">
                  <c:v>17</c:v>
                </c:pt>
                <c:pt idx="2903">
                  <c:v>143</c:v>
                </c:pt>
                <c:pt idx="2904">
                  <c:v>143</c:v>
                </c:pt>
                <c:pt idx="2905">
                  <c:v>113</c:v>
                </c:pt>
                <c:pt idx="2906">
                  <c:v>25</c:v>
                </c:pt>
                <c:pt idx="2907">
                  <c:v>23</c:v>
                </c:pt>
                <c:pt idx="2908">
                  <c:v>143</c:v>
                </c:pt>
                <c:pt idx="2909">
                  <c:v>18</c:v>
                </c:pt>
                <c:pt idx="2910">
                  <c:v>17</c:v>
                </c:pt>
                <c:pt idx="2911">
                  <c:v>18</c:v>
                </c:pt>
                <c:pt idx="2912">
                  <c:v>113</c:v>
                </c:pt>
                <c:pt idx="2913">
                  <c:v>143</c:v>
                </c:pt>
                <c:pt idx="2914">
                  <c:v>143</c:v>
                </c:pt>
                <c:pt idx="2915">
                  <c:v>143</c:v>
                </c:pt>
                <c:pt idx="2916">
                  <c:v>11</c:v>
                </c:pt>
                <c:pt idx="2917">
                  <c:v>42</c:v>
                </c:pt>
                <c:pt idx="2918">
                  <c:v>42</c:v>
                </c:pt>
                <c:pt idx="2919">
                  <c:v>113</c:v>
                </c:pt>
                <c:pt idx="2920">
                  <c:v>18</c:v>
                </c:pt>
                <c:pt idx="2921">
                  <c:v>25</c:v>
                </c:pt>
                <c:pt idx="2922">
                  <c:v>143</c:v>
                </c:pt>
                <c:pt idx="2923">
                  <c:v>11</c:v>
                </c:pt>
                <c:pt idx="2924">
                  <c:v>11</c:v>
                </c:pt>
                <c:pt idx="2925">
                  <c:v>113</c:v>
                </c:pt>
                <c:pt idx="2926">
                  <c:v>11</c:v>
                </c:pt>
                <c:pt idx="2927">
                  <c:v>18</c:v>
                </c:pt>
                <c:pt idx="2928">
                  <c:v>113</c:v>
                </c:pt>
                <c:pt idx="2929">
                  <c:v>113</c:v>
                </c:pt>
                <c:pt idx="2930">
                  <c:v>143</c:v>
                </c:pt>
                <c:pt idx="2931">
                  <c:v>25</c:v>
                </c:pt>
                <c:pt idx="2932">
                  <c:v>18</c:v>
                </c:pt>
                <c:pt idx="2933">
                  <c:v>42</c:v>
                </c:pt>
                <c:pt idx="2934">
                  <c:v>113</c:v>
                </c:pt>
                <c:pt idx="2935">
                  <c:v>18</c:v>
                </c:pt>
                <c:pt idx="2936">
                  <c:v>113</c:v>
                </c:pt>
                <c:pt idx="2937">
                  <c:v>11</c:v>
                </c:pt>
                <c:pt idx="2938">
                  <c:v>42</c:v>
                </c:pt>
                <c:pt idx="2939">
                  <c:v>11</c:v>
                </c:pt>
                <c:pt idx="2940">
                  <c:v>113</c:v>
                </c:pt>
                <c:pt idx="2941">
                  <c:v>23</c:v>
                </c:pt>
                <c:pt idx="2942">
                  <c:v>23</c:v>
                </c:pt>
                <c:pt idx="2943">
                  <c:v>23</c:v>
                </c:pt>
                <c:pt idx="2944">
                  <c:v>113</c:v>
                </c:pt>
                <c:pt idx="2945">
                  <c:v>17</c:v>
                </c:pt>
                <c:pt idx="2946">
                  <c:v>23</c:v>
                </c:pt>
                <c:pt idx="2947">
                  <c:v>18</c:v>
                </c:pt>
                <c:pt idx="2948">
                  <c:v>143</c:v>
                </c:pt>
                <c:pt idx="2949">
                  <c:v>11</c:v>
                </c:pt>
                <c:pt idx="2950">
                  <c:v>11</c:v>
                </c:pt>
                <c:pt idx="2951">
                  <c:v>143</c:v>
                </c:pt>
                <c:pt idx="2952">
                  <c:v>18</c:v>
                </c:pt>
                <c:pt idx="2953">
                  <c:v>23</c:v>
                </c:pt>
                <c:pt idx="2954">
                  <c:v>42</c:v>
                </c:pt>
                <c:pt idx="2955">
                  <c:v>23</c:v>
                </c:pt>
                <c:pt idx="2956">
                  <c:v>143</c:v>
                </c:pt>
                <c:pt idx="2957">
                  <c:v>11</c:v>
                </c:pt>
                <c:pt idx="2958">
                  <c:v>113</c:v>
                </c:pt>
                <c:pt idx="2959">
                  <c:v>11</c:v>
                </c:pt>
                <c:pt idx="2960">
                  <c:v>25</c:v>
                </c:pt>
                <c:pt idx="2961">
                  <c:v>25</c:v>
                </c:pt>
                <c:pt idx="2962">
                  <c:v>113</c:v>
                </c:pt>
                <c:pt idx="2963">
                  <c:v>113</c:v>
                </c:pt>
                <c:pt idx="2964">
                  <c:v>23</c:v>
                </c:pt>
                <c:pt idx="2965">
                  <c:v>11</c:v>
                </c:pt>
                <c:pt idx="2966">
                  <c:v>11</c:v>
                </c:pt>
                <c:pt idx="2967">
                  <c:v>25</c:v>
                </c:pt>
                <c:pt idx="2968">
                  <c:v>42</c:v>
                </c:pt>
                <c:pt idx="2969">
                  <c:v>23</c:v>
                </c:pt>
                <c:pt idx="2970">
                  <c:v>143</c:v>
                </c:pt>
                <c:pt idx="2971">
                  <c:v>143</c:v>
                </c:pt>
                <c:pt idx="2972">
                  <c:v>143</c:v>
                </c:pt>
                <c:pt idx="2973">
                  <c:v>23</c:v>
                </c:pt>
                <c:pt idx="2974">
                  <c:v>113</c:v>
                </c:pt>
                <c:pt idx="2975">
                  <c:v>11</c:v>
                </c:pt>
                <c:pt idx="2976">
                  <c:v>18</c:v>
                </c:pt>
                <c:pt idx="2977">
                  <c:v>25</c:v>
                </c:pt>
                <c:pt idx="2978">
                  <c:v>25</c:v>
                </c:pt>
                <c:pt idx="2979">
                  <c:v>18</c:v>
                </c:pt>
                <c:pt idx="2980">
                  <c:v>17</c:v>
                </c:pt>
                <c:pt idx="2981">
                  <c:v>17</c:v>
                </c:pt>
                <c:pt idx="2982">
                  <c:v>23</c:v>
                </c:pt>
                <c:pt idx="2983">
                  <c:v>18</c:v>
                </c:pt>
                <c:pt idx="2984">
                  <c:v>23</c:v>
                </c:pt>
                <c:pt idx="2985">
                  <c:v>17</c:v>
                </c:pt>
                <c:pt idx="2986">
                  <c:v>113</c:v>
                </c:pt>
                <c:pt idx="2987">
                  <c:v>25</c:v>
                </c:pt>
                <c:pt idx="2988">
                  <c:v>113</c:v>
                </c:pt>
                <c:pt idx="2989">
                  <c:v>18</c:v>
                </c:pt>
                <c:pt idx="2990">
                  <c:v>17</c:v>
                </c:pt>
                <c:pt idx="2991">
                  <c:v>25</c:v>
                </c:pt>
                <c:pt idx="2992">
                  <c:v>143</c:v>
                </c:pt>
                <c:pt idx="2993">
                  <c:v>18</c:v>
                </c:pt>
                <c:pt idx="2994">
                  <c:v>42</c:v>
                </c:pt>
                <c:pt idx="2995">
                  <c:v>113</c:v>
                </c:pt>
                <c:pt idx="2996">
                  <c:v>25</c:v>
                </c:pt>
                <c:pt idx="2997">
                  <c:v>23</c:v>
                </c:pt>
                <c:pt idx="2998">
                  <c:v>18</c:v>
                </c:pt>
                <c:pt idx="2999">
                  <c:v>18</c:v>
                </c:pt>
                <c:pt idx="3000">
                  <c:v>113</c:v>
                </c:pt>
                <c:pt idx="3001">
                  <c:v>113</c:v>
                </c:pt>
                <c:pt idx="3002">
                  <c:v>11</c:v>
                </c:pt>
                <c:pt idx="3003">
                  <c:v>113</c:v>
                </c:pt>
                <c:pt idx="3004">
                  <c:v>17</c:v>
                </c:pt>
                <c:pt idx="3005">
                  <c:v>143</c:v>
                </c:pt>
                <c:pt idx="3006">
                  <c:v>18</c:v>
                </c:pt>
                <c:pt idx="3007">
                  <c:v>18</c:v>
                </c:pt>
                <c:pt idx="3008">
                  <c:v>143</c:v>
                </c:pt>
                <c:pt idx="3009">
                  <c:v>143</c:v>
                </c:pt>
                <c:pt idx="3010">
                  <c:v>17</c:v>
                </c:pt>
                <c:pt idx="3011">
                  <c:v>17</c:v>
                </c:pt>
                <c:pt idx="3012">
                  <c:v>11</c:v>
                </c:pt>
                <c:pt idx="3013">
                  <c:v>42</c:v>
                </c:pt>
                <c:pt idx="3014">
                  <c:v>23</c:v>
                </c:pt>
                <c:pt idx="3015">
                  <c:v>25</c:v>
                </c:pt>
                <c:pt idx="3016">
                  <c:v>17</c:v>
                </c:pt>
                <c:pt idx="3017">
                  <c:v>113</c:v>
                </c:pt>
                <c:pt idx="3018">
                  <c:v>23</c:v>
                </c:pt>
                <c:pt idx="3019">
                  <c:v>113</c:v>
                </c:pt>
                <c:pt idx="3020">
                  <c:v>42</c:v>
                </c:pt>
                <c:pt idx="3021">
                  <c:v>113</c:v>
                </c:pt>
                <c:pt idx="3022">
                  <c:v>143</c:v>
                </c:pt>
                <c:pt idx="3023">
                  <c:v>113</c:v>
                </c:pt>
                <c:pt idx="3024">
                  <c:v>23</c:v>
                </c:pt>
                <c:pt idx="3025">
                  <c:v>42</c:v>
                </c:pt>
                <c:pt idx="3026">
                  <c:v>113</c:v>
                </c:pt>
                <c:pt idx="3027">
                  <c:v>143</c:v>
                </c:pt>
                <c:pt idx="3028">
                  <c:v>42</c:v>
                </c:pt>
                <c:pt idx="3029">
                  <c:v>17</c:v>
                </c:pt>
                <c:pt idx="3030">
                  <c:v>11</c:v>
                </c:pt>
                <c:pt idx="3031">
                  <c:v>113</c:v>
                </c:pt>
                <c:pt idx="3032">
                  <c:v>113</c:v>
                </c:pt>
                <c:pt idx="3033">
                  <c:v>23</c:v>
                </c:pt>
                <c:pt idx="3034">
                  <c:v>25</c:v>
                </c:pt>
                <c:pt idx="3035">
                  <c:v>23</c:v>
                </c:pt>
                <c:pt idx="3036">
                  <c:v>18</c:v>
                </c:pt>
                <c:pt idx="3037">
                  <c:v>18</c:v>
                </c:pt>
                <c:pt idx="3038">
                  <c:v>11</c:v>
                </c:pt>
                <c:pt idx="3039">
                  <c:v>11</c:v>
                </c:pt>
                <c:pt idx="3040">
                  <c:v>23</c:v>
                </c:pt>
                <c:pt idx="3041">
                  <c:v>25</c:v>
                </c:pt>
                <c:pt idx="3042">
                  <c:v>11</c:v>
                </c:pt>
                <c:pt idx="3043">
                  <c:v>25</c:v>
                </c:pt>
                <c:pt idx="3044">
                  <c:v>17</c:v>
                </c:pt>
                <c:pt idx="3045">
                  <c:v>23</c:v>
                </c:pt>
                <c:pt idx="3046">
                  <c:v>23</c:v>
                </c:pt>
                <c:pt idx="3047">
                  <c:v>18</c:v>
                </c:pt>
                <c:pt idx="3048">
                  <c:v>18</c:v>
                </c:pt>
                <c:pt idx="3049">
                  <c:v>17</c:v>
                </c:pt>
                <c:pt idx="3050">
                  <c:v>18</c:v>
                </c:pt>
                <c:pt idx="3051">
                  <c:v>17</c:v>
                </c:pt>
                <c:pt idx="3052">
                  <c:v>11</c:v>
                </c:pt>
                <c:pt idx="3053">
                  <c:v>18</c:v>
                </c:pt>
                <c:pt idx="3054">
                  <c:v>42</c:v>
                </c:pt>
                <c:pt idx="3055">
                  <c:v>23</c:v>
                </c:pt>
                <c:pt idx="3056">
                  <c:v>18</c:v>
                </c:pt>
                <c:pt idx="3057">
                  <c:v>42</c:v>
                </c:pt>
                <c:pt idx="3058">
                  <c:v>23</c:v>
                </c:pt>
                <c:pt idx="3059">
                  <c:v>18</c:v>
                </c:pt>
                <c:pt idx="3060">
                  <c:v>23</c:v>
                </c:pt>
                <c:pt idx="3061">
                  <c:v>42</c:v>
                </c:pt>
                <c:pt idx="3062">
                  <c:v>42</c:v>
                </c:pt>
                <c:pt idx="3063">
                  <c:v>42</c:v>
                </c:pt>
                <c:pt idx="3064">
                  <c:v>17</c:v>
                </c:pt>
                <c:pt idx="3065">
                  <c:v>18</c:v>
                </c:pt>
                <c:pt idx="3066">
                  <c:v>23</c:v>
                </c:pt>
                <c:pt idx="3067">
                  <c:v>18</c:v>
                </c:pt>
                <c:pt idx="3068">
                  <c:v>25</c:v>
                </c:pt>
                <c:pt idx="3069">
                  <c:v>42</c:v>
                </c:pt>
                <c:pt idx="3070">
                  <c:v>11</c:v>
                </c:pt>
                <c:pt idx="3071">
                  <c:v>17</c:v>
                </c:pt>
                <c:pt idx="3072">
                  <c:v>11</c:v>
                </c:pt>
                <c:pt idx="3073">
                  <c:v>23</c:v>
                </c:pt>
                <c:pt idx="3074">
                  <c:v>18</c:v>
                </c:pt>
                <c:pt idx="3075">
                  <c:v>25</c:v>
                </c:pt>
                <c:pt idx="3076">
                  <c:v>18</c:v>
                </c:pt>
                <c:pt idx="3077">
                  <c:v>25</c:v>
                </c:pt>
                <c:pt idx="3078">
                  <c:v>42</c:v>
                </c:pt>
                <c:pt idx="3079">
                  <c:v>23</c:v>
                </c:pt>
                <c:pt idx="3080">
                  <c:v>11</c:v>
                </c:pt>
                <c:pt idx="3081">
                  <c:v>42</c:v>
                </c:pt>
                <c:pt idx="3082">
                  <c:v>23</c:v>
                </c:pt>
                <c:pt idx="3083">
                  <c:v>11</c:v>
                </c:pt>
                <c:pt idx="3084">
                  <c:v>11</c:v>
                </c:pt>
                <c:pt idx="3085">
                  <c:v>23</c:v>
                </c:pt>
                <c:pt idx="3086">
                  <c:v>11</c:v>
                </c:pt>
                <c:pt idx="3087">
                  <c:v>18</c:v>
                </c:pt>
                <c:pt idx="3088">
                  <c:v>18</c:v>
                </c:pt>
                <c:pt idx="3089">
                  <c:v>18</c:v>
                </c:pt>
                <c:pt idx="3090">
                  <c:v>11</c:v>
                </c:pt>
                <c:pt idx="3091">
                  <c:v>11</c:v>
                </c:pt>
                <c:pt idx="3092">
                  <c:v>25</c:v>
                </c:pt>
                <c:pt idx="3093">
                  <c:v>11</c:v>
                </c:pt>
                <c:pt idx="3094">
                  <c:v>17</c:v>
                </c:pt>
                <c:pt idx="3095">
                  <c:v>23</c:v>
                </c:pt>
                <c:pt idx="3096">
                  <c:v>23</c:v>
                </c:pt>
                <c:pt idx="3097">
                  <c:v>17</c:v>
                </c:pt>
                <c:pt idx="3098">
                  <c:v>23</c:v>
                </c:pt>
                <c:pt idx="3099">
                  <c:v>23</c:v>
                </c:pt>
                <c:pt idx="3100">
                  <c:v>17</c:v>
                </c:pt>
                <c:pt idx="3101">
                  <c:v>17</c:v>
                </c:pt>
                <c:pt idx="3102">
                  <c:v>23</c:v>
                </c:pt>
                <c:pt idx="3103">
                  <c:v>23</c:v>
                </c:pt>
                <c:pt idx="3104">
                  <c:v>23</c:v>
                </c:pt>
              </c:numCache>
            </c:numRef>
          </c:xVal>
          <c:yVal>
            <c:numRef>
              <c:f>'Sheet 1'!$I$2:$I$3106</c:f>
              <c:numCache>
                <c:formatCode>General</c:formatCode>
                <c:ptCount val="3105"/>
                <c:pt idx="0">
                  <c:v>48.333333333333371</c:v>
                </c:pt>
                <c:pt idx="1">
                  <c:v>30</c:v>
                </c:pt>
                <c:pt idx="2">
                  <c:v>3.6666666666666572</c:v>
                </c:pt>
                <c:pt idx="3">
                  <c:v>3</c:v>
                </c:pt>
                <c:pt idx="4">
                  <c:v>168.33333333333337</c:v>
                </c:pt>
                <c:pt idx="5">
                  <c:v>1.3333333333333357</c:v>
                </c:pt>
                <c:pt idx="6">
                  <c:v>76</c:v>
                </c:pt>
                <c:pt idx="7">
                  <c:v>2</c:v>
                </c:pt>
                <c:pt idx="8">
                  <c:v>68.333333333333371</c:v>
                </c:pt>
                <c:pt idx="9">
                  <c:v>1</c:v>
                </c:pt>
                <c:pt idx="10">
                  <c:v>55.333333333333371</c:v>
                </c:pt>
                <c:pt idx="11">
                  <c:v>-2</c:v>
                </c:pt>
                <c:pt idx="12">
                  <c:v>1.3333333333333357</c:v>
                </c:pt>
                <c:pt idx="13">
                  <c:v>63.333333333333371</c:v>
                </c:pt>
                <c:pt idx="14">
                  <c:v>89.333333333333371</c:v>
                </c:pt>
                <c:pt idx="15">
                  <c:v>11</c:v>
                </c:pt>
                <c:pt idx="16">
                  <c:v>-1</c:v>
                </c:pt>
                <c:pt idx="17">
                  <c:v>1</c:v>
                </c:pt>
                <c:pt idx="18">
                  <c:v>254</c:v>
                </c:pt>
                <c:pt idx="19">
                  <c:v>25</c:v>
                </c:pt>
                <c:pt idx="20">
                  <c:v>116</c:v>
                </c:pt>
                <c:pt idx="21">
                  <c:v>94</c:v>
                </c:pt>
                <c:pt idx="22">
                  <c:v>2</c:v>
                </c:pt>
                <c:pt idx="23">
                  <c:v>152.66666666666666</c:v>
                </c:pt>
                <c:pt idx="24">
                  <c:v>-1</c:v>
                </c:pt>
                <c:pt idx="25">
                  <c:v>792.33333333333337</c:v>
                </c:pt>
                <c:pt idx="26">
                  <c:v>0</c:v>
                </c:pt>
                <c:pt idx="27">
                  <c:v>6</c:v>
                </c:pt>
                <c:pt idx="28">
                  <c:v>169</c:v>
                </c:pt>
                <c:pt idx="29">
                  <c:v>13</c:v>
                </c:pt>
                <c:pt idx="30">
                  <c:v>151</c:v>
                </c:pt>
                <c:pt idx="31">
                  <c:v>-1</c:v>
                </c:pt>
                <c:pt idx="32">
                  <c:v>50</c:v>
                </c:pt>
                <c:pt idx="33">
                  <c:v>2</c:v>
                </c:pt>
                <c:pt idx="34">
                  <c:v>20</c:v>
                </c:pt>
                <c:pt idx="35">
                  <c:v>85</c:v>
                </c:pt>
                <c:pt idx="36">
                  <c:v>97</c:v>
                </c:pt>
                <c:pt idx="37">
                  <c:v>119</c:v>
                </c:pt>
                <c:pt idx="38">
                  <c:v>271</c:v>
                </c:pt>
                <c:pt idx="39">
                  <c:v>19</c:v>
                </c:pt>
                <c:pt idx="40">
                  <c:v>289</c:v>
                </c:pt>
                <c:pt idx="41">
                  <c:v>485.33333333333337</c:v>
                </c:pt>
                <c:pt idx="42">
                  <c:v>485.33333333333337</c:v>
                </c:pt>
                <c:pt idx="43">
                  <c:v>489.33333333333337</c:v>
                </c:pt>
                <c:pt idx="44">
                  <c:v>134</c:v>
                </c:pt>
                <c:pt idx="45">
                  <c:v>206</c:v>
                </c:pt>
                <c:pt idx="46">
                  <c:v>113</c:v>
                </c:pt>
                <c:pt idx="47">
                  <c:v>3</c:v>
                </c:pt>
                <c:pt idx="48">
                  <c:v>3</c:v>
                </c:pt>
                <c:pt idx="49">
                  <c:v>3.3333333333333286</c:v>
                </c:pt>
                <c:pt idx="50">
                  <c:v>1</c:v>
                </c:pt>
                <c:pt idx="51">
                  <c:v>2</c:v>
                </c:pt>
                <c:pt idx="52">
                  <c:v>9</c:v>
                </c:pt>
                <c:pt idx="53">
                  <c:v>22.333333333333329</c:v>
                </c:pt>
                <c:pt idx="54">
                  <c:v>60</c:v>
                </c:pt>
                <c:pt idx="55">
                  <c:v>22</c:v>
                </c:pt>
                <c:pt idx="56">
                  <c:v>69</c:v>
                </c:pt>
                <c:pt idx="57">
                  <c:v>249</c:v>
                </c:pt>
                <c:pt idx="58">
                  <c:v>16.333333333333329</c:v>
                </c:pt>
                <c:pt idx="59">
                  <c:v>-1</c:v>
                </c:pt>
                <c:pt idx="60">
                  <c:v>26.333333333333329</c:v>
                </c:pt>
                <c:pt idx="61">
                  <c:v>54.666666666666657</c:v>
                </c:pt>
                <c:pt idx="62">
                  <c:v>47.666666666666657</c:v>
                </c:pt>
                <c:pt idx="63">
                  <c:v>160</c:v>
                </c:pt>
                <c:pt idx="64">
                  <c:v>15</c:v>
                </c:pt>
                <c:pt idx="65">
                  <c:v>145</c:v>
                </c:pt>
                <c:pt idx="66">
                  <c:v>896.33333333333337</c:v>
                </c:pt>
                <c:pt idx="67">
                  <c:v>272</c:v>
                </c:pt>
                <c:pt idx="68">
                  <c:v>111.66666666666666</c:v>
                </c:pt>
                <c:pt idx="69">
                  <c:v>303</c:v>
                </c:pt>
                <c:pt idx="70">
                  <c:v>147</c:v>
                </c:pt>
                <c:pt idx="71">
                  <c:v>68.666666666666657</c:v>
                </c:pt>
                <c:pt idx="72">
                  <c:v>276</c:v>
                </c:pt>
                <c:pt idx="73">
                  <c:v>1</c:v>
                </c:pt>
                <c:pt idx="74">
                  <c:v>-1</c:v>
                </c:pt>
                <c:pt idx="75">
                  <c:v>79</c:v>
                </c:pt>
                <c:pt idx="76">
                  <c:v>55</c:v>
                </c:pt>
                <c:pt idx="77">
                  <c:v>93</c:v>
                </c:pt>
                <c:pt idx="78">
                  <c:v>531.33333333333337</c:v>
                </c:pt>
                <c:pt idx="79">
                  <c:v>179</c:v>
                </c:pt>
                <c:pt idx="80">
                  <c:v>26.666666666666657</c:v>
                </c:pt>
                <c:pt idx="81">
                  <c:v>537.33333333333337</c:v>
                </c:pt>
                <c:pt idx="82">
                  <c:v>362</c:v>
                </c:pt>
                <c:pt idx="83">
                  <c:v>2</c:v>
                </c:pt>
                <c:pt idx="84">
                  <c:v>139.33333333333331</c:v>
                </c:pt>
                <c:pt idx="85">
                  <c:v>44</c:v>
                </c:pt>
                <c:pt idx="86">
                  <c:v>426</c:v>
                </c:pt>
                <c:pt idx="87">
                  <c:v>338</c:v>
                </c:pt>
                <c:pt idx="88">
                  <c:v>437</c:v>
                </c:pt>
                <c:pt idx="89">
                  <c:v>46.333333333333329</c:v>
                </c:pt>
                <c:pt idx="90">
                  <c:v>11</c:v>
                </c:pt>
                <c:pt idx="91">
                  <c:v>115</c:v>
                </c:pt>
                <c:pt idx="92">
                  <c:v>8</c:v>
                </c:pt>
                <c:pt idx="93">
                  <c:v>2</c:v>
                </c:pt>
                <c:pt idx="94">
                  <c:v>28</c:v>
                </c:pt>
                <c:pt idx="95">
                  <c:v>310</c:v>
                </c:pt>
                <c:pt idx="96">
                  <c:v>46.666666666666657</c:v>
                </c:pt>
                <c:pt idx="97">
                  <c:v>74</c:v>
                </c:pt>
                <c:pt idx="98">
                  <c:v>936.33333333333337</c:v>
                </c:pt>
                <c:pt idx="99">
                  <c:v>11</c:v>
                </c:pt>
                <c:pt idx="100">
                  <c:v>58</c:v>
                </c:pt>
                <c:pt idx="101">
                  <c:v>78</c:v>
                </c:pt>
                <c:pt idx="102">
                  <c:v>16</c:v>
                </c:pt>
                <c:pt idx="103">
                  <c:v>14</c:v>
                </c:pt>
                <c:pt idx="104">
                  <c:v>121</c:v>
                </c:pt>
                <c:pt idx="105">
                  <c:v>864.33333333333337</c:v>
                </c:pt>
                <c:pt idx="106">
                  <c:v>201</c:v>
                </c:pt>
                <c:pt idx="107">
                  <c:v>7.3333333333333286</c:v>
                </c:pt>
                <c:pt idx="108">
                  <c:v>530</c:v>
                </c:pt>
                <c:pt idx="109">
                  <c:v>1</c:v>
                </c:pt>
                <c:pt idx="110">
                  <c:v>72.333333333333329</c:v>
                </c:pt>
                <c:pt idx="111">
                  <c:v>203</c:v>
                </c:pt>
                <c:pt idx="112">
                  <c:v>142</c:v>
                </c:pt>
                <c:pt idx="113">
                  <c:v>558</c:v>
                </c:pt>
                <c:pt idx="114">
                  <c:v>22</c:v>
                </c:pt>
                <c:pt idx="115">
                  <c:v>37.333333333333329</c:v>
                </c:pt>
                <c:pt idx="116">
                  <c:v>84</c:v>
                </c:pt>
                <c:pt idx="117">
                  <c:v>672.33333333333337</c:v>
                </c:pt>
                <c:pt idx="118">
                  <c:v>1</c:v>
                </c:pt>
                <c:pt idx="119">
                  <c:v>316</c:v>
                </c:pt>
                <c:pt idx="120">
                  <c:v>100</c:v>
                </c:pt>
                <c:pt idx="121">
                  <c:v>115</c:v>
                </c:pt>
                <c:pt idx="122">
                  <c:v>95</c:v>
                </c:pt>
                <c:pt idx="123">
                  <c:v>998.33333333333337</c:v>
                </c:pt>
                <c:pt idx="124">
                  <c:v>283</c:v>
                </c:pt>
                <c:pt idx="125">
                  <c:v>12.333333333333329</c:v>
                </c:pt>
                <c:pt idx="126">
                  <c:v>391</c:v>
                </c:pt>
                <c:pt idx="127">
                  <c:v>126.33333333333333</c:v>
                </c:pt>
                <c:pt idx="128">
                  <c:v>24</c:v>
                </c:pt>
                <c:pt idx="129">
                  <c:v>2</c:v>
                </c:pt>
                <c:pt idx="130">
                  <c:v>145</c:v>
                </c:pt>
                <c:pt idx="131">
                  <c:v>17</c:v>
                </c:pt>
                <c:pt idx="132">
                  <c:v>-1</c:v>
                </c:pt>
                <c:pt idx="133">
                  <c:v>41</c:v>
                </c:pt>
                <c:pt idx="134">
                  <c:v>847.33333333333337</c:v>
                </c:pt>
                <c:pt idx="135">
                  <c:v>804.33333333333337</c:v>
                </c:pt>
                <c:pt idx="136">
                  <c:v>80</c:v>
                </c:pt>
                <c:pt idx="137">
                  <c:v>54</c:v>
                </c:pt>
                <c:pt idx="138">
                  <c:v>10</c:v>
                </c:pt>
                <c:pt idx="139">
                  <c:v>191.66666666666666</c:v>
                </c:pt>
                <c:pt idx="140">
                  <c:v>89</c:v>
                </c:pt>
                <c:pt idx="141">
                  <c:v>165.66666666666666</c:v>
                </c:pt>
                <c:pt idx="142">
                  <c:v>713.33333333333337</c:v>
                </c:pt>
                <c:pt idx="143">
                  <c:v>151</c:v>
                </c:pt>
                <c:pt idx="144">
                  <c:v>103</c:v>
                </c:pt>
                <c:pt idx="145">
                  <c:v>707</c:v>
                </c:pt>
                <c:pt idx="146">
                  <c:v>187</c:v>
                </c:pt>
                <c:pt idx="147">
                  <c:v>91</c:v>
                </c:pt>
                <c:pt idx="148">
                  <c:v>723.33333333333337</c:v>
                </c:pt>
                <c:pt idx="149">
                  <c:v>1.3333333333333286</c:v>
                </c:pt>
                <c:pt idx="150">
                  <c:v>48</c:v>
                </c:pt>
                <c:pt idx="151">
                  <c:v>347</c:v>
                </c:pt>
                <c:pt idx="152">
                  <c:v>1050</c:v>
                </c:pt>
                <c:pt idx="153">
                  <c:v>1055</c:v>
                </c:pt>
                <c:pt idx="154">
                  <c:v>708.33333333333337</c:v>
                </c:pt>
                <c:pt idx="155">
                  <c:v>1031</c:v>
                </c:pt>
                <c:pt idx="156">
                  <c:v>32</c:v>
                </c:pt>
                <c:pt idx="157">
                  <c:v>17.333333333333329</c:v>
                </c:pt>
                <c:pt idx="158">
                  <c:v>29</c:v>
                </c:pt>
                <c:pt idx="159">
                  <c:v>122</c:v>
                </c:pt>
                <c:pt idx="160">
                  <c:v>2</c:v>
                </c:pt>
                <c:pt idx="161">
                  <c:v>598.33333333333337</c:v>
                </c:pt>
                <c:pt idx="162">
                  <c:v>596.33333333333337</c:v>
                </c:pt>
                <c:pt idx="163">
                  <c:v>5</c:v>
                </c:pt>
                <c:pt idx="164">
                  <c:v>580.33333333333337</c:v>
                </c:pt>
                <c:pt idx="165">
                  <c:v>1087.3333333333335</c:v>
                </c:pt>
                <c:pt idx="166">
                  <c:v>4</c:v>
                </c:pt>
                <c:pt idx="167">
                  <c:v>-1</c:v>
                </c:pt>
                <c:pt idx="168">
                  <c:v>396</c:v>
                </c:pt>
                <c:pt idx="169">
                  <c:v>233</c:v>
                </c:pt>
                <c:pt idx="170">
                  <c:v>26</c:v>
                </c:pt>
                <c:pt idx="171">
                  <c:v>9.3333333333333286</c:v>
                </c:pt>
                <c:pt idx="172">
                  <c:v>454</c:v>
                </c:pt>
                <c:pt idx="173">
                  <c:v>916.33333333333337</c:v>
                </c:pt>
                <c:pt idx="174">
                  <c:v>99</c:v>
                </c:pt>
                <c:pt idx="175">
                  <c:v>37</c:v>
                </c:pt>
                <c:pt idx="176">
                  <c:v>666</c:v>
                </c:pt>
                <c:pt idx="177">
                  <c:v>12</c:v>
                </c:pt>
                <c:pt idx="178">
                  <c:v>373</c:v>
                </c:pt>
                <c:pt idx="179">
                  <c:v>8.3333333333333357</c:v>
                </c:pt>
                <c:pt idx="180">
                  <c:v>70</c:v>
                </c:pt>
                <c:pt idx="181">
                  <c:v>140</c:v>
                </c:pt>
                <c:pt idx="182">
                  <c:v>-1</c:v>
                </c:pt>
                <c:pt idx="183">
                  <c:v>354</c:v>
                </c:pt>
                <c:pt idx="184">
                  <c:v>5</c:v>
                </c:pt>
                <c:pt idx="185">
                  <c:v>30</c:v>
                </c:pt>
                <c:pt idx="186">
                  <c:v>0</c:v>
                </c:pt>
                <c:pt idx="187">
                  <c:v>464.33333333333337</c:v>
                </c:pt>
                <c:pt idx="188">
                  <c:v>13</c:v>
                </c:pt>
                <c:pt idx="189">
                  <c:v>11</c:v>
                </c:pt>
                <c:pt idx="190">
                  <c:v>105</c:v>
                </c:pt>
                <c:pt idx="191">
                  <c:v>469</c:v>
                </c:pt>
                <c:pt idx="192">
                  <c:v>137.33333333333331</c:v>
                </c:pt>
                <c:pt idx="193">
                  <c:v>51</c:v>
                </c:pt>
                <c:pt idx="194">
                  <c:v>103.33333333333333</c:v>
                </c:pt>
                <c:pt idx="195">
                  <c:v>211</c:v>
                </c:pt>
                <c:pt idx="196">
                  <c:v>914.33333333333337</c:v>
                </c:pt>
                <c:pt idx="197">
                  <c:v>111</c:v>
                </c:pt>
                <c:pt idx="198">
                  <c:v>854.33333333333337</c:v>
                </c:pt>
                <c:pt idx="199">
                  <c:v>176</c:v>
                </c:pt>
                <c:pt idx="200">
                  <c:v>836.33333333333337</c:v>
                </c:pt>
                <c:pt idx="201">
                  <c:v>443</c:v>
                </c:pt>
                <c:pt idx="202">
                  <c:v>19</c:v>
                </c:pt>
                <c:pt idx="203">
                  <c:v>196</c:v>
                </c:pt>
                <c:pt idx="204">
                  <c:v>26.333333333333336</c:v>
                </c:pt>
                <c:pt idx="205">
                  <c:v>0</c:v>
                </c:pt>
                <c:pt idx="206">
                  <c:v>24</c:v>
                </c:pt>
                <c:pt idx="207">
                  <c:v>154</c:v>
                </c:pt>
                <c:pt idx="208">
                  <c:v>4</c:v>
                </c:pt>
                <c:pt idx="209">
                  <c:v>14</c:v>
                </c:pt>
                <c:pt idx="210">
                  <c:v>12</c:v>
                </c:pt>
                <c:pt idx="211">
                  <c:v>63</c:v>
                </c:pt>
                <c:pt idx="212">
                  <c:v>419</c:v>
                </c:pt>
                <c:pt idx="213">
                  <c:v>291</c:v>
                </c:pt>
                <c:pt idx="214">
                  <c:v>27</c:v>
                </c:pt>
                <c:pt idx="215">
                  <c:v>21</c:v>
                </c:pt>
                <c:pt idx="216">
                  <c:v>123</c:v>
                </c:pt>
                <c:pt idx="217">
                  <c:v>319</c:v>
                </c:pt>
                <c:pt idx="218">
                  <c:v>44</c:v>
                </c:pt>
                <c:pt idx="219">
                  <c:v>163</c:v>
                </c:pt>
                <c:pt idx="220">
                  <c:v>165</c:v>
                </c:pt>
                <c:pt idx="221">
                  <c:v>152</c:v>
                </c:pt>
                <c:pt idx="222">
                  <c:v>78</c:v>
                </c:pt>
                <c:pt idx="223">
                  <c:v>12</c:v>
                </c:pt>
                <c:pt idx="224">
                  <c:v>638</c:v>
                </c:pt>
                <c:pt idx="225">
                  <c:v>266.33333333333337</c:v>
                </c:pt>
                <c:pt idx="226">
                  <c:v>854.33333333333337</c:v>
                </c:pt>
                <c:pt idx="227">
                  <c:v>60</c:v>
                </c:pt>
                <c:pt idx="228">
                  <c:v>100</c:v>
                </c:pt>
                <c:pt idx="229">
                  <c:v>64.333333333333329</c:v>
                </c:pt>
                <c:pt idx="230">
                  <c:v>19</c:v>
                </c:pt>
                <c:pt idx="231">
                  <c:v>20</c:v>
                </c:pt>
                <c:pt idx="232">
                  <c:v>129</c:v>
                </c:pt>
                <c:pt idx="233">
                  <c:v>333</c:v>
                </c:pt>
                <c:pt idx="234">
                  <c:v>3</c:v>
                </c:pt>
                <c:pt idx="235">
                  <c:v>1250.3333333333335</c:v>
                </c:pt>
                <c:pt idx="236">
                  <c:v>-2</c:v>
                </c:pt>
                <c:pt idx="237">
                  <c:v>6</c:v>
                </c:pt>
                <c:pt idx="238">
                  <c:v>50</c:v>
                </c:pt>
                <c:pt idx="239">
                  <c:v>2</c:v>
                </c:pt>
                <c:pt idx="240">
                  <c:v>1168.3333333333335</c:v>
                </c:pt>
                <c:pt idx="241">
                  <c:v>53</c:v>
                </c:pt>
                <c:pt idx="242">
                  <c:v>1143.3333333333335</c:v>
                </c:pt>
                <c:pt idx="243">
                  <c:v>214.33333333333337</c:v>
                </c:pt>
                <c:pt idx="244">
                  <c:v>90</c:v>
                </c:pt>
                <c:pt idx="245">
                  <c:v>1</c:v>
                </c:pt>
                <c:pt idx="246">
                  <c:v>20</c:v>
                </c:pt>
                <c:pt idx="247">
                  <c:v>119.33333333333333</c:v>
                </c:pt>
                <c:pt idx="248">
                  <c:v>1.3333333333333286</c:v>
                </c:pt>
                <c:pt idx="249">
                  <c:v>2</c:v>
                </c:pt>
                <c:pt idx="250">
                  <c:v>3.3333333333333286</c:v>
                </c:pt>
                <c:pt idx="251">
                  <c:v>18</c:v>
                </c:pt>
                <c:pt idx="252">
                  <c:v>43</c:v>
                </c:pt>
                <c:pt idx="253">
                  <c:v>22.333333333333329</c:v>
                </c:pt>
                <c:pt idx="254">
                  <c:v>175</c:v>
                </c:pt>
                <c:pt idx="255">
                  <c:v>7.3333333333333286</c:v>
                </c:pt>
                <c:pt idx="256">
                  <c:v>5</c:v>
                </c:pt>
                <c:pt idx="257">
                  <c:v>2</c:v>
                </c:pt>
                <c:pt idx="258">
                  <c:v>104</c:v>
                </c:pt>
                <c:pt idx="259">
                  <c:v>15</c:v>
                </c:pt>
                <c:pt idx="260">
                  <c:v>14</c:v>
                </c:pt>
                <c:pt idx="261">
                  <c:v>2</c:v>
                </c:pt>
                <c:pt idx="262">
                  <c:v>1</c:v>
                </c:pt>
                <c:pt idx="263">
                  <c:v>153</c:v>
                </c:pt>
                <c:pt idx="264">
                  <c:v>17</c:v>
                </c:pt>
                <c:pt idx="265">
                  <c:v>230</c:v>
                </c:pt>
                <c:pt idx="266">
                  <c:v>80</c:v>
                </c:pt>
                <c:pt idx="267">
                  <c:v>23</c:v>
                </c:pt>
                <c:pt idx="268">
                  <c:v>2</c:v>
                </c:pt>
                <c:pt idx="269">
                  <c:v>-1</c:v>
                </c:pt>
                <c:pt idx="270">
                  <c:v>606.33333333333337</c:v>
                </c:pt>
                <c:pt idx="271">
                  <c:v>95</c:v>
                </c:pt>
                <c:pt idx="272">
                  <c:v>179.33333333333337</c:v>
                </c:pt>
                <c:pt idx="273">
                  <c:v>36</c:v>
                </c:pt>
                <c:pt idx="274">
                  <c:v>13</c:v>
                </c:pt>
                <c:pt idx="275">
                  <c:v>553.33333333333337</c:v>
                </c:pt>
                <c:pt idx="276">
                  <c:v>-1</c:v>
                </c:pt>
                <c:pt idx="277">
                  <c:v>72</c:v>
                </c:pt>
                <c:pt idx="278">
                  <c:v>115</c:v>
                </c:pt>
                <c:pt idx="279">
                  <c:v>209</c:v>
                </c:pt>
                <c:pt idx="280">
                  <c:v>2</c:v>
                </c:pt>
                <c:pt idx="281">
                  <c:v>21</c:v>
                </c:pt>
                <c:pt idx="282">
                  <c:v>40</c:v>
                </c:pt>
                <c:pt idx="283">
                  <c:v>1132.3333333333335</c:v>
                </c:pt>
                <c:pt idx="284">
                  <c:v>41</c:v>
                </c:pt>
                <c:pt idx="285">
                  <c:v>164</c:v>
                </c:pt>
                <c:pt idx="286">
                  <c:v>155</c:v>
                </c:pt>
                <c:pt idx="287">
                  <c:v>1.3333333333333286</c:v>
                </c:pt>
                <c:pt idx="288">
                  <c:v>2</c:v>
                </c:pt>
                <c:pt idx="289">
                  <c:v>108</c:v>
                </c:pt>
                <c:pt idx="290">
                  <c:v>84</c:v>
                </c:pt>
                <c:pt idx="291">
                  <c:v>967.33333333333337</c:v>
                </c:pt>
                <c:pt idx="292">
                  <c:v>271</c:v>
                </c:pt>
                <c:pt idx="293">
                  <c:v>129</c:v>
                </c:pt>
                <c:pt idx="294">
                  <c:v>42.333333333333329</c:v>
                </c:pt>
                <c:pt idx="295">
                  <c:v>304</c:v>
                </c:pt>
                <c:pt idx="296">
                  <c:v>3</c:v>
                </c:pt>
                <c:pt idx="297">
                  <c:v>188</c:v>
                </c:pt>
                <c:pt idx="298">
                  <c:v>1.3333333333333357</c:v>
                </c:pt>
                <c:pt idx="299">
                  <c:v>768.33333333333337</c:v>
                </c:pt>
                <c:pt idx="300">
                  <c:v>43.333333333333329</c:v>
                </c:pt>
                <c:pt idx="301">
                  <c:v>575</c:v>
                </c:pt>
                <c:pt idx="302">
                  <c:v>27</c:v>
                </c:pt>
                <c:pt idx="303">
                  <c:v>5</c:v>
                </c:pt>
                <c:pt idx="304">
                  <c:v>4</c:v>
                </c:pt>
                <c:pt idx="305">
                  <c:v>26.333333333333336</c:v>
                </c:pt>
                <c:pt idx="306">
                  <c:v>11</c:v>
                </c:pt>
                <c:pt idx="307">
                  <c:v>23</c:v>
                </c:pt>
                <c:pt idx="308">
                  <c:v>825.33333333333337</c:v>
                </c:pt>
                <c:pt idx="309">
                  <c:v>125</c:v>
                </c:pt>
                <c:pt idx="310">
                  <c:v>11</c:v>
                </c:pt>
                <c:pt idx="311">
                  <c:v>20</c:v>
                </c:pt>
                <c:pt idx="312">
                  <c:v>1027.3333333333335</c:v>
                </c:pt>
                <c:pt idx="313">
                  <c:v>424</c:v>
                </c:pt>
                <c:pt idx="314">
                  <c:v>3</c:v>
                </c:pt>
                <c:pt idx="315">
                  <c:v>3</c:v>
                </c:pt>
                <c:pt idx="316">
                  <c:v>105.33333333333333</c:v>
                </c:pt>
                <c:pt idx="317">
                  <c:v>1</c:v>
                </c:pt>
                <c:pt idx="318">
                  <c:v>52</c:v>
                </c:pt>
                <c:pt idx="319">
                  <c:v>167.33333333333331</c:v>
                </c:pt>
                <c:pt idx="320">
                  <c:v>155.33333333333331</c:v>
                </c:pt>
                <c:pt idx="321">
                  <c:v>466.33333333333337</c:v>
                </c:pt>
                <c:pt idx="322">
                  <c:v>60</c:v>
                </c:pt>
                <c:pt idx="323">
                  <c:v>62</c:v>
                </c:pt>
                <c:pt idx="324">
                  <c:v>198</c:v>
                </c:pt>
                <c:pt idx="325">
                  <c:v>193</c:v>
                </c:pt>
                <c:pt idx="326">
                  <c:v>238</c:v>
                </c:pt>
                <c:pt idx="327">
                  <c:v>98</c:v>
                </c:pt>
                <c:pt idx="328">
                  <c:v>3</c:v>
                </c:pt>
                <c:pt idx="329">
                  <c:v>13</c:v>
                </c:pt>
                <c:pt idx="330">
                  <c:v>70.333333333333343</c:v>
                </c:pt>
                <c:pt idx="331">
                  <c:v>337.33333333333337</c:v>
                </c:pt>
                <c:pt idx="332">
                  <c:v>373</c:v>
                </c:pt>
                <c:pt idx="333">
                  <c:v>592.33333333333337</c:v>
                </c:pt>
                <c:pt idx="334">
                  <c:v>17</c:v>
                </c:pt>
                <c:pt idx="335">
                  <c:v>24</c:v>
                </c:pt>
                <c:pt idx="336">
                  <c:v>480</c:v>
                </c:pt>
                <c:pt idx="337">
                  <c:v>107</c:v>
                </c:pt>
                <c:pt idx="338">
                  <c:v>19</c:v>
                </c:pt>
                <c:pt idx="339">
                  <c:v>130</c:v>
                </c:pt>
                <c:pt idx="340">
                  <c:v>601.33333333333337</c:v>
                </c:pt>
                <c:pt idx="341">
                  <c:v>448</c:v>
                </c:pt>
                <c:pt idx="342">
                  <c:v>157</c:v>
                </c:pt>
                <c:pt idx="343">
                  <c:v>2.3333333333333357</c:v>
                </c:pt>
                <c:pt idx="344">
                  <c:v>82.333333333333329</c:v>
                </c:pt>
                <c:pt idx="345">
                  <c:v>227</c:v>
                </c:pt>
                <c:pt idx="346">
                  <c:v>1.3333333333333357</c:v>
                </c:pt>
                <c:pt idx="347">
                  <c:v>23</c:v>
                </c:pt>
                <c:pt idx="348">
                  <c:v>1.3333333333333357</c:v>
                </c:pt>
                <c:pt idx="349">
                  <c:v>20</c:v>
                </c:pt>
                <c:pt idx="350">
                  <c:v>2</c:v>
                </c:pt>
                <c:pt idx="351">
                  <c:v>59</c:v>
                </c:pt>
                <c:pt idx="352">
                  <c:v>168</c:v>
                </c:pt>
                <c:pt idx="353">
                  <c:v>68</c:v>
                </c:pt>
                <c:pt idx="354">
                  <c:v>243</c:v>
                </c:pt>
                <c:pt idx="355">
                  <c:v>227.33333333333337</c:v>
                </c:pt>
                <c:pt idx="356">
                  <c:v>46</c:v>
                </c:pt>
                <c:pt idx="357">
                  <c:v>387.33333333333337</c:v>
                </c:pt>
                <c:pt idx="358">
                  <c:v>180</c:v>
                </c:pt>
                <c:pt idx="359">
                  <c:v>209.66666666666666</c:v>
                </c:pt>
                <c:pt idx="360">
                  <c:v>22</c:v>
                </c:pt>
                <c:pt idx="361">
                  <c:v>120.33333333333333</c:v>
                </c:pt>
                <c:pt idx="362">
                  <c:v>33.333333333333329</c:v>
                </c:pt>
                <c:pt idx="363">
                  <c:v>21.333333333333329</c:v>
                </c:pt>
                <c:pt idx="364">
                  <c:v>92</c:v>
                </c:pt>
                <c:pt idx="365">
                  <c:v>40</c:v>
                </c:pt>
                <c:pt idx="366">
                  <c:v>15</c:v>
                </c:pt>
                <c:pt idx="367">
                  <c:v>2</c:v>
                </c:pt>
                <c:pt idx="368">
                  <c:v>73.333333333333329</c:v>
                </c:pt>
                <c:pt idx="369">
                  <c:v>102</c:v>
                </c:pt>
                <c:pt idx="370">
                  <c:v>68</c:v>
                </c:pt>
                <c:pt idx="371">
                  <c:v>112.66666666666666</c:v>
                </c:pt>
                <c:pt idx="372">
                  <c:v>6</c:v>
                </c:pt>
                <c:pt idx="373">
                  <c:v>32</c:v>
                </c:pt>
                <c:pt idx="374">
                  <c:v>239.33333333333337</c:v>
                </c:pt>
                <c:pt idx="375">
                  <c:v>125</c:v>
                </c:pt>
                <c:pt idx="376">
                  <c:v>583.33333333333337</c:v>
                </c:pt>
                <c:pt idx="377">
                  <c:v>1.3333333333333286</c:v>
                </c:pt>
                <c:pt idx="378">
                  <c:v>171</c:v>
                </c:pt>
                <c:pt idx="379">
                  <c:v>1.3333333333333286</c:v>
                </c:pt>
                <c:pt idx="380">
                  <c:v>114.66666666666666</c:v>
                </c:pt>
                <c:pt idx="381">
                  <c:v>-1</c:v>
                </c:pt>
                <c:pt idx="382">
                  <c:v>22</c:v>
                </c:pt>
                <c:pt idx="383">
                  <c:v>208.33333333333331</c:v>
                </c:pt>
                <c:pt idx="384">
                  <c:v>147</c:v>
                </c:pt>
                <c:pt idx="385">
                  <c:v>18</c:v>
                </c:pt>
                <c:pt idx="386">
                  <c:v>13</c:v>
                </c:pt>
                <c:pt idx="387">
                  <c:v>152</c:v>
                </c:pt>
                <c:pt idx="388">
                  <c:v>119.33333333333333</c:v>
                </c:pt>
                <c:pt idx="389">
                  <c:v>363.33333333333337</c:v>
                </c:pt>
                <c:pt idx="390">
                  <c:v>12.333333333333336</c:v>
                </c:pt>
                <c:pt idx="391">
                  <c:v>25</c:v>
                </c:pt>
                <c:pt idx="392">
                  <c:v>35</c:v>
                </c:pt>
                <c:pt idx="393">
                  <c:v>342.33333333333337</c:v>
                </c:pt>
                <c:pt idx="394">
                  <c:v>135.33333333333331</c:v>
                </c:pt>
                <c:pt idx="395">
                  <c:v>49</c:v>
                </c:pt>
                <c:pt idx="396">
                  <c:v>28</c:v>
                </c:pt>
                <c:pt idx="397">
                  <c:v>19</c:v>
                </c:pt>
                <c:pt idx="398">
                  <c:v>37</c:v>
                </c:pt>
                <c:pt idx="399">
                  <c:v>43</c:v>
                </c:pt>
                <c:pt idx="400">
                  <c:v>28</c:v>
                </c:pt>
                <c:pt idx="401">
                  <c:v>33.666666666666657</c:v>
                </c:pt>
                <c:pt idx="402">
                  <c:v>25</c:v>
                </c:pt>
                <c:pt idx="403">
                  <c:v>27.333333333333336</c:v>
                </c:pt>
                <c:pt idx="404">
                  <c:v>34.333333333333329</c:v>
                </c:pt>
                <c:pt idx="405">
                  <c:v>104</c:v>
                </c:pt>
                <c:pt idx="406">
                  <c:v>7</c:v>
                </c:pt>
                <c:pt idx="407">
                  <c:v>306.33333333333337</c:v>
                </c:pt>
                <c:pt idx="408">
                  <c:v>73.333333333333371</c:v>
                </c:pt>
                <c:pt idx="409">
                  <c:v>1</c:v>
                </c:pt>
                <c:pt idx="410">
                  <c:v>20.333333333333329</c:v>
                </c:pt>
                <c:pt idx="411">
                  <c:v>571.33333333333337</c:v>
                </c:pt>
                <c:pt idx="412">
                  <c:v>8</c:v>
                </c:pt>
                <c:pt idx="413">
                  <c:v>3</c:v>
                </c:pt>
                <c:pt idx="414">
                  <c:v>79</c:v>
                </c:pt>
                <c:pt idx="415">
                  <c:v>12</c:v>
                </c:pt>
                <c:pt idx="416">
                  <c:v>34</c:v>
                </c:pt>
                <c:pt idx="417">
                  <c:v>780.33333333333337</c:v>
                </c:pt>
                <c:pt idx="418">
                  <c:v>4</c:v>
                </c:pt>
                <c:pt idx="419">
                  <c:v>84</c:v>
                </c:pt>
                <c:pt idx="420">
                  <c:v>1</c:v>
                </c:pt>
                <c:pt idx="421">
                  <c:v>19</c:v>
                </c:pt>
                <c:pt idx="422">
                  <c:v>100</c:v>
                </c:pt>
                <c:pt idx="423">
                  <c:v>54</c:v>
                </c:pt>
                <c:pt idx="424">
                  <c:v>3</c:v>
                </c:pt>
                <c:pt idx="425">
                  <c:v>21.333333333333336</c:v>
                </c:pt>
                <c:pt idx="426">
                  <c:v>15.333333333333336</c:v>
                </c:pt>
                <c:pt idx="427">
                  <c:v>1.3333333333333286</c:v>
                </c:pt>
                <c:pt idx="428">
                  <c:v>2.3333333333333357</c:v>
                </c:pt>
                <c:pt idx="429">
                  <c:v>3</c:v>
                </c:pt>
                <c:pt idx="430">
                  <c:v>2.3333333333333357</c:v>
                </c:pt>
                <c:pt idx="431">
                  <c:v>71</c:v>
                </c:pt>
                <c:pt idx="432">
                  <c:v>551</c:v>
                </c:pt>
                <c:pt idx="433">
                  <c:v>784.33333333333337</c:v>
                </c:pt>
                <c:pt idx="434">
                  <c:v>4</c:v>
                </c:pt>
                <c:pt idx="435">
                  <c:v>69</c:v>
                </c:pt>
                <c:pt idx="436">
                  <c:v>50</c:v>
                </c:pt>
                <c:pt idx="437">
                  <c:v>33</c:v>
                </c:pt>
                <c:pt idx="438">
                  <c:v>99</c:v>
                </c:pt>
                <c:pt idx="439">
                  <c:v>138</c:v>
                </c:pt>
                <c:pt idx="440">
                  <c:v>3</c:v>
                </c:pt>
                <c:pt idx="441">
                  <c:v>89</c:v>
                </c:pt>
                <c:pt idx="442">
                  <c:v>1</c:v>
                </c:pt>
                <c:pt idx="443">
                  <c:v>9</c:v>
                </c:pt>
                <c:pt idx="444">
                  <c:v>80</c:v>
                </c:pt>
                <c:pt idx="445">
                  <c:v>385</c:v>
                </c:pt>
                <c:pt idx="446">
                  <c:v>61</c:v>
                </c:pt>
                <c:pt idx="447">
                  <c:v>235</c:v>
                </c:pt>
                <c:pt idx="448">
                  <c:v>117.66666666666666</c:v>
                </c:pt>
                <c:pt idx="449">
                  <c:v>-1</c:v>
                </c:pt>
                <c:pt idx="450">
                  <c:v>49</c:v>
                </c:pt>
                <c:pt idx="451">
                  <c:v>20</c:v>
                </c:pt>
                <c:pt idx="452">
                  <c:v>24</c:v>
                </c:pt>
                <c:pt idx="453">
                  <c:v>53.666666666666657</c:v>
                </c:pt>
                <c:pt idx="454">
                  <c:v>3</c:v>
                </c:pt>
                <c:pt idx="455">
                  <c:v>49</c:v>
                </c:pt>
                <c:pt idx="456">
                  <c:v>16</c:v>
                </c:pt>
                <c:pt idx="457">
                  <c:v>22</c:v>
                </c:pt>
                <c:pt idx="458">
                  <c:v>174</c:v>
                </c:pt>
                <c:pt idx="459">
                  <c:v>140.33333333333331</c:v>
                </c:pt>
                <c:pt idx="460">
                  <c:v>27</c:v>
                </c:pt>
                <c:pt idx="461">
                  <c:v>58</c:v>
                </c:pt>
                <c:pt idx="462">
                  <c:v>21</c:v>
                </c:pt>
                <c:pt idx="463">
                  <c:v>135.66666666666666</c:v>
                </c:pt>
                <c:pt idx="464">
                  <c:v>164</c:v>
                </c:pt>
                <c:pt idx="465">
                  <c:v>289</c:v>
                </c:pt>
                <c:pt idx="466">
                  <c:v>22</c:v>
                </c:pt>
                <c:pt idx="467">
                  <c:v>49</c:v>
                </c:pt>
                <c:pt idx="468">
                  <c:v>171.33333333333337</c:v>
                </c:pt>
                <c:pt idx="469">
                  <c:v>3</c:v>
                </c:pt>
                <c:pt idx="470">
                  <c:v>115</c:v>
                </c:pt>
                <c:pt idx="471">
                  <c:v>18</c:v>
                </c:pt>
                <c:pt idx="472">
                  <c:v>106</c:v>
                </c:pt>
                <c:pt idx="473">
                  <c:v>80.333333333333329</c:v>
                </c:pt>
                <c:pt idx="474">
                  <c:v>78.333333333333371</c:v>
                </c:pt>
                <c:pt idx="475">
                  <c:v>1.3333333333333357</c:v>
                </c:pt>
                <c:pt idx="476">
                  <c:v>29.333333333333329</c:v>
                </c:pt>
                <c:pt idx="477">
                  <c:v>90</c:v>
                </c:pt>
                <c:pt idx="478">
                  <c:v>60</c:v>
                </c:pt>
                <c:pt idx="479">
                  <c:v>34</c:v>
                </c:pt>
                <c:pt idx="480">
                  <c:v>146</c:v>
                </c:pt>
                <c:pt idx="481">
                  <c:v>24</c:v>
                </c:pt>
                <c:pt idx="482">
                  <c:v>105</c:v>
                </c:pt>
                <c:pt idx="483">
                  <c:v>28.333333333333329</c:v>
                </c:pt>
                <c:pt idx="484">
                  <c:v>164</c:v>
                </c:pt>
                <c:pt idx="485">
                  <c:v>10</c:v>
                </c:pt>
                <c:pt idx="486">
                  <c:v>13</c:v>
                </c:pt>
                <c:pt idx="487">
                  <c:v>177</c:v>
                </c:pt>
                <c:pt idx="488">
                  <c:v>0</c:v>
                </c:pt>
                <c:pt idx="489">
                  <c:v>105.66666666666666</c:v>
                </c:pt>
                <c:pt idx="490">
                  <c:v>16.333333333333329</c:v>
                </c:pt>
                <c:pt idx="491">
                  <c:v>10</c:v>
                </c:pt>
                <c:pt idx="492">
                  <c:v>24</c:v>
                </c:pt>
                <c:pt idx="493">
                  <c:v>3.3333333333333286</c:v>
                </c:pt>
                <c:pt idx="494">
                  <c:v>0</c:v>
                </c:pt>
                <c:pt idx="495">
                  <c:v>4.3333333333333286</c:v>
                </c:pt>
                <c:pt idx="496">
                  <c:v>1.3333333333333286</c:v>
                </c:pt>
                <c:pt idx="497">
                  <c:v>342</c:v>
                </c:pt>
                <c:pt idx="498">
                  <c:v>574.33333333333337</c:v>
                </c:pt>
                <c:pt idx="499">
                  <c:v>443</c:v>
                </c:pt>
                <c:pt idx="500">
                  <c:v>317</c:v>
                </c:pt>
                <c:pt idx="501">
                  <c:v>606.33333333333337</c:v>
                </c:pt>
                <c:pt idx="502">
                  <c:v>1</c:v>
                </c:pt>
                <c:pt idx="503">
                  <c:v>-1</c:v>
                </c:pt>
                <c:pt idx="504">
                  <c:v>41</c:v>
                </c:pt>
                <c:pt idx="505">
                  <c:v>199</c:v>
                </c:pt>
                <c:pt idx="506">
                  <c:v>3</c:v>
                </c:pt>
                <c:pt idx="507">
                  <c:v>5</c:v>
                </c:pt>
                <c:pt idx="508">
                  <c:v>404.33333333333337</c:v>
                </c:pt>
                <c:pt idx="509">
                  <c:v>63</c:v>
                </c:pt>
                <c:pt idx="510">
                  <c:v>36</c:v>
                </c:pt>
                <c:pt idx="511">
                  <c:v>72</c:v>
                </c:pt>
                <c:pt idx="512">
                  <c:v>70</c:v>
                </c:pt>
                <c:pt idx="513">
                  <c:v>69</c:v>
                </c:pt>
                <c:pt idx="514">
                  <c:v>52</c:v>
                </c:pt>
                <c:pt idx="515">
                  <c:v>14</c:v>
                </c:pt>
                <c:pt idx="516">
                  <c:v>16</c:v>
                </c:pt>
                <c:pt idx="517">
                  <c:v>138</c:v>
                </c:pt>
                <c:pt idx="518">
                  <c:v>-1</c:v>
                </c:pt>
                <c:pt idx="519">
                  <c:v>3</c:v>
                </c:pt>
                <c:pt idx="520">
                  <c:v>140</c:v>
                </c:pt>
                <c:pt idx="521">
                  <c:v>26</c:v>
                </c:pt>
                <c:pt idx="522">
                  <c:v>156</c:v>
                </c:pt>
                <c:pt idx="523">
                  <c:v>6</c:v>
                </c:pt>
                <c:pt idx="524">
                  <c:v>680</c:v>
                </c:pt>
                <c:pt idx="525">
                  <c:v>124.33333333333333</c:v>
                </c:pt>
                <c:pt idx="526">
                  <c:v>15</c:v>
                </c:pt>
                <c:pt idx="527">
                  <c:v>1015.3333333333334</c:v>
                </c:pt>
                <c:pt idx="528">
                  <c:v>27</c:v>
                </c:pt>
                <c:pt idx="529">
                  <c:v>32.333333333333336</c:v>
                </c:pt>
                <c:pt idx="530">
                  <c:v>12</c:v>
                </c:pt>
                <c:pt idx="531">
                  <c:v>954.33333333333337</c:v>
                </c:pt>
                <c:pt idx="532">
                  <c:v>106.33333333333333</c:v>
                </c:pt>
                <c:pt idx="533">
                  <c:v>2</c:v>
                </c:pt>
                <c:pt idx="534">
                  <c:v>204.33333333333337</c:v>
                </c:pt>
                <c:pt idx="535">
                  <c:v>1</c:v>
                </c:pt>
                <c:pt idx="536">
                  <c:v>1</c:v>
                </c:pt>
                <c:pt idx="537">
                  <c:v>13.333333333333329</c:v>
                </c:pt>
                <c:pt idx="538">
                  <c:v>3</c:v>
                </c:pt>
                <c:pt idx="539">
                  <c:v>5</c:v>
                </c:pt>
                <c:pt idx="540">
                  <c:v>7</c:v>
                </c:pt>
                <c:pt idx="541">
                  <c:v>2</c:v>
                </c:pt>
                <c:pt idx="542">
                  <c:v>525</c:v>
                </c:pt>
                <c:pt idx="543">
                  <c:v>512.33333333333337</c:v>
                </c:pt>
                <c:pt idx="544">
                  <c:v>3</c:v>
                </c:pt>
                <c:pt idx="545">
                  <c:v>3</c:v>
                </c:pt>
                <c:pt idx="546">
                  <c:v>2</c:v>
                </c:pt>
                <c:pt idx="547">
                  <c:v>18</c:v>
                </c:pt>
                <c:pt idx="548">
                  <c:v>23</c:v>
                </c:pt>
                <c:pt idx="549">
                  <c:v>630.33333333333337</c:v>
                </c:pt>
                <c:pt idx="550">
                  <c:v>41</c:v>
                </c:pt>
                <c:pt idx="551">
                  <c:v>1</c:v>
                </c:pt>
                <c:pt idx="552">
                  <c:v>103</c:v>
                </c:pt>
                <c:pt idx="553">
                  <c:v>16.333333333333329</c:v>
                </c:pt>
                <c:pt idx="554">
                  <c:v>2</c:v>
                </c:pt>
                <c:pt idx="555">
                  <c:v>3</c:v>
                </c:pt>
                <c:pt idx="556">
                  <c:v>509.33333333333337</c:v>
                </c:pt>
                <c:pt idx="557">
                  <c:v>272.33333333333337</c:v>
                </c:pt>
                <c:pt idx="558">
                  <c:v>278</c:v>
                </c:pt>
                <c:pt idx="559">
                  <c:v>2</c:v>
                </c:pt>
                <c:pt idx="560">
                  <c:v>150</c:v>
                </c:pt>
                <c:pt idx="561">
                  <c:v>220.33333333333337</c:v>
                </c:pt>
                <c:pt idx="562">
                  <c:v>18</c:v>
                </c:pt>
                <c:pt idx="563">
                  <c:v>130</c:v>
                </c:pt>
                <c:pt idx="564">
                  <c:v>126</c:v>
                </c:pt>
                <c:pt idx="565">
                  <c:v>152</c:v>
                </c:pt>
                <c:pt idx="566">
                  <c:v>115</c:v>
                </c:pt>
                <c:pt idx="567">
                  <c:v>54</c:v>
                </c:pt>
                <c:pt idx="568">
                  <c:v>3.3333333333333286</c:v>
                </c:pt>
                <c:pt idx="569">
                  <c:v>19</c:v>
                </c:pt>
                <c:pt idx="570">
                  <c:v>218</c:v>
                </c:pt>
                <c:pt idx="571">
                  <c:v>-1</c:v>
                </c:pt>
                <c:pt idx="572">
                  <c:v>301</c:v>
                </c:pt>
                <c:pt idx="573">
                  <c:v>474.33333333333337</c:v>
                </c:pt>
                <c:pt idx="574">
                  <c:v>401.33333333333337</c:v>
                </c:pt>
                <c:pt idx="575">
                  <c:v>139</c:v>
                </c:pt>
                <c:pt idx="576">
                  <c:v>19.333333333333329</c:v>
                </c:pt>
                <c:pt idx="577">
                  <c:v>118</c:v>
                </c:pt>
                <c:pt idx="578">
                  <c:v>2</c:v>
                </c:pt>
                <c:pt idx="579">
                  <c:v>314</c:v>
                </c:pt>
                <c:pt idx="580">
                  <c:v>327</c:v>
                </c:pt>
                <c:pt idx="581">
                  <c:v>11</c:v>
                </c:pt>
                <c:pt idx="582">
                  <c:v>11</c:v>
                </c:pt>
                <c:pt idx="583">
                  <c:v>741.33333333333337</c:v>
                </c:pt>
                <c:pt idx="584">
                  <c:v>35.333333333333329</c:v>
                </c:pt>
                <c:pt idx="585">
                  <c:v>9</c:v>
                </c:pt>
                <c:pt idx="586">
                  <c:v>403.33333333333337</c:v>
                </c:pt>
                <c:pt idx="587">
                  <c:v>0</c:v>
                </c:pt>
                <c:pt idx="588">
                  <c:v>159</c:v>
                </c:pt>
                <c:pt idx="589">
                  <c:v>11.333333333333329</c:v>
                </c:pt>
                <c:pt idx="590">
                  <c:v>25</c:v>
                </c:pt>
                <c:pt idx="591">
                  <c:v>222</c:v>
                </c:pt>
                <c:pt idx="592">
                  <c:v>13</c:v>
                </c:pt>
                <c:pt idx="593">
                  <c:v>426</c:v>
                </c:pt>
                <c:pt idx="594">
                  <c:v>-2</c:v>
                </c:pt>
                <c:pt idx="595">
                  <c:v>1.3333333333333357</c:v>
                </c:pt>
                <c:pt idx="596">
                  <c:v>173</c:v>
                </c:pt>
                <c:pt idx="597">
                  <c:v>65</c:v>
                </c:pt>
                <c:pt idx="598">
                  <c:v>21.333333333333329</c:v>
                </c:pt>
                <c:pt idx="599">
                  <c:v>-2</c:v>
                </c:pt>
                <c:pt idx="600">
                  <c:v>127</c:v>
                </c:pt>
                <c:pt idx="601">
                  <c:v>3</c:v>
                </c:pt>
                <c:pt idx="602">
                  <c:v>16.333333333333329</c:v>
                </c:pt>
                <c:pt idx="603">
                  <c:v>35.666666666666657</c:v>
                </c:pt>
                <c:pt idx="604">
                  <c:v>772</c:v>
                </c:pt>
                <c:pt idx="605">
                  <c:v>5</c:v>
                </c:pt>
                <c:pt idx="606">
                  <c:v>2</c:v>
                </c:pt>
                <c:pt idx="607">
                  <c:v>9.3333333333333286</c:v>
                </c:pt>
                <c:pt idx="608">
                  <c:v>104</c:v>
                </c:pt>
                <c:pt idx="609">
                  <c:v>4</c:v>
                </c:pt>
                <c:pt idx="610">
                  <c:v>16</c:v>
                </c:pt>
                <c:pt idx="611">
                  <c:v>1</c:v>
                </c:pt>
                <c:pt idx="612">
                  <c:v>105</c:v>
                </c:pt>
                <c:pt idx="613">
                  <c:v>2</c:v>
                </c:pt>
                <c:pt idx="614">
                  <c:v>22</c:v>
                </c:pt>
                <c:pt idx="615">
                  <c:v>79.333333333333343</c:v>
                </c:pt>
                <c:pt idx="616">
                  <c:v>24</c:v>
                </c:pt>
                <c:pt idx="617">
                  <c:v>54</c:v>
                </c:pt>
                <c:pt idx="618">
                  <c:v>523</c:v>
                </c:pt>
                <c:pt idx="619">
                  <c:v>746.33333333333337</c:v>
                </c:pt>
                <c:pt idx="620">
                  <c:v>1.3333333333333286</c:v>
                </c:pt>
                <c:pt idx="621">
                  <c:v>33</c:v>
                </c:pt>
                <c:pt idx="622">
                  <c:v>21.666666666666657</c:v>
                </c:pt>
                <c:pt idx="623">
                  <c:v>83</c:v>
                </c:pt>
                <c:pt idx="624">
                  <c:v>54</c:v>
                </c:pt>
                <c:pt idx="625">
                  <c:v>17</c:v>
                </c:pt>
                <c:pt idx="626">
                  <c:v>4.3333333333333286</c:v>
                </c:pt>
                <c:pt idx="627">
                  <c:v>3</c:v>
                </c:pt>
                <c:pt idx="628">
                  <c:v>147</c:v>
                </c:pt>
                <c:pt idx="629">
                  <c:v>1</c:v>
                </c:pt>
                <c:pt idx="630">
                  <c:v>36.333333333333336</c:v>
                </c:pt>
                <c:pt idx="631">
                  <c:v>6</c:v>
                </c:pt>
                <c:pt idx="632">
                  <c:v>1026.3333333333335</c:v>
                </c:pt>
                <c:pt idx="633">
                  <c:v>117</c:v>
                </c:pt>
                <c:pt idx="634">
                  <c:v>1004.3333333333334</c:v>
                </c:pt>
                <c:pt idx="635">
                  <c:v>91</c:v>
                </c:pt>
                <c:pt idx="636">
                  <c:v>-1</c:v>
                </c:pt>
                <c:pt idx="637">
                  <c:v>184</c:v>
                </c:pt>
                <c:pt idx="638">
                  <c:v>36</c:v>
                </c:pt>
                <c:pt idx="639">
                  <c:v>-2</c:v>
                </c:pt>
                <c:pt idx="640">
                  <c:v>237.33333333333337</c:v>
                </c:pt>
                <c:pt idx="641">
                  <c:v>98.333333333333371</c:v>
                </c:pt>
                <c:pt idx="642">
                  <c:v>2</c:v>
                </c:pt>
                <c:pt idx="643">
                  <c:v>14.333333333333329</c:v>
                </c:pt>
                <c:pt idx="644">
                  <c:v>7</c:v>
                </c:pt>
                <c:pt idx="645">
                  <c:v>208.33333333333337</c:v>
                </c:pt>
                <c:pt idx="646">
                  <c:v>219.33333333333337</c:v>
                </c:pt>
                <c:pt idx="647">
                  <c:v>126</c:v>
                </c:pt>
                <c:pt idx="648">
                  <c:v>804.33333333333337</c:v>
                </c:pt>
                <c:pt idx="649">
                  <c:v>6</c:v>
                </c:pt>
                <c:pt idx="650">
                  <c:v>4.3333333333333286</c:v>
                </c:pt>
                <c:pt idx="651">
                  <c:v>7.3333333333333357</c:v>
                </c:pt>
                <c:pt idx="652">
                  <c:v>111</c:v>
                </c:pt>
                <c:pt idx="653">
                  <c:v>36</c:v>
                </c:pt>
                <c:pt idx="654">
                  <c:v>470</c:v>
                </c:pt>
                <c:pt idx="655">
                  <c:v>74</c:v>
                </c:pt>
                <c:pt idx="656">
                  <c:v>708.33333333333337</c:v>
                </c:pt>
                <c:pt idx="657">
                  <c:v>43.666666666666657</c:v>
                </c:pt>
                <c:pt idx="658">
                  <c:v>15</c:v>
                </c:pt>
                <c:pt idx="659">
                  <c:v>27.666666666666657</c:v>
                </c:pt>
                <c:pt idx="660">
                  <c:v>5</c:v>
                </c:pt>
                <c:pt idx="661">
                  <c:v>242</c:v>
                </c:pt>
                <c:pt idx="662">
                  <c:v>1</c:v>
                </c:pt>
                <c:pt idx="663">
                  <c:v>588.33333333333337</c:v>
                </c:pt>
                <c:pt idx="664">
                  <c:v>178</c:v>
                </c:pt>
                <c:pt idx="665">
                  <c:v>11</c:v>
                </c:pt>
                <c:pt idx="666">
                  <c:v>60</c:v>
                </c:pt>
                <c:pt idx="667">
                  <c:v>459.33333333333337</c:v>
                </c:pt>
                <c:pt idx="668">
                  <c:v>41.333333333333329</c:v>
                </c:pt>
                <c:pt idx="669">
                  <c:v>7</c:v>
                </c:pt>
                <c:pt idx="670">
                  <c:v>131.33333333333337</c:v>
                </c:pt>
                <c:pt idx="671">
                  <c:v>2</c:v>
                </c:pt>
                <c:pt idx="672">
                  <c:v>1.3333333333333286</c:v>
                </c:pt>
                <c:pt idx="673">
                  <c:v>103</c:v>
                </c:pt>
                <c:pt idx="674">
                  <c:v>11</c:v>
                </c:pt>
                <c:pt idx="675">
                  <c:v>73</c:v>
                </c:pt>
                <c:pt idx="676">
                  <c:v>41</c:v>
                </c:pt>
                <c:pt idx="677">
                  <c:v>235</c:v>
                </c:pt>
                <c:pt idx="678">
                  <c:v>49</c:v>
                </c:pt>
                <c:pt idx="679">
                  <c:v>18</c:v>
                </c:pt>
                <c:pt idx="680">
                  <c:v>62</c:v>
                </c:pt>
                <c:pt idx="681">
                  <c:v>212.66666666666666</c:v>
                </c:pt>
                <c:pt idx="682">
                  <c:v>179</c:v>
                </c:pt>
                <c:pt idx="683">
                  <c:v>88</c:v>
                </c:pt>
                <c:pt idx="684">
                  <c:v>21.333333333333329</c:v>
                </c:pt>
                <c:pt idx="685">
                  <c:v>7</c:v>
                </c:pt>
                <c:pt idx="686">
                  <c:v>25</c:v>
                </c:pt>
                <c:pt idx="687">
                  <c:v>253</c:v>
                </c:pt>
                <c:pt idx="688">
                  <c:v>17</c:v>
                </c:pt>
                <c:pt idx="689">
                  <c:v>27.333333333333329</c:v>
                </c:pt>
                <c:pt idx="690">
                  <c:v>25</c:v>
                </c:pt>
                <c:pt idx="691">
                  <c:v>40.666666666666657</c:v>
                </c:pt>
                <c:pt idx="692">
                  <c:v>-2</c:v>
                </c:pt>
                <c:pt idx="693">
                  <c:v>1</c:v>
                </c:pt>
                <c:pt idx="694">
                  <c:v>7.3333333333333286</c:v>
                </c:pt>
                <c:pt idx="695">
                  <c:v>288</c:v>
                </c:pt>
                <c:pt idx="696">
                  <c:v>22</c:v>
                </c:pt>
                <c:pt idx="697">
                  <c:v>45.333333333333329</c:v>
                </c:pt>
                <c:pt idx="698">
                  <c:v>152</c:v>
                </c:pt>
                <c:pt idx="699">
                  <c:v>3</c:v>
                </c:pt>
                <c:pt idx="700">
                  <c:v>1.3333333333333286</c:v>
                </c:pt>
                <c:pt idx="701">
                  <c:v>743</c:v>
                </c:pt>
                <c:pt idx="702">
                  <c:v>-2</c:v>
                </c:pt>
                <c:pt idx="703">
                  <c:v>16.333333333333329</c:v>
                </c:pt>
                <c:pt idx="704">
                  <c:v>193</c:v>
                </c:pt>
                <c:pt idx="705">
                  <c:v>-1</c:v>
                </c:pt>
                <c:pt idx="706">
                  <c:v>8.3333333333333286</c:v>
                </c:pt>
                <c:pt idx="707">
                  <c:v>608.33333333333337</c:v>
                </c:pt>
                <c:pt idx="708">
                  <c:v>23</c:v>
                </c:pt>
                <c:pt idx="709">
                  <c:v>23</c:v>
                </c:pt>
                <c:pt idx="710">
                  <c:v>835.33333333333337</c:v>
                </c:pt>
                <c:pt idx="711">
                  <c:v>547.33333333333337</c:v>
                </c:pt>
                <c:pt idx="712">
                  <c:v>3</c:v>
                </c:pt>
                <c:pt idx="713">
                  <c:v>140.33333333333331</c:v>
                </c:pt>
                <c:pt idx="714">
                  <c:v>2.3333333333333286</c:v>
                </c:pt>
                <c:pt idx="715">
                  <c:v>62</c:v>
                </c:pt>
                <c:pt idx="716">
                  <c:v>86.333333333333329</c:v>
                </c:pt>
                <c:pt idx="717">
                  <c:v>-2</c:v>
                </c:pt>
                <c:pt idx="718">
                  <c:v>55</c:v>
                </c:pt>
                <c:pt idx="719">
                  <c:v>2</c:v>
                </c:pt>
                <c:pt idx="720">
                  <c:v>4</c:v>
                </c:pt>
                <c:pt idx="721">
                  <c:v>215</c:v>
                </c:pt>
                <c:pt idx="722">
                  <c:v>17</c:v>
                </c:pt>
                <c:pt idx="723">
                  <c:v>79</c:v>
                </c:pt>
                <c:pt idx="724">
                  <c:v>103.33333333333333</c:v>
                </c:pt>
                <c:pt idx="725">
                  <c:v>275</c:v>
                </c:pt>
                <c:pt idx="726">
                  <c:v>42</c:v>
                </c:pt>
                <c:pt idx="727">
                  <c:v>2</c:v>
                </c:pt>
                <c:pt idx="728">
                  <c:v>42</c:v>
                </c:pt>
                <c:pt idx="729">
                  <c:v>245</c:v>
                </c:pt>
                <c:pt idx="730">
                  <c:v>138</c:v>
                </c:pt>
                <c:pt idx="731">
                  <c:v>402.33333333333337</c:v>
                </c:pt>
                <c:pt idx="732">
                  <c:v>361</c:v>
                </c:pt>
                <c:pt idx="733">
                  <c:v>36</c:v>
                </c:pt>
                <c:pt idx="734">
                  <c:v>37</c:v>
                </c:pt>
                <c:pt idx="735">
                  <c:v>147</c:v>
                </c:pt>
                <c:pt idx="736">
                  <c:v>13</c:v>
                </c:pt>
                <c:pt idx="737">
                  <c:v>90</c:v>
                </c:pt>
                <c:pt idx="738">
                  <c:v>106</c:v>
                </c:pt>
                <c:pt idx="739">
                  <c:v>31</c:v>
                </c:pt>
                <c:pt idx="740">
                  <c:v>42</c:v>
                </c:pt>
                <c:pt idx="741">
                  <c:v>210</c:v>
                </c:pt>
                <c:pt idx="742">
                  <c:v>87</c:v>
                </c:pt>
                <c:pt idx="743">
                  <c:v>79</c:v>
                </c:pt>
                <c:pt idx="744">
                  <c:v>3</c:v>
                </c:pt>
                <c:pt idx="745">
                  <c:v>226</c:v>
                </c:pt>
                <c:pt idx="746">
                  <c:v>112</c:v>
                </c:pt>
                <c:pt idx="747">
                  <c:v>48</c:v>
                </c:pt>
                <c:pt idx="748">
                  <c:v>325</c:v>
                </c:pt>
                <c:pt idx="749">
                  <c:v>46.333333333333329</c:v>
                </c:pt>
                <c:pt idx="750">
                  <c:v>887.33333333333337</c:v>
                </c:pt>
                <c:pt idx="751">
                  <c:v>6</c:v>
                </c:pt>
                <c:pt idx="752">
                  <c:v>869.33333333333337</c:v>
                </c:pt>
                <c:pt idx="753">
                  <c:v>2</c:v>
                </c:pt>
                <c:pt idx="754">
                  <c:v>114</c:v>
                </c:pt>
                <c:pt idx="755">
                  <c:v>12</c:v>
                </c:pt>
                <c:pt idx="756">
                  <c:v>11</c:v>
                </c:pt>
                <c:pt idx="757">
                  <c:v>908.33333333333337</c:v>
                </c:pt>
                <c:pt idx="758">
                  <c:v>97</c:v>
                </c:pt>
                <c:pt idx="759">
                  <c:v>466</c:v>
                </c:pt>
                <c:pt idx="760">
                  <c:v>701</c:v>
                </c:pt>
                <c:pt idx="761">
                  <c:v>2</c:v>
                </c:pt>
                <c:pt idx="762">
                  <c:v>-2</c:v>
                </c:pt>
                <c:pt idx="763">
                  <c:v>250</c:v>
                </c:pt>
                <c:pt idx="764">
                  <c:v>988.33333333333337</c:v>
                </c:pt>
                <c:pt idx="765">
                  <c:v>43</c:v>
                </c:pt>
                <c:pt idx="766">
                  <c:v>190</c:v>
                </c:pt>
                <c:pt idx="767">
                  <c:v>580</c:v>
                </c:pt>
                <c:pt idx="768">
                  <c:v>4</c:v>
                </c:pt>
                <c:pt idx="769">
                  <c:v>170</c:v>
                </c:pt>
                <c:pt idx="770">
                  <c:v>11</c:v>
                </c:pt>
                <c:pt idx="771">
                  <c:v>8</c:v>
                </c:pt>
                <c:pt idx="772">
                  <c:v>455.33333333333337</c:v>
                </c:pt>
                <c:pt idx="773">
                  <c:v>283</c:v>
                </c:pt>
                <c:pt idx="774">
                  <c:v>28</c:v>
                </c:pt>
                <c:pt idx="775">
                  <c:v>128</c:v>
                </c:pt>
                <c:pt idx="776">
                  <c:v>849.33333333333337</c:v>
                </c:pt>
                <c:pt idx="777">
                  <c:v>94</c:v>
                </c:pt>
                <c:pt idx="778">
                  <c:v>242</c:v>
                </c:pt>
                <c:pt idx="779">
                  <c:v>17</c:v>
                </c:pt>
                <c:pt idx="780">
                  <c:v>51</c:v>
                </c:pt>
                <c:pt idx="781">
                  <c:v>7.3333333333333357</c:v>
                </c:pt>
                <c:pt idx="782">
                  <c:v>275</c:v>
                </c:pt>
                <c:pt idx="783">
                  <c:v>40</c:v>
                </c:pt>
                <c:pt idx="784">
                  <c:v>9</c:v>
                </c:pt>
                <c:pt idx="785">
                  <c:v>610</c:v>
                </c:pt>
                <c:pt idx="786">
                  <c:v>4</c:v>
                </c:pt>
                <c:pt idx="787">
                  <c:v>709</c:v>
                </c:pt>
                <c:pt idx="788">
                  <c:v>444</c:v>
                </c:pt>
                <c:pt idx="789">
                  <c:v>1382.3333333333335</c:v>
                </c:pt>
                <c:pt idx="790">
                  <c:v>1153</c:v>
                </c:pt>
                <c:pt idx="791">
                  <c:v>10</c:v>
                </c:pt>
                <c:pt idx="792">
                  <c:v>526</c:v>
                </c:pt>
                <c:pt idx="793">
                  <c:v>312</c:v>
                </c:pt>
                <c:pt idx="794">
                  <c:v>4.3333333333333286</c:v>
                </c:pt>
                <c:pt idx="795">
                  <c:v>50.333333333333329</c:v>
                </c:pt>
                <c:pt idx="796">
                  <c:v>-2</c:v>
                </c:pt>
                <c:pt idx="797">
                  <c:v>1079</c:v>
                </c:pt>
                <c:pt idx="798">
                  <c:v>3</c:v>
                </c:pt>
                <c:pt idx="799">
                  <c:v>111.33333333333333</c:v>
                </c:pt>
                <c:pt idx="800">
                  <c:v>87</c:v>
                </c:pt>
                <c:pt idx="801">
                  <c:v>49</c:v>
                </c:pt>
                <c:pt idx="802">
                  <c:v>13</c:v>
                </c:pt>
                <c:pt idx="803">
                  <c:v>696</c:v>
                </c:pt>
                <c:pt idx="804">
                  <c:v>267</c:v>
                </c:pt>
                <c:pt idx="805">
                  <c:v>10</c:v>
                </c:pt>
                <c:pt idx="806">
                  <c:v>256</c:v>
                </c:pt>
                <c:pt idx="807">
                  <c:v>53</c:v>
                </c:pt>
                <c:pt idx="808">
                  <c:v>1177.3333333333335</c:v>
                </c:pt>
                <c:pt idx="809">
                  <c:v>10</c:v>
                </c:pt>
                <c:pt idx="810">
                  <c:v>84</c:v>
                </c:pt>
                <c:pt idx="811">
                  <c:v>2</c:v>
                </c:pt>
                <c:pt idx="812">
                  <c:v>1.3333333333333357</c:v>
                </c:pt>
                <c:pt idx="813">
                  <c:v>2</c:v>
                </c:pt>
                <c:pt idx="814">
                  <c:v>299</c:v>
                </c:pt>
                <c:pt idx="815">
                  <c:v>134</c:v>
                </c:pt>
                <c:pt idx="816">
                  <c:v>1062.3333333333335</c:v>
                </c:pt>
                <c:pt idx="817">
                  <c:v>92</c:v>
                </c:pt>
                <c:pt idx="818">
                  <c:v>4</c:v>
                </c:pt>
                <c:pt idx="819">
                  <c:v>564</c:v>
                </c:pt>
                <c:pt idx="820">
                  <c:v>574</c:v>
                </c:pt>
                <c:pt idx="821">
                  <c:v>2.3333333333333286</c:v>
                </c:pt>
                <c:pt idx="822">
                  <c:v>216</c:v>
                </c:pt>
                <c:pt idx="823">
                  <c:v>648</c:v>
                </c:pt>
                <c:pt idx="824">
                  <c:v>682</c:v>
                </c:pt>
                <c:pt idx="825">
                  <c:v>2.3333333333333357</c:v>
                </c:pt>
                <c:pt idx="826">
                  <c:v>3</c:v>
                </c:pt>
                <c:pt idx="827">
                  <c:v>1</c:v>
                </c:pt>
                <c:pt idx="828">
                  <c:v>684</c:v>
                </c:pt>
                <c:pt idx="829">
                  <c:v>828.33333333333337</c:v>
                </c:pt>
                <c:pt idx="830">
                  <c:v>126</c:v>
                </c:pt>
                <c:pt idx="831">
                  <c:v>171.33333333333331</c:v>
                </c:pt>
                <c:pt idx="832">
                  <c:v>3</c:v>
                </c:pt>
                <c:pt idx="833">
                  <c:v>174</c:v>
                </c:pt>
                <c:pt idx="834">
                  <c:v>244</c:v>
                </c:pt>
                <c:pt idx="835">
                  <c:v>170</c:v>
                </c:pt>
                <c:pt idx="836">
                  <c:v>39.666666666666657</c:v>
                </c:pt>
                <c:pt idx="837">
                  <c:v>281</c:v>
                </c:pt>
                <c:pt idx="838">
                  <c:v>244</c:v>
                </c:pt>
                <c:pt idx="839">
                  <c:v>40</c:v>
                </c:pt>
                <c:pt idx="840">
                  <c:v>20.333333333333329</c:v>
                </c:pt>
                <c:pt idx="841">
                  <c:v>16.333333333333329</c:v>
                </c:pt>
                <c:pt idx="842">
                  <c:v>196</c:v>
                </c:pt>
                <c:pt idx="843">
                  <c:v>132</c:v>
                </c:pt>
                <c:pt idx="844">
                  <c:v>141.33333333333331</c:v>
                </c:pt>
                <c:pt idx="845">
                  <c:v>665</c:v>
                </c:pt>
                <c:pt idx="846">
                  <c:v>542</c:v>
                </c:pt>
                <c:pt idx="847">
                  <c:v>518.33333333333337</c:v>
                </c:pt>
                <c:pt idx="848">
                  <c:v>297</c:v>
                </c:pt>
                <c:pt idx="849">
                  <c:v>366</c:v>
                </c:pt>
                <c:pt idx="850">
                  <c:v>25</c:v>
                </c:pt>
                <c:pt idx="851">
                  <c:v>1214.3333333333335</c:v>
                </c:pt>
                <c:pt idx="852">
                  <c:v>9.3333333333333286</c:v>
                </c:pt>
                <c:pt idx="853">
                  <c:v>-1</c:v>
                </c:pt>
                <c:pt idx="854">
                  <c:v>276</c:v>
                </c:pt>
                <c:pt idx="855">
                  <c:v>276</c:v>
                </c:pt>
                <c:pt idx="856">
                  <c:v>968</c:v>
                </c:pt>
                <c:pt idx="857">
                  <c:v>28.333333333333329</c:v>
                </c:pt>
                <c:pt idx="858">
                  <c:v>6</c:v>
                </c:pt>
                <c:pt idx="859">
                  <c:v>111</c:v>
                </c:pt>
                <c:pt idx="860">
                  <c:v>504</c:v>
                </c:pt>
                <c:pt idx="861">
                  <c:v>1058</c:v>
                </c:pt>
                <c:pt idx="862">
                  <c:v>1253.3333333333335</c:v>
                </c:pt>
                <c:pt idx="863">
                  <c:v>2.3333333333333357</c:v>
                </c:pt>
                <c:pt idx="864">
                  <c:v>54.666666666666657</c:v>
                </c:pt>
                <c:pt idx="865">
                  <c:v>77</c:v>
                </c:pt>
                <c:pt idx="866">
                  <c:v>35.333333333333329</c:v>
                </c:pt>
                <c:pt idx="867">
                  <c:v>1195.3333333333335</c:v>
                </c:pt>
                <c:pt idx="868">
                  <c:v>39</c:v>
                </c:pt>
                <c:pt idx="869">
                  <c:v>32</c:v>
                </c:pt>
                <c:pt idx="870">
                  <c:v>48</c:v>
                </c:pt>
                <c:pt idx="871">
                  <c:v>30.333333333333329</c:v>
                </c:pt>
                <c:pt idx="872">
                  <c:v>1133.3333333333335</c:v>
                </c:pt>
                <c:pt idx="873">
                  <c:v>4</c:v>
                </c:pt>
                <c:pt idx="874">
                  <c:v>294</c:v>
                </c:pt>
                <c:pt idx="875">
                  <c:v>81</c:v>
                </c:pt>
                <c:pt idx="876">
                  <c:v>27</c:v>
                </c:pt>
                <c:pt idx="877">
                  <c:v>81</c:v>
                </c:pt>
                <c:pt idx="878">
                  <c:v>107.33333333333333</c:v>
                </c:pt>
                <c:pt idx="879">
                  <c:v>2.3333333333333357</c:v>
                </c:pt>
                <c:pt idx="880">
                  <c:v>30</c:v>
                </c:pt>
                <c:pt idx="881">
                  <c:v>87.333333333333329</c:v>
                </c:pt>
                <c:pt idx="882">
                  <c:v>168</c:v>
                </c:pt>
                <c:pt idx="883">
                  <c:v>24</c:v>
                </c:pt>
                <c:pt idx="884">
                  <c:v>56</c:v>
                </c:pt>
                <c:pt idx="885">
                  <c:v>16</c:v>
                </c:pt>
                <c:pt idx="886">
                  <c:v>808</c:v>
                </c:pt>
                <c:pt idx="887">
                  <c:v>20</c:v>
                </c:pt>
                <c:pt idx="888">
                  <c:v>9.3333333333333286</c:v>
                </c:pt>
                <c:pt idx="889">
                  <c:v>27</c:v>
                </c:pt>
                <c:pt idx="890">
                  <c:v>7</c:v>
                </c:pt>
                <c:pt idx="891">
                  <c:v>3</c:v>
                </c:pt>
                <c:pt idx="892">
                  <c:v>260.33333333333337</c:v>
                </c:pt>
                <c:pt idx="893">
                  <c:v>72</c:v>
                </c:pt>
                <c:pt idx="894">
                  <c:v>95.333333333333329</c:v>
                </c:pt>
                <c:pt idx="895">
                  <c:v>660</c:v>
                </c:pt>
                <c:pt idx="896">
                  <c:v>62</c:v>
                </c:pt>
                <c:pt idx="897">
                  <c:v>3</c:v>
                </c:pt>
                <c:pt idx="898">
                  <c:v>37</c:v>
                </c:pt>
                <c:pt idx="899">
                  <c:v>1</c:v>
                </c:pt>
                <c:pt idx="900">
                  <c:v>138.33333333333331</c:v>
                </c:pt>
                <c:pt idx="901">
                  <c:v>23</c:v>
                </c:pt>
                <c:pt idx="902">
                  <c:v>30</c:v>
                </c:pt>
                <c:pt idx="903">
                  <c:v>3</c:v>
                </c:pt>
                <c:pt idx="904">
                  <c:v>23</c:v>
                </c:pt>
                <c:pt idx="905">
                  <c:v>41</c:v>
                </c:pt>
                <c:pt idx="906">
                  <c:v>60</c:v>
                </c:pt>
                <c:pt idx="907">
                  <c:v>26</c:v>
                </c:pt>
                <c:pt idx="908">
                  <c:v>19</c:v>
                </c:pt>
                <c:pt idx="909">
                  <c:v>24.666666666666657</c:v>
                </c:pt>
                <c:pt idx="910">
                  <c:v>568.33333333333337</c:v>
                </c:pt>
                <c:pt idx="911">
                  <c:v>3</c:v>
                </c:pt>
                <c:pt idx="912">
                  <c:v>105</c:v>
                </c:pt>
                <c:pt idx="913">
                  <c:v>17.666666666666657</c:v>
                </c:pt>
                <c:pt idx="914">
                  <c:v>118</c:v>
                </c:pt>
                <c:pt idx="915">
                  <c:v>0</c:v>
                </c:pt>
                <c:pt idx="916">
                  <c:v>-1</c:v>
                </c:pt>
                <c:pt idx="917">
                  <c:v>464.33333333333337</c:v>
                </c:pt>
                <c:pt idx="918">
                  <c:v>222</c:v>
                </c:pt>
                <c:pt idx="919">
                  <c:v>142</c:v>
                </c:pt>
                <c:pt idx="920">
                  <c:v>4</c:v>
                </c:pt>
                <c:pt idx="921">
                  <c:v>12</c:v>
                </c:pt>
                <c:pt idx="922">
                  <c:v>4</c:v>
                </c:pt>
                <c:pt idx="923">
                  <c:v>348.33333333333337</c:v>
                </c:pt>
                <c:pt idx="924">
                  <c:v>14</c:v>
                </c:pt>
                <c:pt idx="925">
                  <c:v>35</c:v>
                </c:pt>
                <c:pt idx="926">
                  <c:v>301.33333333333337</c:v>
                </c:pt>
                <c:pt idx="927">
                  <c:v>1</c:v>
                </c:pt>
                <c:pt idx="928">
                  <c:v>44</c:v>
                </c:pt>
                <c:pt idx="929">
                  <c:v>983.33333333333337</c:v>
                </c:pt>
                <c:pt idx="930">
                  <c:v>59</c:v>
                </c:pt>
                <c:pt idx="931">
                  <c:v>47</c:v>
                </c:pt>
                <c:pt idx="932">
                  <c:v>32</c:v>
                </c:pt>
                <c:pt idx="933">
                  <c:v>25</c:v>
                </c:pt>
                <c:pt idx="934">
                  <c:v>-1</c:v>
                </c:pt>
                <c:pt idx="935">
                  <c:v>29</c:v>
                </c:pt>
                <c:pt idx="936">
                  <c:v>628.33333333333337</c:v>
                </c:pt>
                <c:pt idx="937">
                  <c:v>57</c:v>
                </c:pt>
                <c:pt idx="938">
                  <c:v>97</c:v>
                </c:pt>
                <c:pt idx="939">
                  <c:v>254</c:v>
                </c:pt>
                <c:pt idx="940">
                  <c:v>1.3333333333333357</c:v>
                </c:pt>
                <c:pt idx="941">
                  <c:v>1</c:v>
                </c:pt>
                <c:pt idx="942">
                  <c:v>310</c:v>
                </c:pt>
                <c:pt idx="943">
                  <c:v>0</c:v>
                </c:pt>
                <c:pt idx="944">
                  <c:v>1029.3333333333335</c:v>
                </c:pt>
                <c:pt idx="945">
                  <c:v>2</c:v>
                </c:pt>
                <c:pt idx="946">
                  <c:v>-2</c:v>
                </c:pt>
                <c:pt idx="947">
                  <c:v>22</c:v>
                </c:pt>
                <c:pt idx="948">
                  <c:v>45</c:v>
                </c:pt>
                <c:pt idx="949">
                  <c:v>56</c:v>
                </c:pt>
                <c:pt idx="950">
                  <c:v>182.33333333333331</c:v>
                </c:pt>
                <c:pt idx="951">
                  <c:v>349</c:v>
                </c:pt>
                <c:pt idx="952">
                  <c:v>890.33333333333337</c:v>
                </c:pt>
                <c:pt idx="953">
                  <c:v>238</c:v>
                </c:pt>
                <c:pt idx="954">
                  <c:v>358</c:v>
                </c:pt>
                <c:pt idx="955">
                  <c:v>632.33333333333337</c:v>
                </c:pt>
                <c:pt idx="956">
                  <c:v>95</c:v>
                </c:pt>
                <c:pt idx="957">
                  <c:v>3</c:v>
                </c:pt>
                <c:pt idx="958">
                  <c:v>2</c:v>
                </c:pt>
                <c:pt idx="959">
                  <c:v>312.33333333333337</c:v>
                </c:pt>
                <c:pt idx="960">
                  <c:v>3</c:v>
                </c:pt>
                <c:pt idx="961">
                  <c:v>103</c:v>
                </c:pt>
                <c:pt idx="962">
                  <c:v>36</c:v>
                </c:pt>
                <c:pt idx="963">
                  <c:v>-1</c:v>
                </c:pt>
                <c:pt idx="964">
                  <c:v>66</c:v>
                </c:pt>
                <c:pt idx="965">
                  <c:v>153</c:v>
                </c:pt>
                <c:pt idx="966">
                  <c:v>892.33333333333337</c:v>
                </c:pt>
                <c:pt idx="967">
                  <c:v>208</c:v>
                </c:pt>
                <c:pt idx="968">
                  <c:v>109</c:v>
                </c:pt>
                <c:pt idx="969">
                  <c:v>95</c:v>
                </c:pt>
                <c:pt idx="970">
                  <c:v>8.3333333333333357</c:v>
                </c:pt>
                <c:pt idx="971">
                  <c:v>267</c:v>
                </c:pt>
                <c:pt idx="972">
                  <c:v>335</c:v>
                </c:pt>
                <c:pt idx="973">
                  <c:v>492.33333333333337</c:v>
                </c:pt>
                <c:pt idx="974">
                  <c:v>1.3333333333333357</c:v>
                </c:pt>
                <c:pt idx="975">
                  <c:v>3.3333333333333286</c:v>
                </c:pt>
                <c:pt idx="976">
                  <c:v>13</c:v>
                </c:pt>
                <c:pt idx="977">
                  <c:v>264</c:v>
                </c:pt>
                <c:pt idx="978">
                  <c:v>3.6666666666666572</c:v>
                </c:pt>
                <c:pt idx="979">
                  <c:v>17.333333333333329</c:v>
                </c:pt>
                <c:pt idx="980">
                  <c:v>155</c:v>
                </c:pt>
                <c:pt idx="981">
                  <c:v>67</c:v>
                </c:pt>
                <c:pt idx="982">
                  <c:v>180</c:v>
                </c:pt>
                <c:pt idx="983">
                  <c:v>29</c:v>
                </c:pt>
                <c:pt idx="984">
                  <c:v>146</c:v>
                </c:pt>
                <c:pt idx="985">
                  <c:v>33</c:v>
                </c:pt>
                <c:pt idx="986">
                  <c:v>270</c:v>
                </c:pt>
                <c:pt idx="987">
                  <c:v>193</c:v>
                </c:pt>
                <c:pt idx="988">
                  <c:v>88.333333333333329</c:v>
                </c:pt>
                <c:pt idx="989">
                  <c:v>8</c:v>
                </c:pt>
                <c:pt idx="990">
                  <c:v>111</c:v>
                </c:pt>
                <c:pt idx="991">
                  <c:v>41</c:v>
                </c:pt>
                <c:pt idx="992">
                  <c:v>111</c:v>
                </c:pt>
                <c:pt idx="993">
                  <c:v>54</c:v>
                </c:pt>
                <c:pt idx="994">
                  <c:v>9.3333333333333357</c:v>
                </c:pt>
                <c:pt idx="995">
                  <c:v>0</c:v>
                </c:pt>
                <c:pt idx="996">
                  <c:v>50</c:v>
                </c:pt>
                <c:pt idx="997">
                  <c:v>80.333333333333329</c:v>
                </c:pt>
                <c:pt idx="998">
                  <c:v>356</c:v>
                </c:pt>
                <c:pt idx="999">
                  <c:v>4</c:v>
                </c:pt>
                <c:pt idx="1000">
                  <c:v>90.666666666666657</c:v>
                </c:pt>
                <c:pt idx="1001">
                  <c:v>119</c:v>
                </c:pt>
                <c:pt idx="1002">
                  <c:v>102.33333333333333</c:v>
                </c:pt>
                <c:pt idx="1003">
                  <c:v>23</c:v>
                </c:pt>
                <c:pt idx="1004">
                  <c:v>303.33333333333337</c:v>
                </c:pt>
                <c:pt idx="1005">
                  <c:v>37</c:v>
                </c:pt>
                <c:pt idx="1006">
                  <c:v>39</c:v>
                </c:pt>
                <c:pt idx="1007">
                  <c:v>150</c:v>
                </c:pt>
                <c:pt idx="1008">
                  <c:v>112</c:v>
                </c:pt>
                <c:pt idx="1009">
                  <c:v>50</c:v>
                </c:pt>
                <c:pt idx="1010">
                  <c:v>832.33333333333337</c:v>
                </c:pt>
                <c:pt idx="1011">
                  <c:v>95</c:v>
                </c:pt>
                <c:pt idx="1012">
                  <c:v>22</c:v>
                </c:pt>
                <c:pt idx="1013">
                  <c:v>62.666666666666657</c:v>
                </c:pt>
                <c:pt idx="1014">
                  <c:v>12</c:v>
                </c:pt>
                <c:pt idx="1015">
                  <c:v>13</c:v>
                </c:pt>
                <c:pt idx="1016">
                  <c:v>95</c:v>
                </c:pt>
                <c:pt idx="1017">
                  <c:v>1.3333333333333357</c:v>
                </c:pt>
                <c:pt idx="1018">
                  <c:v>131</c:v>
                </c:pt>
                <c:pt idx="1019">
                  <c:v>129</c:v>
                </c:pt>
                <c:pt idx="1020">
                  <c:v>121</c:v>
                </c:pt>
                <c:pt idx="1021">
                  <c:v>217.33333333333337</c:v>
                </c:pt>
                <c:pt idx="1022">
                  <c:v>91</c:v>
                </c:pt>
                <c:pt idx="1023">
                  <c:v>-1</c:v>
                </c:pt>
                <c:pt idx="1024">
                  <c:v>14.333333333333329</c:v>
                </c:pt>
                <c:pt idx="1025">
                  <c:v>756</c:v>
                </c:pt>
                <c:pt idx="1026">
                  <c:v>3</c:v>
                </c:pt>
                <c:pt idx="1027">
                  <c:v>-2</c:v>
                </c:pt>
                <c:pt idx="1028">
                  <c:v>694.33333333333337</c:v>
                </c:pt>
                <c:pt idx="1029">
                  <c:v>49</c:v>
                </c:pt>
                <c:pt idx="1030">
                  <c:v>47</c:v>
                </c:pt>
                <c:pt idx="1031">
                  <c:v>5</c:v>
                </c:pt>
                <c:pt idx="1032">
                  <c:v>2</c:v>
                </c:pt>
                <c:pt idx="1033">
                  <c:v>139.33333333333331</c:v>
                </c:pt>
                <c:pt idx="1034">
                  <c:v>114.33333333333333</c:v>
                </c:pt>
                <c:pt idx="1035">
                  <c:v>125</c:v>
                </c:pt>
                <c:pt idx="1036">
                  <c:v>0</c:v>
                </c:pt>
                <c:pt idx="1037">
                  <c:v>9</c:v>
                </c:pt>
                <c:pt idx="1038">
                  <c:v>3.6666666666666572</c:v>
                </c:pt>
                <c:pt idx="1039">
                  <c:v>29</c:v>
                </c:pt>
                <c:pt idx="1040">
                  <c:v>98</c:v>
                </c:pt>
                <c:pt idx="1041">
                  <c:v>20.333333333333329</c:v>
                </c:pt>
                <c:pt idx="1042">
                  <c:v>181</c:v>
                </c:pt>
                <c:pt idx="1043">
                  <c:v>197</c:v>
                </c:pt>
                <c:pt idx="1044">
                  <c:v>706.33333333333337</c:v>
                </c:pt>
                <c:pt idx="1045">
                  <c:v>2</c:v>
                </c:pt>
                <c:pt idx="1046">
                  <c:v>688.33333333333337</c:v>
                </c:pt>
                <c:pt idx="1047">
                  <c:v>120</c:v>
                </c:pt>
                <c:pt idx="1048">
                  <c:v>110</c:v>
                </c:pt>
                <c:pt idx="1049">
                  <c:v>17</c:v>
                </c:pt>
                <c:pt idx="1050">
                  <c:v>53</c:v>
                </c:pt>
                <c:pt idx="1051">
                  <c:v>271</c:v>
                </c:pt>
                <c:pt idx="1052">
                  <c:v>34</c:v>
                </c:pt>
                <c:pt idx="1053">
                  <c:v>22</c:v>
                </c:pt>
                <c:pt idx="1054">
                  <c:v>151.33333333333331</c:v>
                </c:pt>
                <c:pt idx="1055">
                  <c:v>43</c:v>
                </c:pt>
                <c:pt idx="1056">
                  <c:v>83</c:v>
                </c:pt>
                <c:pt idx="1057">
                  <c:v>397.33333333333337</c:v>
                </c:pt>
                <c:pt idx="1058">
                  <c:v>166</c:v>
                </c:pt>
                <c:pt idx="1059">
                  <c:v>0</c:v>
                </c:pt>
                <c:pt idx="1060">
                  <c:v>105</c:v>
                </c:pt>
                <c:pt idx="1061">
                  <c:v>144</c:v>
                </c:pt>
                <c:pt idx="1062">
                  <c:v>3</c:v>
                </c:pt>
                <c:pt idx="1063">
                  <c:v>19</c:v>
                </c:pt>
                <c:pt idx="1064">
                  <c:v>360</c:v>
                </c:pt>
                <c:pt idx="1065">
                  <c:v>25.333333333333336</c:v>
                </c:pt>
                <c:pt idx="1066">
                  <c:v>98</c:v>
                </c:pt>
                <c:pt idx="1067">
                  <c:v>1</c:v>
                </c:pt>
                <c:pt idx="1068">
                  <c:v>49</c:v>
                </c:pt>
                <c:pt idx="1069">
                  <c:v>170</c:v>
                </c:pt>
                <c:pt idx="1070">
                  <c:v>46</c:v>
                </c:pt>
                <c:pt idx="1071">
                  <c:v>150</c:v>
                </c:pt>
                <c:pt idx="1072">
                  <c:v>5</c:v>
                </c:pt>
                <c:pt idx="1073">
                  <c:v>103.33333333333333</c:v>
                </c:pt>
                <c:pt idx="1074">
                  <c:v>189</c:v>
                </c:pt>
                <c:pt idx="1075">
                  <c:v>125</c:v>
                </c:pt>
                <c:pt idx="1076">
                  <c:v>3</c:v>
                </c:pt>
                <c:pt idx="1077">
                  <c:v>51</c:v>
                </c:pt>
                <c:pt idx="1078">
                  <c:v>18</c:v>
                </c:pt>
                <c:pt idx="1079">
                  <c:v>18</c:v>
                </c:pt>
                <c:pt idx="1080">
                  <c:v>7.3333333333333286</c:v>
                </c:pt>
                <c:pt idx="1081">
                  <c:v>154.33333333333337</c:v>
                </c:pt>
                <c:pt idx="1082">
                  <c:v>3</c:v>
                </c:pt>
                <c:pt idx="1083">
                  <c:v>56</c:v>
                </c:pt>
                <c:pt idx="1084">
                  <c:v>0</c:v>
                </c:pt>
                <c:pt idx="1085">
                  <c:v>97</c:v>
                </c:pt>
                <c:pt idx="1086">
                  <c:v>1</c:v>
                </c:pt>
                <c:pt idx="1087">
                  <c:v>14</c:v>
                </c:pt>
                <c:pt idx="1088">
                  <c:v>39.666666666666657</c:v>
                </c:pt>
                <c:pt idx="1089">
                  <c:v>16.333333333333329</c:v>
                </c:pt>
                <c:pt idx="1090">
                  <c:v>42</c:v>
                </c:pt>
                <c:pt idx="1091">
                  <c:v>75.333333333333329</c:v>
                </c:pt>
                <c:pt idx="1092">
                  <c:v>0</c:v>
                </c:pt>
                <c:pt idx="1093">
                  <c:v>268</c:v>
                </c:pt>
                <c:pt idx="1094">
                  <c:v>129</c:v>
                </c:pt>
                <c:pt idx="1095">
                  <c:v>4</c:v>
                </c:pt>
                <c:pt idx="1096">
                  <c:v>229</c:v>
                </c:pt>
                <c:pt idx="1097">
                  <c:v>24.333333333333329</c:v>
                </c:pt>
                <c:pt idx="1098">
                  <c:v>-1</c:v>
                </c:pt>
                <c:pt idx="1099">
                  <c:v>104</c:v>
                </c:pt>
                <c:pt idx="1100">
                  <c:v>95.666666666666657</c:v>
                </c:pt>
                <c:pt idx="1101">
                  <c:v>2</c:v>
                </c:pt>
                <c:pt idx="1102">
                  <c:v>1</c:v>
                </c:pt>
                <c:pt idx="1103">
                  <c:v>139.33333333333331</c:v>
                </c:pt>
                <c:pt idx="1104">
                  <c:v>113</c:v>
                </c:pt>
                <c:pt idx="1105">
                  <c:v>71</c:v>
                </c:pt>
                <c:pt idx="1106">
                  <c:v>2</c:v>
                </c:pt>
                <c:pt idx="1107">
                  <c:v>90</c:v>
                </c:pt>
                <c:pt idx="1108">
                  <c:v>63</c:v>
                </c:pt>
                <c:pt idx="1109">
                  <c:v>71</c:v>
                </c:pt>
                <c:pt idx="1110">
                  <c:v>4</c:v>
                </c:pt>
                <c:pt idx="1111">
                  <c:v>129</c:v>
                </c:pt>
                <c:pt idx="1112">
                  <c:v>49</c:v>
                </c:pt>
                <c:pt idx="1113">
                  <c:v>44.666666666666657</c:v>
                </c:pt>
                <c:pt idx="1114">
                  <c:v>5</c:v>
                </c:pt>
                <c:pt idx="1115">
                  <c:v>205</c:v>
                </c:pt>
                <c:pt idx="1116">
                  <c:v>17</c:v>
                </c:pt>
                <c:pt idx="1117">
                  <c:v>95</c:v>
                </c:pt>
                <c:pt idx="1118">
                  <c:v>68</c:v>
                </c:pt>
                <c:pt idx="1119">
                  <c:v>142</c:v>
                </c:pt>
                <c:pt idx="1120">
                  <c:v>-1</c:v>
                </c:pt>
                <c:pt idx="1121">
                  <c:v>867</c:v>
                </c:pt>
                <c:pt idx="1122">
                  <c:v>209</c:v>
                </c:pt>
                <c:pt idx="1123">
                  <c:v>4</c:v>
                </c:pt>
                <c:pt idx="1124">
                  <c:v>5</c:v>
                </c:pt>
                <c:pt idx="1125">
                  <c:v>19.333333333333329</c:v>
                </c:pt>
                <c:pt idx="1126">
                  <c:v>187</c:v>
                </c:pt>
                <c:pt idx="1127">
                  <c:v>65</c:v>
                </c:pt>
                <c:pt idx="1128">
                  <c:v>10</c:v>
                </c:pt>
                <c:pt idx="1129">
                  <c:v>3</c:v>
                </c:pt>
                <c:pt idx="1130">
                  <c:v>26</c:v>
                </c:pt>
                <c:pt idx="1131">
                  <c:v>151</c:v>
                </c:pt>
                <c:pt idx="1132">
                  <c:v>2.3333333333333286</c:v>
                </c:pt>
                <c:pt idx="1133">
                  <c:v>31</c:v>
                </c:pt>
                <c:pt idx="1134">
                  <c:v>3</c:v>
                </c:pt>
                <c:pt idx="1135">
                  <c:v>106</c:v>
                </c:pt>
                <c:pt idx="1136">
                  <c:v>36</c:v>
                </c:pt>
                <c:pt idx="1137">
                  <c:v>439</c:v>
                </c:pt>
                <c:pt idx="1138">
                  <c:v>-2</c:v>
                </c:pt>
                <c:pt idx="1139">
                  <c:v>432</c:v>
                </c:pt>
                <c:pt idx="1140">
                  <c:v>35</c:v>
                </c:pt>
                <c:pt idx="1141">
                  <c:v>49</c:v>
                </c:pt>
                <c:pt idx="1142">
                  <c:v>228</c:v>
                </c:pt>
                <c:pt idx="1143">
                  <c:v>543</c:v>
                </c:pt>
                <c:pt idx="1144">
                  <c:v>70</c:v>
                </c:pt>
                <c:pt idx="1145">
                  <c:v>88</c:v>
                </c:pt>
                <c:pt idx="1146">
                  <c:v>-1</c:v>
                </c:pt>
                <c:pt idx="1147">
                  <c:v>117</c:v>
                </c:pt>
                <c:pt idx="1148">
                  <c:v>71</c:v>
                </c:pt>
                <c:pt idx="1149">
                  <c:v>139</c:v>
                </c:pt>
                <c:pt idx="1150">
                  <c:v>411.33333333333337</c:v>
                </c:pt>
                <c:pt idx="1151">
                  <c:v>96</c:v>
                </c:pt>
                <c:pt idx="1152">
                  <c:v>3</c:v>
                </c:pt>
                <c:pt idx="1153">
                  <c:v>383.33333333333337</c:v>
                </c:pt>
                <c:pt idx="1154">
                  <c:v>397</c:v>
                </c:pt>
                <c:pt idx="1155">
                  <c:v>62.333333333333329</c:v>
                </c:pt>
                <c:pt idx="1156">
                  <c:v>-1</c:v>
                </c:pt>
                <c:pt idx="1157">
                  <c:v>43</c:v>
                </c:pt>
                <c:pt idx="1158">
                  <c:v>139</c:v>
                </c:pt>
                <c:pt idx="1159">
                  <c:v>117</c:v>
                </c:pt>
                <c:pt idx="1160">
                  <c:v>14</c:v>
                </c:pt>
                <c:pt idx="1161">
                  <c:v>15</c:v>
                </c:pt>
                <c:pt idx="1162">
                  <c:v>38</c:v>
                </c:pt>
                <c:pt idx="1163">
                  <c:v>415.33333333333337</c:v>
                </c:pt>
                <c:pt idx="1164">
                  <c:v>455</c:v>
                </c:pt>
                <c:pt idx="1165">
                  <c:v>33</c:v>
                </c:pt>
                <c:pt idx="1166">
                  <c:v>52</c:v>
                </c:pt>
                <c:pt idx="1167">
                  <c:v>45.666666666666657</c:v>
                </c:pt>
                <c:pt idx="1168">
                  <c:v>49</c:v>
                </c:pt>
                <c:pt idx="1169">
                  <c:v>453</c:v>
                </c:pt>
                <c:pt idx="1170">
                  <c:v>189</c:v>
                </c:pt>
                <c:pt idx="1171">
                  <c:v>209</c:v>
                </c:pt>
                <c:pt idx="1172">
                  <c:v>118</c:v>
                </c:pt>
                <c:pt idx="1173">
                  <c:v>111</c:v>
                </c:pt>
                <c:pt idx="1174">
                  <c:v>3</c:v>
                </c:pt>
                <c:pt idx="1175">
                  <c:v>116.33333333333333</c:v>
                </c:pt>
                <c:pt idx="1176">
                  <c:v>190</c:v>
                </c:pt>
                <c:pt idx="1177">
                  <c:v>75</c:v>
                </c:pt>
                <c:pt idx="1178">
                  <c:v>3</c:v>
                </c:pt>
                <c:pt idx="1179">
                  <c:v>182</c:v>
                </c:pt>
                <c:pt idx="1180">
                  <c:v>212</c:v>
                </c:pt>
                <c:pt idx="1181">
                  <c:v>40.333333333333329</c:v>
                </c:pt>
                <c:pt idx="1182">
                  <c:v>2</c:v>
                </c:pt>
                <c:pt idx="1183">
                  <c:v>25</c:v>
                </c:pt>
                <c:pt idx="1184">
                  <c:v>114</c:v>
                </c:pt>
                <c:pt idx="1185">
                  <c:v>28.333333333333329</c:v>
                </c:pt>
                <c:pt idx="1186">
                  <c:v>2</c:v>
                </c:pt>
                <c:pt idx="1187">
                  <c:v>213.33333333333337</c:v>
                </c:pt>
                <c:pt idx="1188">
                  <c:v>8.3333333333333286</c:v>
                </c:pt>
                <c:pt idx="1189">
                  <c:v>1</c:v>
                </c:pt>
                <c:pt idx="1190">
                  <c:v>0</c:v>
                </c:pt>
                <c:pt idx="1191">
                  <c:v>2</c:v>
                </c:pt>
                <c:pt idx="1192">
                  <c:v>64</c:v>
                </c:pt>
                <c:pt idx="1193">
                  <c:v>87.333333333333329</c:v>
                </c:pt>
                <c:pt idx="1194">
                  <c:v>511</c:v>
                </c:pt>
                <c:pt idx="1195">
                  <c:v>7.6666666666666572</c:v>
                </c:pt>
                <c:pt idx="1196">
                  <c:v>32</c:v>
                </c:pt>
                <c:pt idx="1197">
                  <c:v>1</c:v>
                </c:pt>
                <c:pt idx="1198">
                  <c:v>26.333333333333336</c:v>
                </c:pt>
                <c:pt idx="1199">
                  <c:v>36</c:v>
                </c:pt>
                <c:pt idx="1200">
                  <c:v>90</c:v>
                </c:pt>
                <c:pt idx="1201">
                  <c:v>26.333333333333336</c:v>
                </c:pt>
                <c:pt idx="1202">
                  <c:v>7</c:v>
                </c:pt>
                <c:pt idx="1203">
                  <c:v>13.333333333333329</c:v>
                </c:pt>
                <c:pt idx="1204">
                  <c:v>28.333333333333329</c:v>
                </c:pt>
                <c:pt idx="1205">
                  <c:v>19.333333333333329</c:v>
                </c:pt>
                <c:pt idx="1206">
                  <c:v>154</c:v>
                </c:pt>
                <c:pt idx="1207">
                  <c:v>332.33333333333337</c:v>
                </c:pt>
                <c:pt idx="1208">
                  <c:v>352</c:v>
                </c:pt>
                <c:pt idx="1209">
                  <c:v>120</c:v>
                </c:pt>
                <c:pt idx="1210">
                  <c:v>276</c:v>
                </c:pt>
                <c:pt idx="1211">
                  <c:v>39</c:v>
                </c:pt>
                <c:pt idx="1212">
                  <c:v>57</c:v>
                </c:pt>
                <c:pt idx="1213">
                  <c:v>14</c:v>
                </c:pt>
                <c:pt idx="1214">
                  <c:v>283.33333333333337</c:v>
                </c:pt>
                <c:pt idx="1215">
                  <c:v>37</c:v>
                </c:pt>
                <c:pt idx="1216">
                  <c:v>-2</c:v>
                </c:pt>
                <c:pt idx="1217">
                  <c:v>117</c:v>
                </c:pt>
                <c:pt idx="1218">
                  <c:v>278</c:v>
                </c:pt>
                <c:pt idx="1219">
                  <c:v>0</c:v>
                </c:pt>
                <c:pt idx="1220">
                  <c:v>274</c:v>
                </c:pt>
                <c:pt idx="1221">
                  <c:v>5</c:v>
                </c:pt>
                <c:pt idx="1222">
                  <c:v>57.333333333333329</c:v>
                </c:pt>
                <c:pt idx="1223">
                  <c:v>189</c:v>
                </c:pt>
                <c:pt idx="1224">
                  <c:v>6</c:v>
                </c:pt>
                <c:pt idx="1225">
                  <c:v>3</c:v>
                </c:pt>
                <c:pt idx="1226">
                  <c:v>37</c:v>
                </c:pt>
                <c:pt idx="1227">
                  <c:v>1067.3333333333335</c:v>
                </c:pt>
                <c:pt idx="1228">
                  <c:v>95</c:v>
                </c:pt>
                <c:pt idx="1229">
                  <c:v>165</c:v>
                </c:pt>
                <c:pt idx="1230">
                  <c:v>20.333333333333329</c:v>
                </c:pt>
                <c:pt idx="1231">
                  <c:v>1006.3333333333334</c:v>
                </c:pt>
                <c:pt idx="1232">
                  <c:v>2</c:v>
                </c:pt>
                <c:pt idx="1233">
                  <c:v>751</c:v>
                </c:pt>
                <c:pt idx="1234">
                  <c:v>3</c:v>
                </c:pt>
                <c:pt idx="1235">
                  <c:v>11</c:v>
                </c:pt>
                <c:pt idx="1236">
                  <c:v>165</c:v>
                </c:pt>
                <c:pt idx="1237">
                  <c:v>-1</c:v>
                </c:pt>
                <c:pt idx="1238">
                  <c:v>82</c:v>
                </c:pt>
                <c:pt idx="1239">
                  <c:v>161</c:v>
                </c:pt>
                <c:pt idx="1240">
                  <c:v>2</c:v>
                </c:pt>
                <c:pt idx="1241">
                  <c:v>67.333333333333329</c:v>
                </c:pt>
                <c:pt idx="1242">
                  <c:v>129</c:v>
                </c:pt>
                <c:pt idx="1243">
                  <c:v>36.333333333333329</c:v>
                </c:pt>
                <c:pt idx="1244">
                  <c:v>38</c:v>
                </c:pt>
                <c:pt idx="1245">
                  <c:v>11</c:v>
                </c:pt>
                <c:pt idx="1246">
                  <c:v>34.333333333333329</c:v>
                </c:pt>
                <c:pt idx="1247">
                  <c:v>2</c:v>
                </c:pt>
                <c:pt idx="1248">
                  <c:v>3</c:v>
                </c:pt>
                <c:pt idx="1249">
                  <c:v>4</c:v>
                </c:pt>
                <c:pt idx="1250">
                  <c:v>182</c:v>
                </c:pt>
                <c:pt idx="1251">
                  <c:v>404.33333333333337</c:v>
                </c:pt>
                <c:pt idx="1252">
                  <c:v>233</c:v>
                </c:pt>
                <c:pt idx="1253">
                  <c:v>17.333333333333329</c:v>
                </c:pt>
                <c:pt idx="1254">
                  <c:v>99</c:v>
                </c:pt>
                <c:pt idx="1255">
                  <c:v>4</c:v>
                </c:pt>
                <c:pt idx="1256">
                  <c:v>55.333333333333329</c:v>
                </c:pt>
                <c:pt idx="1257">
                  <c:v>304.33333333333337</c:v>
                </c:pt>
                <c:pt idx="1258">
                  <c:v>11</c:v>
                </c:pt>
                <c:pt idx="1259">
                  <c:v>4.3333333333333357</c:v>
                </c:pt>
                <c:pt idx="1260">
                  <c:v>4</c:v>
                </c:pt>
                <c:pt idx="1261">
                  <c:v>2.3333333333333357</c:v>
                </c:pt>
                <c:pt idx="1262">
                  <c:v>37</c:v>
                </c:pt>
                <c:pt idx="1263">
                  <c:v>9</c:v>
                </c:pt>
                <c:pt idx="1264">
                  <c:v>4</c:v>
                </c:pt>
                <c:pt idx="1265">
                  <c:v>159.33333333333337</c:v>
                </c:pt>
                <c:pt idx="1266">
                  <c:v>3</c:v>
                </c:pt>
                <c:pt idx="1267">
                  <c:v>1</c:v>
                </c:pt>
                <c:pt idx="1268">
                  <c:v>71</c:v>
                </c:pt>
                <c:pt idx="1269">
                  <c:v>84</c:v>
                </c:pt>
                <c:pt idx="1270">
                  <c:v>93</c:v>
                </c:pt>
                <c:pt idx="1271">
                  <c:v>1</c:v>
                </c:pt>
                <c:pt idx="1272">
                  <c:v>177.33333333333337</c:v>
                </c:pt>
                <c:pt idx="1273">
                  <c:v>16.333333333333336</c:v>
                </c:pt>
                <c:pt idx="1274">
                  <c:v>30</c:v>
                </c:pt>
                <c:pt idx="1275">
                  <c:v>55</c:v>
                </c:pt>
                <c:pt idx="1276">
                  <c:v>17</c:v>
                </c:pt>
                <c:pt idx="1277">
                  <c:v>13</c:v>
                </c:pt>
                <c:pt idx="1278">
                  <c:v>38</c:v>
                </c:pt>
                <c:pt idx="1279">
                  <c:v>80</c:v>
                </c:pt>
                <c:pt idx="1280">
                  <c:v>485</c:v>
                </c:pt>
                <c:pt idx="1281">
                  <c:v>776.33333333333337</c:v>
                </c:pt>
                <c:pt idx="1282">
                  <c:v>4</c:v>
                </c:pt>
                <c:pt idx="1283">
                  <c:v>91</c:v>
                </c:pt>
                <c:pt idx="1284">
                  <c:v>95</c:v>
                </c:pt>
                <c:pt idx="1285">
                  <c:v>122</c:v>
                </c:pt>
                <c:pt idx="1286">
                  <c:v>64</c:v>
                </c:pt>
                <c:pt idx="1287">
                  <c:v>3</c:v>
                </c:pt>
                <c:pt idx="1288">
                  <c:v>84</c:v>
                </c:pt>
                <c:pt idx="1289">
                  <c:v>178</c:v>
                </c:pt>
                <c:pt idx="1290">
                  <c:v>26.666666666666657</c:v>
                </c:pt>
                <c:pt idx="1291">
                  <c:v>-1</c:v>
                </c:pt>
                <c:pt idx="1292">
                  <c:v>3</c:v>
                </c:pt>
                <c:pt idx="1293">
                  <c:v>23.333333333333329</c:v>
                </c:pt>
                <c:pt idx="1294">
                  <c:v>5</c:v>
                </c:pt>
                <c:pt idx="1295">
                  <c:v>2</c:v>
                </c:pt>
                <c:pt idx="1296">
                  <c:v>18</c:v>
                </c:pt>
                <c:pt idx="1297">
                  <c:v>-1</c:v>
                </c:pt>
                <c:pt idx="1298">
                  <c:v>50</c:v>
                </c:pt>
                <c:pt idx="1299">
                  <c:v>593</c:v>
                </c:pt>
                <c:pt idx="1300">
                  <c:v>12.333333333333329</c:v>
                </c:pt>
                <c:pt idx="1301">
                  <c:v>40</c:v>
                </c:pt>
                <c:pt idx="1302">
                  <c:v>64</c:v>
                </c:pt>
                <c:pt idx="1303">
                  <c:v>74.333333333333329</c:v>
                </c:pt>
                <c:pt idx="1304">
                  <c:v>199</c:v>
                </c:pt>
                <c:pt idx="1305">
                  <c:v>1.3333333333333357</c:v>
                </c:pt>
                <c:pt idx="1306">
                  <c:v>231</c:v>
                </c:pt>
                <c:pt idx="1307">
                  <c:v>15</c:v>
                </c:pt>
                <c:pt idx="1308">
                  <c:v>880.33333333333337</c:v>
                </c:pt>
                <c:pt idx="1309">
                  <c:v>8.6666666666666572</c:v>
                </c:pt>
                <c:pt idx="1310">
                  <c:v>183</c:v>
                </c:pt>
                <c:pt idx="1311">
                  <c:v>6</c:v>
                </c:pt>
                <c:pt idx="1312">
                  <c:v>50.666666666666657</c:v>
                </c:pt>
                <c:pt idx="1313">
                  <c:v>8</c:v>
                </c:pt>
                <c:pt idx="1314">
                  <c:v>34</c:v>
                </c:pt>
                <c:pt idx="1315">
                  <c:v>63</c:v>
                </c:pt>
                <c:pt idx="1316">
                  <c:v>168</c:v>
                </c:pt>
                <c:pt idx="1317">
                  <c:v>13</c:v>
                </c:pt>
                <c:pt idx="1318">
                  <c:v>23</c:v>
                </c:pt>
                <c:pt idx="1319">
                  <c:v>37</c:v>
                </c:pt>
                <c:pt idx="1320">
                  <c:v>125</c:v>
                </c:pt>
                <c:pt idx="1321">
                  <c:v>188</c:v>
                </c:pt>
                <c:pt idx="1322">
                  <c:v>67</c:v>
                </c:pt>
                <c:pt idx="1323">
                  <c:v>1.3333333333333286</c:v>
                </c:pt>
                <c:pt idx="1324">
                  <c:v>71.333333333333329</c:v>
                </c:pt>
                <c:pt idx="1325">
                  <c:v>226</c:v>
                </c:pt>
                <c:pt idx="1326">
                  <c:v>78</c:v>
                </c:pt>
                <c:pt idx="1327">
                  <c:v>31</c:v>
                </c:pt>
                <c:pt idx="1328">
                  <c:v>4</c:v>
                </c:pt>
                <c:pt idx="1329">
                  <c:v>2</c:v>
                </c:pt>
                <c:pt idx="1330">
                  <c:v>220</c:v>
                </c:pt>
                <c:pt idx="1331">
                  <c:v>32</c:v>
                </c:pt>
                <c:pt idx="1332">
                  <c:v>8.3333333333333286</c:v>
                </c:pt>
                <c:pt idx="1333">
                  <c:v>52</c:v>
                </c:pt>
                <c:pt idx="1334">
                  <c:v>-1</c:v>
                </c:pt>
                <c:pt idx="1335">
                  <c:v>660.33333333333337</c:v>
                </c:pt>
                <c:pt idx="1336">
                  <c:v>1.3333333333333357</c:v>
                </c:pt>
                <c:pt idx="1337">
                  <c:v>73</c:v>
                </c:pt>
                <c:pt idx="1338">
                  <c:v>441</c:v>
                </c:pt>
                <c:pt idx="1339">
                  <c:v>615.33333333333337</c:v>
                </c:pt>
                <c:pt idx="1340">
                  <c:v>64</c:v>
                </c:pt>
                <c:pt idx="1341">
                  <c:v>2</c:v>
                </c:pt>
                <c:pt idx="1342">
                  <c:v>11</c:v>
                </c:pt>
                <c:pt idx="1343">
                  <c:v>48</c:v>
                </c:pt>
                <c:pt idx="1344">
                  <c:v>27</c:v>
                </c:pt>
                <c:pt idx="1345">
                  <c:v>49</c:v>
                </c:pt>
                <c:pt idx="1346">
                  <c:v>496.33333333333337</c:v>
                </c:pt>
                <c:pt idx="1347">
                  <c:v>99</c:v>
                </c:pt>
                <c:pt idx="1348">
                  <c:v>73</c:v>
                </c:pt>
                <c:pt idx="1349">
                  <c:v>204</c:v>
                </c:pt>
                <c:pt idx="1350">
                  <c:v>63.666666666666657</c:v>
                </c:pt>
                <c:pt idx="1351">
                  <c:v>15</c:v>
                </c:pt>
                <c:pt idx="1352">
                  <c:v>44.333333333333329</c:v>
                </c:pt>
                <c:pt idx="1353">
                  <c:v>698</c:v>
                </c:pt>
                <c:pt idx="1354">
                  <c:v>158</c:v>
                </c:pt>
                <c:pt idx="1355">
                  <c:v>31.333333333333329</c:v>
                </c:pt>
                <c:pt idx="1356">
                  <c:v>8</c:v>
                </c:pt>
                <c:pt idx="1357">
                  <c:v>1.3333333333333357</c:v>
                </c:pt>
                <c:pt idx="1358">
                  <c:v>18</c:v>
                </c:pt>
                <c:pt idx="1359">
                  <c:v>606</c:v>
                </c:pt>
                <c:pt idx="1360">
                  <c:v>139</c:v>
                </c:pt>
                <c:pt idx="1361">
                  <c:v>1</c:v>
                </c:pt>
                <c:pt idx="1362">
                  <c:v>341</c:v>
                </c:pt>
                <c:pt idx="1363">
                  <c:v>2.3333333333333286</c:v>
                </c:pt>
                <c:pt idx="1364">
                  <c:v>1060.3333333333335</c:v>
                </c:pt>
                <c:pt idx="1365">
                  <c:v>29.333333333333329</c:v>
                </c:pt>
                <c:pt idx="1366">
                  <c:v>35</c:v>
                </c:pt>
                <c:pt idx="1367">
                  <c:v>338.33333333333337</c:v>
                </c:pt>
                <c:pt idx="1368">
                  <c:v>8</c:v>
                </c:pt>
                <c:pt idx="1369">
                  <c:v>1</c:v>
                </c:pt>
                <c:pt idx="1370">
                  <c:v>9</c:v>
                </c:pt>
                <c:pt idx="1371">
                  <c:v>5.3333333333333286</c:v>
                </c:pt>
                <c:pt idx="1372">
                  <c:v>83</c:v>
                </c:pt>
                <c:pt idx="1373">
                  <c:v>3</c:v>
                </c:pt>
                <c:pt idx="1374">
                  <c:v>12</c:v>
                </c:pt>
                <c:pt idx="1375">
                  <c:v>3</c:v>
                </c:pt>
                <c:pt idx="1376">
                  <c:v>11.333333333333336</c:v>
                </c:pt>
                <c:pt idx="1377">
                  <c:v>1.3333333333333286</c:v>
                </c:pt>
                <c:pt idx="1378">
                  <c:v>60</c:v>
                </c:pt>
                <c:pt idx="1379">
                  <c:v>8</c:v>
                </c:pt>
                <c:pt idx="1380">
                  <c:v>140</c:v>
                </c:pt>
                <c:pt idx="1381">
                  <c:v>2</c:v>
                </c:pt>
                <c:pt idx="1382">
                  <c:v>35</c:v>
                </c:pt>
                <c:pt idx="1383">
                  <c:v>4.3333333333333286</c:v>
                </c:pt>
                <c:pt idx="1384">
                  <c:v>23.333333333333329</c:v>
                </c:pt>
                <c:pt idx="1385">
                  <c:v>59</c:v>
                </c:pt>
                <c:pt idx="1386">
                  <c:v>782.33333333333337</c:v>
                </c:pt>
                <c:pt idx="1387">
                  <c:v>23.333333333333329</c:v>
                </c:pt>
                <c:pt idx="1388">
                  <c:v>-2</c:v>
                </c:pt>
                <c:pt idx="1389">
                  <c:v>1.3333333333333357</c:v>
                </c:pt>
                <c:pt idx="1390">
                  <c:v>4.3333333333333286</c:v>
                </c:pt>
                <c:pt idx="1391">
                  <c:v>129</c:v>
                </c:pt>
                <c:pt idx="1392">
                  <c:v>182</c:v>
                </c:pt>
                <c:pt idx="1393">
                  <c:v>93.666666666666657</c:v>
                </c:pt>
                <c:pt idx="1394">
                  <c:v>22.333333333333329</c:v>
                </c:pt>
                <c:pt idx="1395">
                  <c:v>-1</c:v>
                </c:pt>
                <c:pt idx="1396">
                  <c:v>427</c:v>
                </c:pt>
                <c:pt idx="1397">
                  <c:v>58</c:v>
                </c:pt>
                <c:pt idx="1398">
                  <c:v>117</c:v>
                </c:pt>
                <c:pt idx="1399">
                  <c:v>2.3333333333333357</c:v>
                </c:pt>
                <c:pt idx="1400">
                  <c:v>6</c:v>
                </c:pt>
                <c:pt idx="1401">
                  <c:v>119</c:v>
                </c:pt>
                <c:pt idx="1402">
                  <c:v>1.3333333333333286</c:v>
                </c:pt>
                <c:pt idx="1403">
                  <c:v>6</c:v>
                </c:pt>
                <c:pt idx="1404">
                  <c:v>238.33333333333337</c:v>
                </c:pt>
                <c:pt idx="1405">
                  <c:v>114</c:v>
                </c:pt>
                <c:pt idx="1406">
                  <c:v>309</c:v>
                </c:pt>
                <c:pt idx="1407">
                  <c:v>36</c:v>
                </c:pt>
                <c:pt idx="1408">
                  <c:v>59.333333333333329</c:v>
                </c:pt>
                <c:pt idx="1409">
                  <c:v>2</c:v>
                </c:pt>
                <c:pt idx="1410">
                  <c:v>22</c:v>
                </c:pt>
                <c:pt idx="1411">
                  <c:v>130</c:v>
                </c:pt>
                <c:pt idx="1412">
                  <c:v>12</c:v>
                </c:pt>
                <c:pt idx="1413">
                  <c:v>8.3333333333333357</c:v>
                </c:pt>
                <c:pt idx="1414">
                  <c:v>108</c:v>
                </c:pt>
                <c:pt idx="1415">
                  <c:v>105</c:v>
                </c:pt>
                <c:pt idx="1416">
                  <c:v>604</c:v>
                </c:pt>
                <c:pt idx="1417">
                  <c:v>1054.3333333333335</c:v>
                </c:pt>
                <c:pt idx="1418">
                  <c:v>219</c:v>
                </c:pt>
                <c:pt idx="1419">
                  <c:v>277</c:v>
                </c:pt>
                <c:pt idx="1420">
                  <c:v>34</c:v>
                </c:pt>
                <c:pt idx="1421">
                  <c:v>5</c:v>
                </c:pt>
                <c:pt idx="1422">
                  <c:v>23</c:v>
                </c:pt>
                <c:pt idx="1423">
                  <c:v>2</c:v>
                </c:pt>
                <c:pt idx="1424">
                  <c:v>141</c:v>
                </c:pt>
                <c:pt idx="1425">
                  <c:v>40.333333333333329</c:v>
                </c:pt>
                <c:pt idx="1426">
                  <c:v>13</c:v>
                </c:pt>
                <c:pt idx="1427">
                  <c:v>168</c:v>
                </c:pt>
                <c:pt idx="1428">
                  <c:v>96</c:v>
                </c:pt>
                <c:pt idx="1429">
                  <c:v>104</c:v>
                </c:pt>
                <c:pt idx="1430">
                  <c:v>80</c:v>
                </c:pt>
                <c:pt idx="1431">
                  <c:v>516.33333333333337</c:v>
                </c:pt>
                <c:pt idx="1432">
                  <c:v>158</c:v>
                </c:pt>
                <c:pt idx="1433">
                  <c:v>27</c:v>
                </c:pt>
                <c:pt idx="1434">
                  <c:v>132</c:v>
                </c:pt>
                <c:pt idx="1435">
                  <c:v>62.333333333333329</c:v>
                </c:pt>
                <c:pt idx="1436">
                  <c:v>170</c:v>
                </c:pt>
                <c:pt idx="1437">
                  <c:v>166</c:v>
                </c:pt>
                <c:pt idx="1438">
                  <c:v>259</c:v>
                </c:pt>
                <c:pt idx="1439">
                  <c:v>318</c:v>
                </c:pt>
                <c:pt idx="1440">
                  <c:v>0</c:v>
                </c:pt>
                <c:pt idx="1441">
                  <c:v>341.33333333333337</c:v>
                </c:pt>
                <c:pt idx="1442">
                  <c:v>10</c:v>
                </c:pt>
                <c:pt idx="1443">
                  <c:v>45</c:v>
                </c:pt>
                <c:pt idx="1444">
                  <c:v>64</c:v>
                </c:pt>
                <c:pt idx="1445">
                  <c:v>216</c:v>
                </c:pt>
                <c:pt idx="1446">
                  <c:v>83</c:v>
                </c:pt>
                <c:pt idx="1447">
                  <c:v>118</c:v>
                </c:pt>
                <c:pt idx="1448">
                  <c:v>149</c:v>
                </c:pt>
                <c:pt idx="1449">
                  <c:v>61</c:v>
                </c:pt>
                <c:pt idx="1450">
                  <c:v>95</c:v>
                </c:pt>
                <c:pt idx="1451">
                  <c:v>39</c:v>
                </c:pt>
                <c:pt idx="1452">
                  <c:v>34</c:v>
                </c:pt>
                <c:pt idx="1453">
                  <c:v>67.333333333333329</c:v>
                </c:pt>
                <c:pt idx="1454">
                  <c:v>2</c:v>
                </c:pt>
                <c:pt idx="1455">
                  <c:v>51</c:v>
                </c:pt>
                <c:pt idx="1456">
                  <c:v>732.33333333333337</c:v>
                </c:pt>
                <c:pt idx="1457">
                  <c:v>2</c:v>
                </c:pt>
                <c:pt idx="1458">
                  <c:v>183</c:v>
                </c:pt>
                <c:pt idx="1459">
                  <c:v>16.333333333333329</c:v>
                </c:pt>
                <c:pt idx="1460">
                  <c:v>51</c:v>
                </c:pt>
                <c:pt idx="1461">
                  <c:v>-1</c:v>
                </c:pt>
                <c:pt idx="1462">
                  <c:v>46</c:v>
                </c:pt>
                <c:pt idx="1463">
                  <c:v>49</c:v>
                </c:pt>
                <c:pt idx="1464">
                  <c:v>85.333333333333329</c:v>
                </c:pt>
                <c:pt idx="1465">
                  <c:v>478</c:v>
                </c:pt>
                <c:pt idx="1466">
                  <c:v>204</c:v>
                </c:pt>
                <c:pt idx="1467">
                  <c:v>255</c:v>
                </c:pt>
                <c:pt idx="1468">
                  <c:v>10</c:v>
                </c:pt>
                <c:pt idx="1469">
                  <c:v>236</c:v>
                </c:pt>
                <c:pt idx="1470">
                  <c:v>51.333333333333329</c:v>
                </c:pt>
                <c:pt idx="1471">
                  <c:v>10</c:v>
                </c:pt>
                <c:pt idx="1472">
                  <c:v>27</c:v>
                </c:pt>
                <c:pt idx="1473">
                  <c:v>-1</c:v>
                </c:pt>
                <c:pt idx="1474">
                  <c:v>287.33333333333337</c:v>
                </c:pt>
                <c:pt idx="1475">
                  <c:v>37.333333333333336</c:v>
                </c:pt>
                <c:pt idx="1476">
                  <c:v>6</c:v>
                </c:pt>
                <c:pt idx="1477">
                  <c:v>188</c:v>
                </c:pt>
                <c:pt idx="1478">
                  <c:v>2</c:v>
                </c:pt>
                <c:pt idx="1479">
                  <c:v>708.33333333333337</c:v>
                </c:pt>
                <c:pt idx="1480">
                  <c:v>271</c:v>
                </c:pt>
                <c:pt idx="1481">
                  <c:v>75</c:v>
                </c:pt>
                <c:pt idx="1482">
                  <c:v>10</c:v>
                </c:pt>
                <c:pt idx="1483">
                  <c:v>221</c:v>
                </c:pt>
                <c:pt idx="1484">
                  <c:v>461</c:v>
                </c:pt>
                <c:pt idx="1485">
                  <c:v>7</c:v>
                </c:pt>
                <c:pt idx="1486">
                  <c:v>109</c:v>
                </c:pt>
                <c:pt idx="1487">
                  <c:v>322</c:v>
                </c:pt>
                <c:pt idx="1488">
                  <c:v>45</c:v>
                </c:pt>
                <c:pt idx="1489">
                  <c:v>1.3333333333333357</c:v>
                </c:pt>
                <c:pt idx="1490">
                  <c:v>35.333333333333336</c:v>
                </c:pt>
                <c:pt idx="1491">
                  <c:v>257</c:v>
                </c:pt>
                <c:pt idx="1492">
                  <c:v>2</c:v>
                </c:pt>
                <c:pt idx="1493">
                  <c:v>52</c:v>
                </c:pt>
                <c:pt idx="1494">
                  <c:v>31</c:v>
                </c:pt>
                <c:pt idx="1495">
                  <c:v>86.333333333333329</c:v>
                </c:pt>
                <c:pt idx="1496">
                  <c:v>74</c:v>
                </c:pt>
                <c:pt idx="1497">
                  <c:v>94</c:v>
                </c:pt>
                <c:pt idx="1498">
                  <c:v>23</c:v>
                </c:pt>
                <c:pt idx="1499">
                  <c:v>43</c:v>
                </c:pt>
                <c:pt idx="1500">
                  <c:v>160</c:v>
                </c:pt>
                <c:pt idx="1501">
                  <c:v>66</c:v>
                </c:pt>
                <c:pt idx="1502">
                  <c:v>24</c:v>
                </c:pt>
                <c:pt idx="1503">
                  <c:v>30</c:v>
                </c:pt>
                <c:pt idx="1504">
                  <c:v>28</c:v>
                </c:pt>
                <c:pt idx="1505">
                  <c:v>79</c:v>
                </c:pt>
                <c:pt idx="1506">
                  <c:v>1017.3333333333334</c:v>
                </c:pt>
                <c:pt idx="1507">
                  <c:v>-1</c:v>
                </c:pt>
                <c:pt idx="1508">
                  <c:v>113</c:v>
                </c:pt>
                <c:pt idx="1509">
                  <c:v>173</c:v>
                </c:pt>
                <c:pt idx="1510">
                  <c:v>8</c:v>
                </c:pt>
                <c:pt idx="1511">
                  <c:v>42.333333333333329</c:v>
                </c:pt>
                <c:pt idx="1512">
                  <c:v>101</c:v>
                </c:pt>
                <c:pt idx="1513">
                  <c:v>6</c:v>
                </c:pt>
                <c:pt idx="1514">
                  <c:v>3</c:v>
                </c:pt>
                <c:pt idx="1515">
                  <c:v>68</c:v>
                </c:pt>
                <c:pt idx="1516">
                  <c:v>166.33333333333337</c:v>
                </c:pt>
                <c:pt idx="1517">
                  <c:v>775.33333333333337</c:v>
                </c:pt>
                <c:pt idx="1518">
                  <c:v>57</c:v>
                </c:pt>
                <c:pt idx="1519">
                  <c:v>172</c:v>
                </c:pt>
                <c:pt idx="1520">
                  <c:v>4</c:v>
                </c:pt>
                <c:pt idx="1521">
                  <c:v>43</c:v>
                </c:pt>
                <c:pt idx="1522">
                  <c:v>2.3333333333333357</c:v>
                </c:pt>
                <c:pt idx="1523">
                  <c:v>-1</c:v>
                </c:pt>
                <c:pt idx="1524">
                  <c:v>9</c:v>
                </c:pt>
                <c:pt idx="1525">
                  <c:v>778</c:v>
                </c:pt>
                <c:pt idx="1526">
                  <c:v>2</c:v>
                </c:pt>
                <c:pt idx="1527">
                  <c:v>141</c:v>
                </c:pt>
                <c:pt idx="1528">
                  <c:v>41</c:v>
                </c:pt>
                <c:pt idx="1529">
                  <c:v>5</c:v>
                </c:pt>
                <c:pt idx="1530">
                  <c:v>1041.3333333333335</c:v>
                </c:pt>
                <c:pt idx="1531">
                  <c:v>233</c:v>
                </c:pt>
                <c:pt idx="1532">
                  <c:v>198</c:v>
                </c:pt>
                <c:pt idx="1533">
                  <c:v>2.3333333333333357</c:v>
                </c:pt>
                <c:pt idx="1534">
                  <c:v>67</c:v>
                </c:pt>
                <c:pt idx="1535">
                  <c:v>876</c:v>
                </c:pt>
                <c:pt idx="1536">
                  <c:v>17</c:v>
                </c:pt>
                <c:pt idx="1537">
                  <c:v>60</c:v>
                </c:pt>
                <c:pt idx="1538">
                  <c:v>290</c:v>
                </c:pt>
                <c:pt idx="1539">
                  <c:v>175</c:v>
                </c:pt>
                <c:pt idx="1540">
                  <c:v>1032.3333333333335</c:v>
                </c:pt>
                <c:pt idx="1541">
                  <c:v>780.33333333333337</c:v>
                </c:pt>
                <c:pt idx="1542">
                  <c:v>3</c:v>
                </c:pt>
                <c:pt idx="1543">
                  <c:v>216</c:v>
                </c:pt>
                <c:pt idx="1544">
                  <c:v>1</c:v>
                </c:pt>
                <c:pt idx="1545">
                  <c:v>727</c:v>
                </c:pt>
                <c:pt idx="1546">
                  <c:v>11</c:v>
                </c:pt>
                <c:pt idx="1547">
                  <c:v>5</c:v>
                </c:pt>
                <c:pt idx="1548">
                  <c:v>80.333333333333329</c:v>
                </c:pt>
                <c:pt idx="1549">
                  <c:v>2.3333333333333357</c:v>
                </c:pt>
                <c:pt idx="1550">
                  <c:v>1.3333333333333357</c:v>
                </c:pt>
                <c:pt idx="1551">
                  <c:v>638</c:v>
                </c:pt>
                <c:pt idx="1552">
                  <c:v>7.3333333333333286</c:v>
                </c:pt>
                <c:pt idx="1553">
                  <c:v>110</c:v>
                </c:pt>
                <c:pt idx="1554">
                  <c:v>31</c:v>
                </c:pt>
                <c:pt idx="1555">
                  <c:v>54</c:v>
                </c:pt>
                <c:pt idx="1556">
                  <c:v>177</c:v>
                </c:pt>
                <c:pt idx="1557">
                  <c:v>719.33333333333337</c:v>
                </c:pt>
                <c:pt idx="1558">
                  <c:v>11</c:v>
                </c:pt>
                <c:pt idx="1559">
                  <c:v>119.33333333333333</c:v>
                </c:pt>
                <c:pt idx="1560">
                  <c:v>138</c:v>
                </c:pt>
                <c:pt idx="1561">
                  <c:v>108</c:v>
                </c:pt>
                <c:pt idx="1562">
                  <c:v>-1</c:v>
                </c:pt>
                <c:pt idx="1563">
                  <c:v>3</c:v>
                </c:pt>
                <c:pt idx="1564">
                  <c:v>21</c:v>
                </c:pt>
                <c:pt idx="1565">
                  <c:v>-2</c:v>
                </c:pt>
                <c:pt idx="1566">
                  <c:v>26</c:v>
                </c:pt>
                <c:pt idx="1567">
                  <c:v>75</c:v>
                </c:pt>
                <c:pt idx="1568">
                  <c:v>5</c:v>
                </c:pt>
                <c:pt idx="1569">
                  <c:v>793.33333333333337</c:v>
                </c:pt>
                <c:pt idx="1570">
                  <c:v>24.333333333333329</c:v>
                </c:pt>
                <c:pt idx="1571">
                  <c:v>772.33333333333337</c:v>
                </c:pt>
                <c:pt idx="1572">
                  <c:v>764.33333333333337</c:v>
                </c:pt>
                <c:pt idx="1573">
                  <c:v>56</c:v>
                </c:pt>
                <c:pt idx="1574">
                  <c:v>108</c:v>
                </c:pt>
                <c:pt idx="1575">
                  <c:v>205</c:v>
                </c:pt>
                <c:pt idx="1576">
                  <c:v>187</c:v>
                </c:pt>
                <c:pt idx="1577">
                  <c:v>542</c:v>
                </c:pt>
                <c:pt idx="1578">
                  <c:v>772.33333333333337</c:v>
                </c:pt>
                <c:pt idx="1579">
                  <c:v>158</c:v>
                </c:pt>
                <c:pt idx="1580">
                  <c:v>899.33333333333337</c:v>
                </c:pt>
                <c:pt idx="1581">
                  <c:v>-1</c:v>
                </c:pt>
                <c:pt idx="1582">
                  <c:v>68.333333333333343</c:v>
                </c:pt>
                <c:pt idx="1583">
                  <c:v>106.33333333333333</c:v>
                </c:pt>
                <c:pt idx="1584">
                  <c:v>10</c:v>
                </c:pt>
                <c:pt idx="1585">
                  <c:v>20</c:v>
                </c:pt>
                <c:pt idx="1586">
                  <c:v>14</c:v>
                </c:pt>
                <c:pt idx="1587">
                  <c:v>43</c:v>
                </c:pt>
                <c:pt idx="1588">
                  <c:v>82.333333333333329</c:v>
                </c:pt>
                <c:pt idx="1589">
                  <c:v>6</c:v>
                </c:pt>
                <c:pt idx="1590">
                  <c:v>3.3333333333333357</c:v>
                </c:pt>
                <c:pt idx="1591">
                  <c:v>4</c:v>
                </c:pt>
                <c:pt idx="1592">
                  <c:v>11.333333333333329</c:v>
                </c:pt>
                <c:pt idx="1593">
                  <c:v>21</c:v>
                </c:pt>
                <c:pt idx="1594">
                  <c:v>3</c:v>
                </c:pt>
                <c:pt idx="1595">
                  <c:v>56</c:v>
                </c:pt>
                <c:pt idx="1596">
                  <c:v>3</c:v>
                </c:pt>
                <c:pt idx="1597">
                  <c:v>0</c:v>
                </c:pt>
                <c:pt idx="1598">
                  <c:v>402.33333333333337</c:v>
                </c:pt>
                <c:pt idx="1599">
                  <c:v>270</c:v>
                </c:pt>
                <c:pt idx="1600">
                  <c:v>10</c:v>
                </c:pt>
                <c:pt idx="1601">
                  <c:v>989.33333333333337</c:v>
                </c:pt>
                <c:pt idx="1602">
                  <c:v>33</c:v>
                </c:pt>
                <c:pt idx="1603">
                  <c:v>1</c:v>
                </c:pt>
                <c:pt idx="1604">
                  <c:v>64.333333333333329</c:v>
                </c:pt>
                <c:pt idx="1605">
                  <c:v>-2</c:v>
                </c:pt>
                <c:pt idx="1606">
                  <c:v>156</c:v>
                </c:pt>
                <c:pt idx="1607">
                  <c:v>95</c:v>
                </c:pt>
                <c:pt idx="1608">
                  <c:v>-1</c:v>
                </c:pt>
                <c:pt idx="1609">
                  <c:v>256.33333333333337</c:v>
                </c:pt>
                <c:pt idx="1610">
                  <c:v>25</c:v>
                </c:pt>
                <c:pt idx="1611">
                  <c:v>815.33333333333337</c:v>
                </c:pt>
                <c:pt idx="1612">
                  <c:v>24.333333333333329</c:v>
                </c:pt>
                <c:pt idx="1613">
                  <c:v>169.33333333333337</c:v>
                </c:pt>
                <c:pt idx="1614">
                  <c:v>76</c:v>
                </c:pt>
                <c:pt idx="1615">
                  <c:v>241.33333333333337</c:v>
                </c:pt>
                <c:pt idx="1616">
                  <c:v>1.3333333333333286</c:v>
                </c:pt>
                <c:pt idx="1617">
                  <c:v>60</c:v>
                </c:pt>
                <c:pt idx="1618">
                  <c:v>80.333333333333329</c:v>
                </c:pt>
                <c:pt idx="1619">
                  <c:v>27</c:v>
                </c:pt>
                <c:pt idx="1620">
                  <c:v>106</c:v>
                </c:pt>
                <c:pt idx="1621">
                  <c:v>11</c:v>
                </c:pt>
                <c:pt idx="1622">
                  <c:v>18.333333333333336</c:v>
                </c:pt>
                <c:pt idx="1623">
                  <c:v>199</c:v>
                </c:pt>
                <c:pt idx="1624">
                  <c:v>350.66666666666663</c:v>
                </c:pt>
                <c:pt idx="1625">
                  <c:v>767.33333333333337</c:v>
                </c:pt>
                <c:pt idx="1626">
                  <c:v>608</c:v>
                </c:pt>
                <c:pt idx="1627">
                  <c:v>58</c:v>
                </c:pt>
                <c:pt idx="1628">
                  <c:v>762</c:v>
                </c:pt>
                <c:pt idx="1629">
                  <c:v>272.66666666666663</c:v>
                </c:pt>
                <c:pt idx="1630">
                  <c:v>272</c:v>
                </c:pt>
                <c:pt idx="1631">
                  <c:v>284</c:v>
                </c:pt>
                <c:pt idx="1632">
                  <c:v>82</c:v>
                </c:pt>
                <c:pt idx="1633">
                  <c:v>459</c:v>
                </c:pt>
                <c:pt idx="1634">
                  <c:v>3</c:v>
                </c:pt>
                <c:pt idx="1635">
                  <c:v>9</c:v>
                </c:pt>
                <c:pt idx="1636">
                  <c:v>5</c:v>
                </c:pt>
                <c:pt idx="1637">
                  <c:v>743.33333333333337</c:v>
                </c:pt>
                <c:pt idx="1638">
                  <c:v>60</c:v>
                </c:pt>
                <c:pt idx="1639">
                  <c:v>-1</c:v>
                </c:pt>
                <c:pt idx="1640">
                  <c:v>238</c:v>
                </c:pt>
                <c:pt idx="1641">
                  <c:v>3.3333333333333357</c:v>
                </c:pt>
                <c:pt idx="1642">
                  <c:v>1.3333333333333286</c:v>
                </c:pt>
                <c:pt idx="1643">
                  <c:v>88</c:v>
                </c:pt>
                <c:pt idx="1644">
                  <c:v>446</c:v>
                </c:pt>
                <c:pt idx="1645">
                  <c:v>77</c:v>
                </c:pt>
                <c:pt idx="1646">
                  <c:v>287</c:v>
                </c:pt>
                <c:pt idx="1647">
                  <c:v>4</c:v>
                </c:pt>
                <c:pt idx="1648">
                  <c:v>364</c:v>
                </c:pt>
                <c:pt idx="1649">
                  <c:v>2</c:v>
                </c:pt>
                <c:pt idx="1650">
                  <c:v>-2</c:v>
                </c:pt>
                <c:pt idx="1651">
                  <c:v>1031</c:v>
                </c:pt>
                <c:pt idx="1652">
                  <c:v>1.3333333333333357</c:v>
                </c:pt>
                <c:pt idx="1653">
                  <c:v>3</c:v>
                </c:pt>
                <c:pt idx="1654">
                  <c:v>111.33333333333333</c:v>
                </c:pt>
                <c:pt idx="1655">
                  <c:v>19.333333333333336</c:v>
                </c:pt>
                <c:pt idx="1656">
                  <c:v>13.333333333333336</c:v>
                </c:pt>
                <c:pt idx="1657">
                  <c:v>95.333333333333329</c:v>
                </c:pt>
                <c:pt idx="1658">
                  <c:v>5.3333333333333286</c:v>
                </c:pt>
                <c:pt idx="1659">
                  <c:v>1.3333333333333357</c:v>
                </c:pt>
                <c:pt idx="1660">
                  <c:v>17</c:v>
                </c:pt>
                <c:pt idx="1661">
                  <c:v>1.3333333333333357</c:v>
                </c:pt>
                <c:pt idx="1662">
                  <c:v>156</c:v>
                </c:pt>
                <c:pt idx="1663">
                  <c:v>63</c:v>
                </c:pt>
                <c:pt idx="1664">
                  <c:v>57</c:v>
                </c:pt>
                <c:pt idx="1665">
                  <c:v>2</c:v>
                </c:pt>
                <c:pt idx="1666">
                  <c:v>15</c:v>
                </c:pt>
                <c:pt idx="1667">
                  <c:v>84</c:v>
                </c:pt>
                <c:pt idx="1668">
                  <c:v>415.33333333333337</c:v>
                </c:pt>
                <c:pt idx="1669">
                  <c:v>2</c:v>
                </c:pt>
                <c:pt idx="1670">
                  <c:v>130</c:v>
                </c:pt>
                <c:pt idx="1671">
                  <c:v>110.33333333333333</c:v>
                </c:pt>
                <c:pt idx="1672">
                  <c:v>918.33333333333337</c:v>
                </c:pt>
                <c:pt idx="1673">
                  <c:v>176</c:v>
                </c:pt>
                <c:pt idx="1674">
                  <c:v>316.33333333333337</c:v>
                </c:pt>
                <c:pt idx="1675">
                  <c:v>1093.3333333333335</c:v>
                </c:pt>
                <c:pt idx="1676">
                  <c:v>35</c:v>
                </c:pt>
                <c:pt idx="1677">
                  <c:v>40</c:v>
                </c:pt>
                <c:pt idx="1678">
                  <c:v>-2</c:v>
                </c:pt>
                <c:pt idx="1679">
                  <c:v>19.333333333333329</c:v>
                </c:pt>
                <c:pt idx="1680">
                  <c:v>137</c:v>
                </c:pt>
                <c:pt idx="1681">
                  <c:v>212</c:v>
                </c:pt>
                <c:pt idx="1682">
                  <c:v>22</c:v>
                </c:pt>
                <c:pt idx="1683">
                  <c:v>27</c:v>
                </c:pt>
                <c:pt idx="1684">
                  <c:v>937.33333333333337</c:v>
                </c:pt>
                <c:pt idx="1685">
                  <c:v>72</c:v>
                </c:pt>
                <c:pt idx="1686">
                  <c:v>215</c:v>
                </c:pt>
                <c:pt idx="1687">
                  <c:v>2</c:v>
                </c:pt>
                <c:pt idx="1688">
                  <c:v>-1</c:v>
                </c:pt>
                <c:pt idx="1689">
                  <c:v>97.333333333333329</c:v>
                </c:pt>
                <c:pt idx="1690">
                  <c:v>59</c:v>
                </c:pt>
                <c:pt idx="1691">
                  <c:v>211.33333333333337</c:v>
                </c:pt>
                <c:pt idx="1692">
                  <c:v>41</c:v>
                </c:pt>
                <c:pt idx="1693">
                  <c:v>269</c:v>
                </c:pt>
                <c:pt idx="1694">
                  <c:v>176</c:v>
                </c:pt>
                <c:pt idx="1695">
                  <c:v>15.333333333333329</c:v>
                </c:pt>
                <c:pt idx="1696">
                  <c:v>3</c:v>
                </c:pt>
                <c:pt idx="1697">
                  <c:v>1075.3333333333335</c:v>
                </c:pt>
                <c:pt idx="1698">
                  <c:v>4</c:v>
                </c:pt>
                <c:pt idx="1699">
                  <c:v>2</c:v>
                </c:pt>
                <c:pt idx="1700">
                  <c:v>65.333333333333329</c:v>
                </c:pt>
                <c:pt idx="1701">
                  <c:v>27</c:v>
                </c:pt>
                <c:pt idx="1702">
                  <c:v>26</c:v>
                </c:pt>
                <c:pt idx="1703">
                  <c:v>21</c:v>
                </c:pt>
                <c:pt idx="1704">
                  <c:v>166</c:v>
                </c:pt>
                <c:pt idx="1705">
                  <c:v>205</c:v>
                </c:pt>
                <c:pt idx="1706">
                  <c:v>11</c:v>
                </c:pt>
                <c:pt idx="1707">
                  <c:v>27</c:v>
                </c:pt>
                <c:pt idx="1708">
                  <c:v>63</c:v>
                </c:pt>
                <c:pt idx="1709">
                  <c:v>10</c:v>
                </c:pt>
                <c:pt idx="1710">
                  <c:v>83.333333333333329</c:v>
                </c:pt>
                <c:pt idx="1711">
                  <c:v>591</c:v>
                </c:pt>
                <c:pt idx="1712">
                  <c:v>286</c:v>
                </c:pt>
                <c:pt idx="1713">
                  <c:v>118.66666666666666</c:v>
                </c:pt>
                <c:pt idx="1714">
                  <c:v>2.3333333333333286</c:v>
                </c:pt>
                <c:pt idx="1715">
                  <c:v>2</c:v>
                </c:pt>
                <c:pt idx="1716">
                  <c:v>118</c:v>
                </c:pt>
                <c:pt idx="1717">
                  <c:v>2</c:v>
                </c:pt>
                <c:pt idx="1718">
                  <c:v>94</c:v>
                </c:pt>
                <c:pt idx="1719">
                  <c:v>1.3333333333333286</c:v>
                </c:pt>
                <c:pt idx="1720">
                  <c:v>166</c:v>
                </c:pt>
                <c:pt idx="1721">
                  <c:v>9.3333333333333286</c:v>
                </c:pt>
                <c:pt idx="1722">
                  <c:v>619.33333333333337</c:v>
                </c:pt>
                <c:pt idx="1723">
                  <c:v>2</c:v>
                </c:pt>
                <c:pt idx="1724">
                  <c:v>55</c:v>
                </c:pt>
                <c:pt idx="1725">
                  <c:v>95</c:v>
                </c:pt>
                <c:pt idx="1726">
                  <c:v>1</c:v>
                </c:pt>
                <c:pt idx="1727">
                  <c:v>134</c:v>
                </c:pt>
                <c:pt idx="1728">
                  <c:v>65</c:v>
                </c:pt>
                <c:pt idx="1729">
                  <c:v>300</c:v>
                </c:pt>
                <c:pt idx="1730">
                  <c:v>326.33333333333337</c:v>
                </c:pt>
                <c:pt idx="1731">
                  <c:v>324.33333333333337</c:v>
                </c:pt>
                <c:pt idx="1732">
                  <c:v>237</c:v>
                </c:pt>
                <c:pt idx="1733">
                  <c:v>545.33333333333337</c:v>
                </c:pt>
                <c:pt idx="1734">
                  <c:v>1.3333333333333357</c:v>
                </c:pt>
                <c:pt idx="1735">
                  <c:v>64</c:v>
                </c:pt>
                <c:pt idx="1736">
                  <c:v>18</c:v>
                </c:pt>
                <c:pt idx="1737">
                  <c:v>310</c:v>
                </c:pt>
                <c:pt idx="1738">
                  <c:v>48</c:v>
                </c:pt>
                <c:pt idx="1739">
                  <c:v>71.333333333333329</c:v>
                </c:pt>
                <c:pt idx="1740">
                  <c:v>37</c:v>
                </c:pt>
                <c:pt idx="1741">
                  <c:v>246</c:v>
                </c:pt>
                <c:pt idx="1742">
                  <c:v>0</c:v>
                </c:pt>
                <c:pt idx="1743">
                  <c:v>49</c:v>
                </c:pt>
                <c:pt idx="1744">
                  <c:v>491</c:v>
                </c:pt>
                <c:pt idx="1745">
                  <c:v>9</c:v>
                </c:pt>
                <c:pt idx="1746">
                  <c:v>2</c:v>
                </c:pt>
                <c:pt idx="1747">
                  <c:v>138</c:v>
                </c:pt>
                <c:pt idx="1748">
                  <c:v>0</c:v>
                </c:pt>
                <c:pt idx="1749">
                  <c:v>314</c:v>
                </c:pt>
                <c:pt idx="1750">
                  <c:v>104</c:v>
                </c:pt>
                <c:pt idx="1751">
                  <c:v>386</c:v>
                </c:pt>
                <c:pt idx="1752">
                  <c:v>103</c:v>
                </c:pt>
                <c:pt idx="1753">
                  <c:v>1</c:v>
                </c:pt>
                <c:pt idx="1754">
                  <c:v>160</c:v>
                </c:pt>
                <c:pt idx="1755">
                  <c:v>159</c:v>
                </c:pt>
                <c:pt idx="1756">
                  <c:v>19</c:v>
                </c:pt>
                <c:pt idx="1757">
                  <c:v>29</c:v>
                </c:pt>
                <c:pt idx="1758">
                  <c:v>98</c:v>
                </c:pt>
                <c:pt idx="1759">
                  <c:v>2</c:v>
                </c:pt>
                <c:pt idx="1760">
                  <c:v>104</c:v>
                </c:pt>
                <c:pt idx="1761">
                  <c:v>7.3333333333333357</c:v>
                </c:pt>
                <c:pt idx="1762">
                  <c:v>-1</c:v>
                </c:pt>
                <c:pt idx="1763">
                  <c:v>777.33333333333337</c:v>
                </c:pt>
                <c:pt idx="1764">
                  <c:v>537</c:v>
                </c:pt>
                <c:pt idx="1765">
                  <c:v>14</c:v>
                </c:pt>
                <c:pt idx="1766">
                  <c:v>528</c:v>
                </c:pt>
                <c:pt idx="1767">
                  <c:v>13</c:v>
                </c:pt>
                <c:pt idx="1768">
                  <c:v>34</c:v>
                </c:pt>
                <c:pt idx="1769">
                  <c:v>184.66666666666666</c:v>
                </c:pt>
                <c:pt idx="1770">
                  <c:v>-2</c:v>
                </c:pt>
                <c:pt idx="1771">
                  <c:v>640.33333333333337</c:v>
                </c:pt>
                <c:pt idx="1772">
                  <c:v>51</c:v>
                </c:pt>
                <c:pt idx="1773">
                  <c:v>126.66666666666666</c:v>
                </c:pt>
                <c:pt idx="1774">
                  <c:v>13</c:v>
                </c:pt>
                <c:pt idx="1775">
                  <c:v>9</c:v>
                </c:pt>
                <c:pt idx="1776">
                  <c:v>55</c:v>
                </c:pt>
                <c:pt idx="1777">
                  <c:v>7.3333333333333357</c:v>
                </c:pt>
                <c:pt idx="1778">
                  <c:v>82</c:v>
                </c:pt>
                <c:pt idx="1779">
                  <c:v>22.666666666666657</c:v>
                </c:pt>
                <c:pt idx="1780">
                  <c:v>57</c:v>
                </c:pt>
                <c:pt idx="1781">
                  <c:v>39</c:v>
                </c:pt>
                <c:pt idx="1782">
                  <c:v>306</c:v>
                </c:pt>
                <c:pt idx="1783">
                  <c:v>320</c:v>
                </c:pt>
                <c:pt idx="1784">
                  <c:v>333</c:v>
                </c:pt>
                <c:pt idx="1785">
                  <c:v>90</c:v>
                </c:pt>
                <c:pt idx="1786">
                  <c:v>200</c:v>
                </c:pt>
                <c:pt idx="1787">
                  <c:v>665.33333333333337</c:v>
                </c:pt>
                <c:pt idx="1788">
                  <c:v>93</c:v>
                </c:pt>
                <c:pt idx="1789">
                  <c:v>155</c:v>
                </c:pt>
                <c:pt idx="1790">
                  <c:v>895.33333333333337</c:v>
                </c:pt>
                <c:pt idx="1791">
                  <c:v>77.333333333333329</c:v>
                </c:pt>
                <c:pt idx="1792">
                  <c:v>434.33333333333337</c:v>
                </c:pt>
                <c:pt idx="1793">
                  <c:v>820.33333333333337</c:v>
                </c:pt>
                <c:pt idx="1794">
                  <c:v>763</c:v>
                </c:pt>
                <c:pt idx="1795">
                  <c:v>22.333333333333329</c:v>
                </c:pt>
                <c:pt idx="1796">
                  <c:v>63</c:v>
                </c:pt>
                <c:pt idx="1797">
                  <c:v>4</c:v>
                </c:pt>
                <c:pt idx="1798">
                  <c:v>1023</c:v>
                </c:pt>
                <c:pt idx="1799">
                  <c:v>62.666666666666657</c:v>
                </c:pt>
                <c:pt idx="1800">
                  <c:v>701</c:v>
                </c:pt>
                <c:pt idx="1801">
                  <c:v>38</c:v>
                </c:pt>
                <c:pt idx="1802">
                  <c:v>318</c:v>
                </c:pt>
                <c:pt idx="1803">
                  <c:v>2.6666666666666572</c:v>
                </c:pt>
                <c:pt idx="1804">
                  <c:v>20</c:v>
                </c:pt>
                <c:pt idx="1805">
                  <c:v>23.666666666666657</c:v>
                </c:pt>
                <c:pt idx="1806">
                  <c:v>1157</c:v>
                </c:pt>
                <c:pt idx="1807">
                  <c:v>1</c:v>
                </c:pt>
                <c:pt idx="1808">
                  <c:v>37.333333333333329</c:v>
                </c:pt>
                <c:pt idx="1809">
                  <c:v>61</c:v>
                </c:pt>
                <c:pt idx="1810">
                  <c:v>40</c:v>
                </c:pt>
                <c:pt idx="1811">
                  <c:v>575</c:v>
                </c:pt>
                <c:pt idx="1812">
                  <c:v>272</c:v>
                </c:pt>
                <c:pt idx="1813">
                  <c:v>508.33333333333337</c:v>
                </c:pt>
                <c:pt idx="1814">
                  <c:v>198</c:v>
                </c:pt>
                <c:pt idx="1815">
                  <c:v>1256.3333333333335</c:v>
                </c:pt>
                <c:pt idx="1816">
                  <c:v>18</c:v>
                </c:pt>
                <c:pt idx="1817">
                  <c:v>36</c:v>
                </c:pt>
                <c:pt idx="1818">
                  <c:v>3.6666666666666572</c:v>
                </c:pt>
                <c:pt idx="1819">
                  <c:v>163</c:v>
                </c:pt>
                <c:pt idx="1820">
                  <c:v>1175.3333333333335</c:v>
                </c:pt>
                <c:pt idx="1821">
                  <c:v>108.33333333333333</c:v>
                </c:pt>
                <c:pt idx="1822">
                  <c:v>151</c:v>
                </c:pt>
                <c:pt idx="1823">
                  <c:v>703</c:v>
                </c:pt>
                <c:pt idx="1824">
                  <c:v>30</c:v>
                </c:pt>
                <c:pt idx="1825">
                  <c:v>53.333333333333329</c:v>
                </c:pt>
                <c:pt idx="1826">
                  <c:v>5</c:v>
                </c:pt>
                <c:pt idx="1827">
                  <c:v>48</c:v>
                </c:pt>
                <c:pt idx="1828">
                  <c:v>854</c:v>
                </c:pt>
                <c:pt idx="1829">
                  <c:v>794.33333333333337</c:v>
                </c:pt>
                <c:pt idx="1830">
                  <c:v>4.3333333333333286</c:v>
                </c:pt>
                <c:pt idx="1831">
                  <c:v>2</c:v>
                </c:pt>
                <c:pt idx="1832">
                  <c:v>19.333333333333329</c:v>
                </c:pt>
                <c:pt idx="1833">
                  <c:v>849.33333333333337</c:v>
                </c:pt>
                <c:pt idx="1834">
                  <c:v>3</c:v>
                </c:pt>
                <c:pt idx="1835">
                  <c:v>30</c:v>
                </c:pt>
                <c:pt idx="1836">
                  <c:v>82.333333333333329</c:v>
                </c:pt>
                <c:pt idx="1837">
                  <c:v>27</c:v>
                </c:pt>
                <c:pt idx="1838">
                  <c:v>1.3333333333333357</c:v>
                </c:pt>
                <c:pt idx="1839">
                  <c:v>5</c:v>
                </c:pt>
                <c:pt idx="1840">
                  <c:v>600.33333333333337</c:v>
                </c:pt>
                <c:pt idx="1841">
                  <c:v>101</c:v>
                </c:pt>
                <c:pt idx="1842">
                  <c:v>152</c:v>
                </c:pt>
                <c:pt idx="1843">
                  <c:v>2.3333333333333286</c:v>
                </c:pt>
                <c:pt idx="1844">
                  <c:v>72</c:v>
                </c:pt>
                <c:pt idx="1845">
                  <c:v>-1</c:v>
                </c:pt>
                <c:pt idx="1846">
                  <c:v>403</c:v>
                </c:pt>
                <c:pt idx="1847">
                  <c:v>4</c:v>
                </c:pt>
                <c:pt idx="1848">
                  <c:v>30</c:v>
                </c:pt>
                <c:pt idx="1849">
                  <c:v>31</c:v>
                </c:pt>
                <c:pt idx="1850">
                  <c:v>56</c:v>
                </c:pt>
                <c:pt idx="1851">
                  <c:v>0</c:v>
                </c:pt>
                <c:pt idx="1852">
                  <c:v>25.666666666666657</c:v>
                </c:pt>
                <c:pt idx="1853">
                  <c:v>11</c:v>
                </c:pt>
                <c:pt idx="1854">
                  <c:v>50</c:v>
                </c:pt>
                <c:pt idx="1855">
                  <c:v>60</c:v>
                </c:pt>
                <c:pt idx="1856">
                  <c:v>11</c:v>
                </c:pt>
                <c:pt idx="1857">
                  <c:v>39.333333333333336</c:v>
                </c:pt>
                <c:pt idx="1858">
                  <c:v>4</c:v>
                </c:pt>
                <c:pt idx="1859">
                  <c:v>23</c:v>
                </c:pt>
                <c:pt idx="1860">
                  <c:v>62</c:v>
                </c:pt>
                <c:pt idx="1861">
                  <c:v>89.666666666666657</c:v>
                </c:pt>
                <c:pt idx="1862">
                  <c:v>531.33333333333337</c:v>
                </c:pt>
                <c:pt idx="1863">
                  <c:v>212</c:v>
                </c:pt>
                <c:pt idx="1864">
                  <c:v>82.333333333333329</c:v>
                </c:pt>
                <c:pt idx="1865">
                  <c:v>-1</c:v>
                </c:pt>
                <c:pt idx="1866">
                  <c:v>63</c:v>
                </c:pt>
                <c:pt idx="1867">
                  <c:v>230</c:v>
                </c:pt>
                <c:pt idx="1868">
                  <c:v>156</c:v>
                </c:pt>
                <c:pt idx="1869">
                  <c:v>111</c:v>
                </c:pt>
                <c:pt idx="1870">
                  <c:v>34.666666666666657</c:v>
                </c:pt>
                <c:pt idx="1871">
                  <c:v>166</c:v>
                </c:pt>
                <c:pt idx="1872">
                  <c:v>34.333333333333329</c:v>
                </c:pt>
                <c:pt idx="1873">
                  <c:v>5.3333333333333286</c:v>
                </c:pt>
                <c:pt idx="1874">
                  <c:v>12</c:v>
                </c:pt>
                <c:pt idx="1875">
                  <c:v>127</c:v>
                </c:pt>
                <c:pt idx="1876">
                  <c:v>640</c:v>
                </c:pt>
                <c:pt idx="1877">
                  <c:v>7</c:v>
                </c:pt>
                <c:pt idx="1878">
                  <c:v>41</c:v>
                </c:pt>
                <c:pt idx="1879">
                  <c:v>238.33333333333337</c:v>
                </c:pt>
                <c:pt idx="1880">
                  <c:v>66.333333333333329</c:v>
                </c:pt>
                <c:pt idx="1881">
                  <c:v>15.333333333333329</c:v>
                </c:pt>
                <c:pt idx="1882">
                  <c:v>5.3333333333333286</c:v>
                </c:pt>
                <c:pt idx="1883">
                  <c:v>14</c:v>
                </c:pt>
                <c:pt idx="1884">
                  <c:v>61</c:v>
                </c:pt>
                <c:pt idx="1885">
                  <c:v>9.6666666666666572</c:v>
                </c:pt>
                <c:pt idx="1886">
                  <c:v>9</c:v>
                </c:pt>
                <c:pt idx="1887">
                  <c:v>17</c:v>
                </c:pt>
                <c:pt idx="1888">
                  <c:v>233</c:v>
                </c:pt>
                <c:pt idx="1889">
                  <c:v>21.333333333333329</c:v>
                </c:pt>
                <c:pt idx="1890">
                  <c:v>4</c:v>
                </c:pt>
                <c:pt idx="1891">
                  <c:v>110.33333333333337</c:v>
                </c:pt>
                <c:pt idx="1892">
                  <c:v>55</c:v>
                </c:pt>
                <c:pt idx="1893">
                  <c:v>2</c:v>
                </c:pt>
                <c:pt idx="1894">
                  <c:v>74</c:v>
                </c:pt>
                <c:pt idx="1895">
                  <c:v>296</c:v>
                </c:pt>
                <c:pt idx="1896">
                  <c:v>4</c:v>
                </c:pt>
                <c:pt idx="1897">
                  <c:v>52</c:v>
                </c:pt>
                <c:pt idx="1898">
                  <c:v>9</c:v>
                </c:pt>
                <c:pt idx="1899">
                  <c:v>5.3333333333333286</c:v>
                </c:pt>
                <c:pt idx="1900">
                  <c:v>107</c:v>
                </c:pt>
                <c:pt idx="1901">
                  <c:v>27</c:v>
                </c:pt>
                <c:pt idx="1902">
                  <c:v>300</c:v>
                </c:pt>
                <c:pt idx="1903">
                  <c:v>52</c:v>
                </c:pt>
                <c:pt idx="1904">
                  <c:v>84</c:v>
                </c:pt>
                <c:pt idx="1905">
                  <c:v>74</c:v>
                </c:pt>
                <c:pt idx="1906">
                  <c:v>261</c:v>
                </c:pt>
                <c:pt idx="1907">
                  <c:v>4</c:v>
                </c:pt>
                <c:pt idx="1908">
                  <c:v>4</c:v>
                </c:pt>
                <c:pt idx="1909">
                  <c:v>-2</c:v>
                </c:pt>
                <c:pt idx="1910">
                  <c:v>725.33333333333337</c:v>
                </c:pt>
                <c:pt idx="1911">
                  <c:v>-1</c:v>
                </c:pt>
                <c:pt idx="1912">
                  <c:v>519.33333333333337</c:v>
                </c:pt>
                <c:pt idx="1913">
                  <c:v>116</c:v>
                </c:pt>
                <c:pt idx="1914">
                  <c:v>66</c:v>
                </c:pt>
                <c:pt idx="1915">
                  <c:v>29</c:v>
                </c:pt>
                <c:pt idx="1916">
                  <c:v>1</c:v>
                </c:pt>
                <c:pt idx="1917">
                  <c:v>34.333333333333329</c:v>
                </c:pt>
                <c:pt idx="1918">
                  <c:v>11</c:v>
                </c:pt>
                <c:pt idx="1919">
                  <c:v>-2</c:v>
                </c:pt>
                <c:pt idx="1920">
                  <c:v>737.33333333333337</c:v>
                </c:pt>
                <c:pt idx="1921">
                  <c:v>40.666666666666657</c:v>
                </c:pt>
                <c:pt idx="1922">
                  <c:v>13</c:v>
                </c:pt>
                <c:pt idx="1923">
                  <c:v>31.333333333333329</c:v>
                </c:pt>
                <c:pt idx="1924">
                  <c:v>4.6666666666666572</c:v>
                </c:pt>
                <c:pt idx="1925">
                  <c:v>26</c:v>
                </c:pt>
                <c:pt idx="1926">
                  <c:v>17</c:v>
                </c:pt>
                <c:pt idx="1927">
                  <c:v>1.3333333333333357</c:v>
                </c:pt>
                <c:pt idx="1928">
                  <c:v>351</c:v>
                </c:pt>
                <c:pt idx="1929">
                  <c:v>12</c:v>
                </c:pt>
                <c:pt idx="1930">
                  <c:v>162</c:v>
                </c:pt>
                <c:pt idx="1931">
                  <c:v>2</c:v>
                </c:pt>
                <c:pt idx="1932">
                  <c:v>138</c:v>
                </c:pt>
                <c:pt idx="1933">
                  <c:v>55</c:v>
                </c:pt>
                <c:pt idx="1934">
                  <c:v>262</c:v>
                </c:pt>
                <c:pt idx="1935">
                  <c:v>6</c:v>
                </c:pt>
                <c:pt idx="1936">
                  <c:v>101</c:v>
                </c:pt>
                <c:pt idx="1937">
                  <c:v>390</c:v>
                </c:pt>
                <c:pt idx="1938">
                  <c:v>448</c:v>
                </c:pt>
                <c:pt idx="1939">
                  <c:v>1</c:v>
                </c:pt>
                <c:pt idx="1940">
                  <c:v>400.33333333333337</c:v>
                </c:pt>
                <c:pt idx="1941">
                  <c:v>3</c:v>
                </c:pt>
                <c:pt idx="1942">
                  <c:v>1127.3333333333335</c:v>
                </c:pt>
                <c:pt idx="1943">
                  <c:v>1044.3333333333335</c:v>
                </c:pt>
                <c:pt idx="1944">
                  <c:v>103</c:v>
                </c:pt>
                <c:pt idx="1945">
                  <c:v>29</c:v>
                </c:pt>
                <c:pt idx="1946">
                  <c:v>271</c:v>
                </c:pt>
                <c:pt idx="1947">
                  <c:v>983.33333333333337</c:v>
                </c:pt>
                <c:pt idx="1948">
                  <c:v>480</c:v>
                </c:pt>
                <c:pt idx="1949">
                  <c:v>26</c:v>
                </c:pt>
                <c:pt idx="1950">
                  <c:v>511</c:v>
                </c:pt>
                <c:pt idx="1951">
                  <c:v>43</c:v>
                </c:pt>
                <c:pt idx="1952">
                  <c:v>896.33333333333337</c:v>
                </c:pt>
                <c:pt idx="1953">
                  <c:v>725</c:v>
                </c:pt>
                <c:pt idx="1954">
                  <c:v>3.6666666666666572</c:v>
                </c:pt>
                <c:pt idx="1955">
                  <c:v>898.33333333333337</c:v>
                </c:pt>
                <c:pt idx="1956">
                  <c:v>897.33333333333337</c:v>
                </c:pt>
                <c:pt idx="1957">
                  <c:v>50</c:v>
                </c:pt>
                <c:pt idx="1958">
                  <c:v>61</c:v>
                </c:pt>
                <c:pt idx="1959">
                  <c:v>107</c:v>
                </c:pt>
                <c:pt idx="1960">
                  <c:v>215</c:v>
                </c:pt>
                <c:pt idx="1961">
                  <c:v>29</c:v>
                </c:pt>
                <c:pt idx="1962">
                  <c:v>74.333333333333329</c:v>
                </c:pt>
                <c:pt idx="1963">
                  <c:v>40</c:v>
                </c:pt>
                <c:pt idx="1964">
                  <c:v>3</c:v>
                </c:pt>
                <c:pt idx="1965">
                  <c:v>14</c:v>
                </c:pt>
                <c:pt idx="1966">
                  <c:v>96.666666666666657</c:v>
                </c:pt>
                <c:pt idx="1967">
                  <c:v>0</c:v>
                </c:pt>
                <c:pt idx="1968">
                  <c:v>5</c:v>
                </c:pt>
                <c:pt idx="1969">
                  <c:v>4</c:v>
                </c:pt>
                <c:pt idx="1970">
                  <c:v>9</c:v>
                </c:pt>
                <c:pt idx="1971">
                  <c:v>130</c:v>
                </c:pt>
                <c:pt idx="1972">
                  <c:v>3</c:v>
                </c:pt>
                <c:pt idx="1973">
                  <c:v>2</c:v>
                </c:pt>
                <c:pt idx="1974">
                  <c:v>618</c:v>
                </c:pt>
                <c:pt idx="1975">
                  <c:v>3</c:v>
                </c:pt>
                <c:pt idx="1976">
                  <c:v>10.333333333333329</c:v>
                </c:pt>
                <c:pt idx="1977">
                  <c:v>-2</c:v>
                </c:pt>
                <c:pt idx="1978">
                  <c:v>1.3333333333333357</c:v>
                </c:pt>
                <c:pt idx="1979">
                  <c:v>51</c:v>
                </c:pt>
                <c:pt idx="1980">
                  <c:v>20</c:v>
                </c:pt>
                <c:pt idx="1981">
                  <c:v>258</c:v>
                </c:pt>
                <c:pt idx="1982">
                  <c:v>792</c:v>
                </c:pt>
                <c:pt idx="1983">
                  <c:v>1</c:v>
                </c:pt>
                <c:pt idx="1984">
                  <c:v>423</c:v>
                </c:pt>
                <c:pt idx="1985">
                  <c:v>974</c:v>
                </c:pt>
                <c:pt idx="1986">
                  <c:v>50</c:v>
                </c:pt>
                <c:pt idx="1987">
                  <c:v>10</c:v>
                </c:pt>
                <c:pt idx="1988">
                  <c:v>26</c:v>
                </c:pt>
                <c:pt idx="1989">
                  <c:v>26</c:v>
                </c:pt>
                <c:pt idx="1990">
                  <c:v>656</c:v>
                </c:pt>
                <c:pt idx="1991">
                  <c:v>71</c:v>
                </c:pt>
                <c:pt idx="1992">
                  <c:v>104</c:v>
                </c:pt>
                <c:pt idx="1993">
                  <c:v>2</c:v>
                </c:pt>
                <c:pt idx="1994">
                  <c:v>606</c:v>
                </c:pt>
                <c:pt idx="1995">
                  <c:v>17</c:v>
                </c:pt>
                <c:pt idx="1996">
                  <c:v>21</c:v>
                </c:pt>
                <c:pt idx="1997">
                  <c:v>6</c:v>
                </c:pt>
                <c:pt idx="1998">
                  <c:v>100.33333333333333</c:v>
                </c:pt>
                <c:pt idx="1999">
                  <c:v>742</c:v>
                </c:pt>
                <c:pt idx="2000">
                  <c:v>10</c:v>
                </c:pt>
                <c:pt idx="2001">
                  <c:v>16</c:v>
                </c:pt>
                <c:pt idx="2002">
                  <c:v>14</c:v>
                </c:pt>
                <c:pt idx="2003">
                  <c:v>32</c:v>
                </c:pt>
                <c:pt idx="2004">
                  <c:v>103</c:v>
                </c:pt>
                <c:pt idx="2005">
                  <c:v>573</c:v>
                </c:pt>
                <c:pt idx="2006">
                  <c:v>51.333333333333336</c:v>
                </c:pt>
                <c:pt idx="2007">
                  <c:v>22</c:v>
                </c:pt>
                <c:pt idx="2008">
                  <c:v>767.33333333333337</c:v>
                </c:pt>
                <c:pt idx="2009">
                  <c:v>9.3333333333333286</c:v>
                </c:pt>
                <c:pt idx="2010">
                  <c:v>61</c:v>
                </c:pt>
                <c:pt idx="2011">
                  <c:v>19.333333333333336</c:v>
                </c:pt>
                <c:pt idx="2012">
                  <c:v>122</c:v>
                </c:pt>
                <c:pt idx="2013">
                  <c:v>236</c:v>
                </c:pt>
                <c:pt idx="2014">
                  <c:v>347</c:v>
                </c:pt>
                <c:pt idx="2015">
                  <c:v>2</c:v>
                </c:pt>
                <c:pt idx="2016">
                  <c:v>34</c:v>
                </c:pt>
                <c:pt idx="2017">
                  <c:v>274</c:v>
                </c:pt>
                <c:pt idx="2018">
                  <c:v>300</c:v>
                </c:pt>
                <c:pt idx="2019">
                  <c:v>1.3333333333333357</c:v>
                </c:pt>
                <c:pt idx="2020">
                  <c:v>406</c:v>
                </c:pt>
                <c:pt idx="2021">
                  <c:v>3</c:v>
                </c:pt>
                <c:pt idx="2022">
                  <c:v>36</c:v>
                </c:pt>
                <c:pt idx="2023">
                  <c:v>79</c:v>
                </c:pt>
                <c:pt idx="2024">
                  <c:v>166</c:v>
                </c:pt>
                <c:pt idx="2025">
                  <c:v>28</c:v>
                </c:pt>
                <c:pt idx="2026">
                  <c:v>61</c:v>
                </c:pt>
                <c:pt idx="2027">
                  <c:v>20</c:v>
                </c:pt>
                <c:pt idx="2028">
                  <c:v>17</c:v>
                </c:pt>
                <c:pt idx="2029">
                  <c:v>534</c:v>
                </c:pt>
                <c:pt idx="2030">
                  <c:v>127</c:v>
                </c:pt>
                <c:pt idx="2031">
                  <c:v>6</c:v>
                </c:pt>
                <c:pt idx="2032">
                  <c:v>12</c:v>
                </c:pt>
                <c:pt idx="2033">
                  <c:v>3</c:v>
                </c:pt>
                <c:pt idx="2034">
                  <c:v>51</c:v>
                </c:pt>
                <c:pt idx="2035">
                  <c:v>4</c:v>
                </c:pt>
                <c:pt idx="2036">
                  <c:v>630</c:v>
                </c:pt>
                <c:pt idx="2037">
                  <c:v>28</c:v>
                </c:pt>
                <c:pt idx="2038">
                  <c:v>42</c:v>
                </c:pt>
                <c:pt idx="2039">
                  <c:v>179.33333333333331</c:v>
                </c:pt>
                <c:pt idx="2040">
                  <c:v>122</c:v>
                </c:pt>
                <c:pt idx="2041">
                  <c:v>3</c:v>
                </c:pt>
                <c:pt idx="2042">
                  <c:v>39</c:v>
                </c:pt>
                <c:pt idx="2043">
                  <c:v>6.3333333333333357</c:v>
                </c:pt>
                <c:pt idx="2044">
                  <c:v>0</c:v>
                </c:pt>
                <c:pt idx="2045">
                  <c:v>17</c:v>
                </c:pt>
                <c:pt idx="2046">
                  <c:v>105</c:v>
                </c:pt>
                <c:pt idx="2047">
                  <c:v>18.666666666666657</c:v>
                </c:pt>
                <c:pt idx="2048">
                  <c:v>21</c:v>
                </c:pt>
                <c:pt idx="2049">
                  <c:v>361.33333333333337</c:v>
                </c:pt>
                <c:pt idx="2050">
                  <c:v>768</c:v>
                </c:pt>
                <c:pt idx="2051">
                  <c:v>296</c:v>
                </c:pt>
                <c:pt idx="2052">
                  <c:v>2</c:v>
                </c:pt>
                <c:pt idx="2053">
                  <c:v>222</c:v>
                </c:pt>
                <c:pt idx="2054">
                  <c:v>356</c:v>
                </c:pt>
                <c:pt idx="2055">
                  <c:v>1.3333333333333286</c:v>
                </c:pt>
                <c:pt idx="2056">
                  <c:v>2.3333333333333357</c:v>
                </c:pt>
                <c:pt idx="2057">
                  <c:v>-1</c:v>
                </c:pt>
                <c:pt idx="2058">
                  <c:v>3</c:v>
                </c:pt>
                <c:pt idx="2059">
                  <c:v>0</c:v>
                </c:pt>
                <c:pt idx="2060">
                  <c:v>225</c:v>
                </c:pt>
                <c:pt idx="2061">
                  <c:v>38</c:v>
                </c:pt>
                <c:pt idx="2062">
                  <c:v>6</c:v>
                </c:pt>
                <c:pt idx="2063">
                  <c:v>187.33333333333337</c:v>
                </c:pt>
                <c:pt idx="2064">
                  <c:v>7</c:v>
                </c:pt>
                <c:pt idx="2065">
                  <c:v>2</c:v>
                </c:pt>
                <c:pt idx="2066">
                  <c:v>3.3333333333333286</c:v>
                </c:pt>
                <c:pt idx="2067">
                  <c:v>85</c:v>
                </c:pt>
                <c:pt idx="2068">
                  <c:v>7</c:v>
                </c:pt>
                <c:pt idx="2069">
                  <c:v>34</c:v>
                </c:pt>
                <c:pt idx="2070">
                  <c:v>184.66666666666666</c:v>
                </c:pt>
                <c:pt idx="2071">
                  <c:v>27</c:v>
                </c:pt>
                <c:pt idx="2072">
                  <c:v>213</c:v>
                </c:pt>
                <c:pt idx="2073">
                  <c:v>155</c:v>
                </c:pt>
                <c:pt idx="2074">
                  <c:v>113.33333333333333</c:v>
                </c:pt>
                <c:pt idx="2075">
                  <c:v>-1</c:v>
                </c:pt>
                <c:pt idx="2076">
                  <c:v>1</c:v>
                </c:pt>
                <c:pt idx="2077">
                  <c:v>258</c:v>
                </c:pt>
                <c:pt idx="2078">
                  <c:v>6</c:v>
                </c:pt>
                <c:pt idx="2079">
                  <c:v>11</c:v>
                </c:pt>
                <c:pt idx="2080">
                  <c:v>25</c:v>
                </c:pt>
                <c:pt idx="2081">
                  <c:v>36</c:v>
                </c:pt>
                <c:pt idx="2082">
                  <c:v>47</c:v>
                </c:pt>
                <c:pt idx="2083">
                  <c:v>137.33333333333331</c:v>
                </c:pt>
                <c:pt idx="2084">
                  <c:v>157</c:v>
                </c:pt>
                <c:pt idx="2085">
                  <c:v>32</c:v>
                </c:pt>
                <c:pt idx="2086">
                  <c:v>84</c:v>
                </c:pt>
                <c:pt idx="2087">
                  <c:v>77</c:v>
                </c:pt>
                <c:pt idx="2088">
                  <c:v>166</c:v>
                </c:pt>
                <c:pt idx="2089">
                  <c:v>9</c:v>
                </c:pt>
                <c:pt idx="2090">
                  <c:v>4</c:v>
                </c:pt>
                <c:pt idx="2091">
                  <c:v>10</c:v>
                </c:pt>
                <c:pt idx="2092">
                  <c:v>15</c:v>
                </c:pt>
                <c:pt idx="2093">
                  <c:v>597</c:v>
                </c:pt>
                <c:pt idx="2094">
                  <c:v>82</c:v>
                </c:pt>
                <c:pt idx="2095">
                  <c:v>81</c:v>
                </c:pt>
                <c:pt idx="2096">
                  <c:v>27</c:v>
                </c:pt>
                <c:pt idx="2097">
                  <c:v>563</c:v>
                </c:pt>
                <c:pt idx="2098">
                  <c:v>313</c:v>
                </c:pt>
                <c:pt idx="2099">
                  <c:v>3</c:v>
                </c:pt>
                <c:pt idx="2100">
                  <c:v>713.33333333333337</c:v>
                </c:pt>
                <c:pt idx="2101">
                  <c:v>31</c:v>
                </c:pt>
                <c:pt idx="2102">
                  <c:v>2</c:v>
                </c:pt>
                <c:pt idx="2103">
                  <c:v>173</c:v>
                </c:pt>
                <c:pt idx="2104">
                  <c:v>28.333333333333329</c:v>
                </c:pt>
                <c:pt idx="2105">
                  <c:v>624.33333333333337</c:v>
                </c:pt>
                <c:pt idx="2106">
                  <c:v>-1</c:v>
                </c:pt>
                <c:pt idx="2107">
                  <c:v>16</c:v>
                </c:pt>
                <c:pt idx="2108">
                  <c:v>134</c:v>
                </c:pt>
                <c:pt idx="2109">
                  <c:v>46</c:v>
                </c:pt>
                <c:pt idx="2110">
                  <c:v>6</c:v>
                </c:pt>
                <c:pt idx="2111">
                  <c:v>30</c:v>
                </c:pt>
                <c:pt idx="2112">
                  <c:v>499.33333333333337</c:v>
                </c:pt>
                <c:pt idx="2113">
                  <c:v>32.333333333333329</c:v>
                </c:pt>
                <c:pt idx="2114">
                  <c:v>6.6666666666666572</c:v>
                </c:pt>
                <c:pt idx="2115">
                  <c:v>40</c:v>
                </c:pt>
                <c:pt idx="2116">
                  <c:v>-2</c:v>
                </c:pt>
                <c:pt idx="2117">
                  <c:v>103</c:v>
                </c:pt>
                <c:pt idx="2118">
                  <c:v>27.666666666666657</c:v>
                </c:pt>
                <c:pt idx="2119">
                  <c:v>153</c:v>
                </c:pt>
                <c:pt idx="2120">
                  <c:v>122</c:v>
                </c:pt>
                <c:pt idx="2121">
                  <c:v>62.333333333333329</c:v>
                </c:pt>
                <c:pt idx="2122">
                  <c:v>4</c:v>
                </c:pt>
                <c:pt idx="2123">
                  <c:v>2</c:v>
                </c:pt>
                <c:pt idx="2124">
                  <c:v>3</c:v>
                </c:pt>
                <c:pt idx="2125">
                  <c:v>44</c:v>
                </c:pt>
                <c:pt idx="2126">
                  <c:v>3.3333333333333286</c:v>
                </c:pt>
                <c:pt idx="2127">
                  <c:v>102</c:v>
                </c:pt>
                <c:pt idx="2128">
                  <c:v>0</c:v>
                </c:pt>
                <c:pt idx="2129">
                  <c:v>61.666666666666657</c:v>
                </c:pt>
                <c:pt idx="2130">
                  <c:v>60.333333333333329</c:v>
                </c:pt>
                <c:pt idx="2131">
                  <c:v>1</c:v>
                </c:pt>
                <c:pt idx="2132">
                  <c:v>21</c:v>
                </c:pt>
                <c:pt idx="2133">
                  <c:v>-2</c:v>
                </c:pt>
                <c:pt idx="2134">
                  <c:v>128</c:v>
                </c:pt>
                <c:pt idx="2135">
                  <c:v>25</c:v>
                </c:pt>
                <c:pt idx="2136">
                  <c:v>26</c:v>
                </c:pt>
                <c:pt idx="2137">
                  <c:v>479</c:v>
                </c:pt>
                <c:pt idx="2138">
                  <c:v>128</c:v>
                </c:pt>
                <c:pt idx="2139">
                  <c:v>72.666666666666657</c:v>
                </c:pt>
                <c:pt idx="2140">
                  <c:v>2</c:v>
                </c:pt>
                <c:pt idx="2141">
                  <c:v>45.666666666666657</c:v>
                </c:pt>
                <c:pt idx="2142">
                  <c:v>92.666666666666657</c:v>
                </c:pt>
                <c:pt idx="2143">
                  <c:v>53</c:v>
                </c:pt>
                <c:pt idx="2144">
                  <c:v>54</c:v>
                </c:pt>
                <c:pt idx="2145">
                  <c:v>29</c:v>
                </c:pt>
                <c:pt idx="2146">
                  <c:v>205</c:v>
                </c:pt>
                <c:pt idx="2147">
                  <c:v>34</c:v>
                </c:pt>
                <c:pt idx="2148">
                  <c:v>57.333333333333329</c:v>
                </c:pt>
                <c:pt idx="2149">
                  <c:v>209.33333333333337</c:v>
                </c:pt>
                <c:pt idx="2150">
                  <c:v>136</c:v>
                </c:pt>
                <c:pt idx="2151">
                  <c:v>50</c:v>
                </c:pt>
                <c:pt idx="2152">
                  <c:v>1</c:v>
                </c:pt>
                <c:pt idx="2153">
                  <c:v>-2</c:v>
                </c:pt>
                <c:pt idx="2154">
                  <c:v>78</c:v>
                </c:pt>
                <c:pt idx="2155">
                  <c:v>6</c:v>
                </c:pt>
                <c:pt idx="2156">
                  <c:v>31</c:v>
                </c:pt>
                <c:pt idx="2157">
                  <c:v>60</c:v>
                </c:pt>
                <c:pt idx="2158">
                  <c:v>111</c:v>
                </c:pt>
                <c:pt idx="2159">
                  <c:v>3</c:v>
                </c:pt>
                <c:pt idx="2160">
                  <c:v>0</c:v>
                </c:pt>
                <c:pt idx="2161">
                  <c:v>54</c:v>
                </c:pt>
                <c:pt idx="2162">
                  <c:v>17</c:v>
                </c:pt>
                <c:pt idx="2163">
                  <c:v>18.333333333333336</c:v>
                </c:pt>
                <c:pt idx="2164">
                  <c:v>5</c:v>
                </c:pt>
                <c:pt idx="2165">
                  <c:v>80</c:v>
                </c:pt>
                <c:pt idx="2166">
                  <c:v>621.33333333333337</c:v>
                </c:pt>
                <c:pt idx="2167">
                  <c:v>119</c:v>
                </c:pt>
                <c:pt idx="2168">
                  <c:v>1</c:v>
                </c:pt>
                <c:pt idx="2169">
                  <c:v>12</c:v>
                </c:pt>
                <c:pt idx="2170">
                  <c:v>-1</c:v>
                </c:pt>
                <c:pt idx="2171">
                  <c:v>616.33333333333337</c:v>
                </c:pt>
                <c:pt idx="2172">
                  <c:v>11</c:v>
                </c:pt>
                <c:pt idx="2173">
                  <c:v>14.333333333333329</c:v>
                </c:pt>
                <c:pt idx="2174">
                  <c:v>2</c:v>
                </c:pt>
                <c:pt idx="2175">
                  <c:v>3</c:v>
                </c:pt>
                <c:pt idx="2176">
                  <c:v>155.33333333333337</c:v>
                </c:pt>
                <c:pt idx="2177">
                  <c:v>101</c:v>
                </c:pt>
                <c:pt idx="2178">
                  <c:v>3</c:v>
                </c:pt>
                <c:pt idx="2179">
                  <c:v>3</c:v>
                </c:pt>
                <c:pt idx="2180">
                  <c:v>294</c:v>
                </c:pt>
                <c:pt idx="2181">
                  <c:v>4.3333333333333286</c:v>
                </c:pt>
                <c:pt idx="2182">
                  <c:v>1.3333333333333286</c:v>
                </c:pt>
                <c:pt idx="2183">
                  <c:v>7</c:v>
                </c:pt>
                <c:pt idx="2184">
                  <c:v>26</c:v>
                </c:pt>
                <c:pt idx="2185">
                  <c:v>46.666666666666657</c:v>
                </c:pt>
                <c:pt idx="2186">
                  <c:v>39.666666666666657</c:v>
                </c:pt>
                <c:pt idx="2187">
                  <c:v>-1</c:v>
                </c:pt>
                <c:pt idx="2188">
                  <c:v>331.33333333333337</c:v>
                </c:pt>
                <c:pt idx="2189">
                  <c:v>50</c:v>
                </c:pt>
                <c:pt idx="2190">
                  <c:v>2</c:v>
                </c:pt>
                <c:pt idx="2191">
                  <c:v>1</c:v>
                </c:pt>
                <c:pt idx="2192">
                  <c:v>114</c:v>
                </c:pt>
                <c:pt idx="2193">
                  <c:v>114.33333333333337</c:v>
                </c:pt>
                <c:pt idx="2194">
                  <c:v>195.33333333333337</c:v>
                </c:pt>
                <c:pt idx="2195">
                  <c:v>3</c:v>
                </c:pt>
                <c:pt idx="2196">
                  <c:v>24</c:v>
                </c:pt>
                <c:pt idx="2197">
                  <c:v>119</c:v>
                </c:pt>
                <c:pt idx="2198">
                  <c:v>50</c:v>
                </c:pt>
                <c:pt idx="2199">
                  <c:v>133.33333333333337</c:v>
                </c:pt>
                <c:pt idx="2200">
                  <c:v>122</c:v>
                </c:pt>
                <c:pt idx="2201">
                  <c:v>57</c:v>
                </c:pt>
                <c:pt idx="2202">
                  <c:v>194.33333333333331</c:v>
                </c:pt>
                <c:pt idx="2203">
                  <c:v>70.333333333333329</c:v>
                </c:pt>
                <c:pt idx="2204">
                  <c:v>90</c:v>
                </c:pt>
                <c:pt idx="2205">
                  <c:v>-1</c:v>
                </c:pt>
                <c:pt idx="2206">
                  <c:v>96</c:v>
                </c:pt>
                <c:pt idx="2207">
                  <c:v>153.33333333333337</c:v>
                </c:pt>
                <c:pt idx="2208">
                  <c:v>3</c:v>
                </c:pt>
                <c:pt idx="2209">
                  <c:v>127.33333333333337</c:v>
                </c:pt>
                <c:pt idx="2210">
                  <c:v>19.333333333333329</c:v>
                </c:pt>
                <c:pt idx="2211">
                  <c:v>94</c:v>
                </c:pt>
                <c:pt idx="2212">
                  <c:v>22</c:v>
                </c:pt>
                <c:pt idx="2213">
                  <c:v>12.333333333333329</c:v>
                </c:pt>
                <c:pt idx="2214">
                  <c:v>1</c:v>
                </c:pt>
                <c:pt idx="2215">
                  <c:v>103</c:v>
                </c:pt>
                <c:pt idx="2216">
                  <c:v>7.3333333333333357</c:v>
                </c:pt>
                <c:pt idx="2217">
                  <c:v>3</c:v>
                </c:pt>
                <c:pt idx="2218">
                  <c:v>5</c:v>
                </c:pt>
                <c:pt idx="2219">
                  <c:v>68.333333333333329</c:v>
                </c:pt>
                <c:pt idx="2220">
                  <c:v>65.333333333333329</c:v>
                </c:pt>
                <c:pt idx="2221">
                  <c:v>0</c:v>
                </c:pt>
                <c:pt idx="2222">
                  <c:v>13</c:v>
                </c:pt>
                <c:pt idx="2223">
                  <c:v>56</c:v>
                </c:pt>
                <c:pt idx="2224">
                  <c:v>64</c:v>
                </c:pt>
                <c:pt idx="2225">
                  <c:v>18.333333333333329</c:v>
                </c:pt>
                <c:pt idx="2226">
                  <c:v>4</c:v>
                </c:pt>
                <c:pt idx="2227">
                  <c:v>33.666666666666657</c:v>
                </c:pt>
                <c:pt idx="2228">
                  <c:v>114</c:v>
                </c:pt>
                <c:pt idx="2229">
                  <c:v>31.666666666666657</c:v>
                </c:pt>
                <c:pt idx="2230">
                  <c:v>58</c:v>
                </c:pt>
                <c:pt idx="2231">
                  <c:v>20</c:v>
                </c:pt>
                <c:pt idx="2232">
                  <c:v>1</c:v>
                </c:pt>
                <c:pt idx="2233">
                  <c:v>21</c:v>
                </c:pt>
                <c:pt idx="2234">
                  <c:v>22.333333333333329</c:v>
                </c:pt>
                <c:pt idx="2235">
                  <c:v>213</c:v>
                </c:pt>
                <c:pt idx="2236">
                  <c:v>787.33333333333337</c:v>
                </c:pt>
                <c:pt idx="2237">
                  <c:v>123</c:v>
                </c:pt>
                <c:pt idx="2238">
                  <c:v>102</c:v>
                </c:pt>
                <c:pt idx="2239">
                  <c:v>18.333333333333329</c:v>
                </c:pt>
                <c:pt idx="2240">
                  <c:v>52.333333333333371</c:v>
                </c:pt>
                <c:pt idx="2241">
                  <c:v>119</c:v>
                </c:pt>
                <c:pt idx="2242">
                  <c:v>11</c:v>
                </c:pt>
                <c:pt idx="2243">
                  <c:v>98.666666666666657</c:v>
                </c:pt>
                <c:pt idx="2244">
                  <c:v>80</c:v>
                </c:pt>
                <c:pt idx="2245">
                  <c:v>147</c:v>
                </c:pt>
                <c:pt idx="2246">
                  <c:v>55</c:v>
                </c:pt>
                <c:pt idx="2247">
                  <c:v>151</c:v>
                </c:pt>
                <c:pt idx="2248">
                  <c:v>59.333333333333329</c:v>
                </c:pt>
                <c:pt idx="2249">
                  <c:v>173</c:v>
                </c:pt>
                <c:pt idx="2250">
                  <c:v>117</c:v>
                </c:pt>
                <c:pt idx="2251">
                  <c:v>512.33333333333337</c:v>
                </c:pt>
                <c:pt idx="2252">
                  <c:v>134</c:v>
                </c:pt>
                <c:pt idx="2253">
                  <c:v>3.6666666666666572</c:v>
                </c:pt>
                <c:pt idx="2254">
                  <c:v>-1</c:v>
                </c:pt>
                <c:pt idx="2255">
                  <c:v>54</c:v>
                </c:pt>
                <c:pt idx="2256">
                  <c:v>41</c:v>
                </c:pt>
                <c:pt idx="2257">
                  <c:v>65.666666666666657</c:v>
                </c:pt>
                <c:pt idx="2258">
                  <c:v>695.33333333333337</c:v>
                </c:pt>
                <c:pt idx="2259">
                  <c:v>4</c:v>
                </c:pt>
                <c:pt idx="2260">
                  <c:v>-2</c:v>
                </c:pt>
                <c:pt idx="2261">
                  <c:v>1</c:v>
                </c:pt>
                <c:pt idx="2262">
                  <c:v>23</c:v>
                </c:pt>
                <c:pt idx="2263">
                  <c:v>92</c:v>
                </c:pt>
                <c:pt idx="2264">
                  <c:v>80</c:v>
                </c:pt>
                <c:pt idx="2265">
                  <c:v>76</c:v>
                </c:pt>
                <c:pt idx="2266">
                  <c:v>47</c:v>
                </c:pt>
                <c:pt idx="2267">
                  <c:v>162</c:v>
                </c:pt>
                <c:pt idx="2268">
                  <c:v>88</c:v>
                </c:pt>
                <c:pt idx="2269">
                  <c:v>222</c:v>
                </c:pt>
                <c:pt idx="2270">
                  <c:v>80.333333333333329</c:v>
                </c:pt>
                <c:pt idx="2271">
                  <c:v>61</c:v>
                </c:pt>
                <c:pt idx="2272">
                  <c:v>170</c:v>
                </c:pt>
                <c:pt idx="2273">
                  <c:v>33</c:v>
                </c:pt>
                <c:pt idx="2274">
                  <c:v>123.33333333333333</c:v>
                </c:pt>
                <c:pt idx="2275">
                  <c:v>909.33333333333337</c:v>
                </c:pt>
                <c:pt idx="2276">
                  <c:v>2.3333333333333357</c:v>
                </c:pt>
                <c:pt idx="2277">
                  <c:v>85</c:v>
                </c:pt>
                <c:pt idx="2278">
                  <c:v>176</c:v>
                </c:pt>
                <c:pt idx="2279">
                  <c:v>4</c:v>
                </c:pt>
                <c:pt idx="2280">
                  <c:v>14.333333333333329</c:v>
                </c:pt>
                <c:pt idx="2281">
                  <c:v>18</c:v>
                </c:pt>
                <c:pt idx="2282">
                  <c:v>78</c:v>
                </c:pt>
                <c:pt idx="2283">
                  <c:v>2</c:v>
                </c:pt>
                <c:pt idx="2284">
                  <c:v>89.333333333333329</c:v>
                </c:pt>
                <c:pt idx="2285">
                  <c:v>5</c:v>
                </c:pt>
                <c:pt idx="2286">
                  <c:v>33</c:v>
                </c:pt>
                <c:pt idx="2287">
                  <c:v>55.333333333333329</c:v>
                </c:pt>
                <c:pt idx="2288">
                  <c:v>12.333333333333336</c:v>
                </c:pt>
                <c:pt idx="2289">
                  <c:v>13</c:v>
                </c:pt>
                <c:pt idx="2290">
                  <c:v>17</c:v>
                </c:pt>
                <c:pt idx="2291">
                  <c:v>3</c:v>
                </c:pt>
                <c:pt idx="2292">
                  <c:v>634.33333333333337</c:v>
                </c:pt>
                <c:pt idx="2293">
                  <c:v>640.33333333333337</c:v>
                </c:pt>
                <c:pt idx="2294">
                  <c:v>3</c:v>
                </c:pt>
                <c:pt idx="2295">
                  <c:v>210</c:v>
                </c:pt>
                <c:pt idx="2296">
                  <c:v>2</c:v>
                </c:pt>
                <c:pt idx="2297">
                  <c:v>407</c:v>
                </c:pt>
                <c:pt idx="2298">
                  <c:v>48</c:v>
                </c:pt>
                <c:pt idx="2299">
                  <c:v>165</c:v>
                </c:pt>
                <c:pt idx="2300">
                  <c:v>32</c:v>
                </c:pt>
                <c:pt idx="2301">
                  <c:v>568.33333333333337</c:v>
                </c:pt>
                <c:pt idx="2302">
                  <c:v>228</c:v>
                </c:pt>
                <c:pt idx="2303">
                  <c:v>3</c:v>
                </c:pt>
                <c:pt idx="2304">
                  <c:v>76</c:v>
                </c:pt>
                <c:pt idx="2305">
                  <c:v>41</c:v>
                </c:pt>
                <c:pt idx="2306">
                  <c:v>91</c:v>
                </c:pt>
                <c:pt idx="2307">
                  <c:v>166.66666666666666</c:v>
                </c:pt>
                <c:pt idx="2308">
                  <c:v>710</c:v>
                </c:pt>
                <c:pt idx="2309">
                  <c:v>432.33333333333337</c:v>
                </c:pt>
                <c:pt idx="2310">
                  <c:v>12.333333333333336</c:v>
                </c:pt>
                <c:pt idx="2311">
                  <c:v>130</c:v>
                </c:pt>
                <c:pt idx="2312">
                  <c:v>16.333333333333336</c:v>
                </c:pt>
                <c:pt idx="2313">
                  <c:v>12</c:v>
                </c:pt>
                <c:pt idx="2314">
                  <c:v>86</c:v>
                </c:pt>
                <c:pt idx="2315">
                  <c:v>159.33333333333331</c:v>
                </c:pt>
                <c:pt idx="2316">
                  <c:v>249</c:v>
                </c:pt>
                <c:pt idx="2317">
                  <c:v>2</c:v>
                </c:pt>
                <c:pt idx="2318">
                  <c:v>258</c:v>
                </c:pt>
                <c:pt idx="2319">
                  <c:v>749.33333333333337</c:v>
                </c:pt>
                <c:pt idx="2320">
                  <c:v>246</c:v>
                </c:pt>
                <c:pt idx="2321">
                  <c:v>2</c:v>
                </c:pt>
                <c:pt idx="2322">
                  <c:v>12</c:v>
                </c:pt>
                <c:pt idx="2323">
                  <c:v>49</c:v>
                </c:pt>
                <c:pt idx="2324">
                  <c:v>265</c:v>
                </c:pt>
                <c:pt idx="2325">
                  <c:v>11</c:v>
                </c:pt>
                <c:pt idx="2326">
                  <c:v>171</c:v>
                </c:pt>
                <c:pt idx="2327">
                  <c:v>16</c:v>
                </c:pt>
                <c:pt idx="2328">
                  <c:v>61</c:v>
                </c:pt>
                <c:pt idx="2329">
                  <c:v>98</c:v>
                </c:pt>
                <c:pt idx="2330">
                  <c:v>113</c:v>
                </c:pt>
                <c:pt idx="2331">
                  <c:v>632</c:v>
                </c:pt>
                <c:pt idx="2332">
                  <c:v>98</c:v>
                </c:pt>
                <c:pt idx="2333">
                  <c:v>370</c:v>
                </c:pt>
                <c:pt idx="2334">
                  <c:v>26</c:v>
                </c:pt>
                <c:pt idx="2335">
                  <c:v>104.66666666666666</c:v>
                </c:pt>
                <c:pt idx="2336">
                  <c:v>1270.3333333333335</c:v>
                </c:pt>
                <c:pt idx="2337">
                  <c:v>377</c:v>
                </c:pt>
                <c:pt idx="2338">
                  <c:v>303</c:v>
                </c:pt>
                <c:pt idx="2339">
                  <c:v>242</c:v>
                </c:pt>
                <c:pt idx="2340">
                  <c:v>20.666666666666657</c:v>
                </c:pt>
                <c:pt idx="2341">
                  <c:v>10</c:v>
                </c:pt>
                <c:pt idx="2342">
                  <c:v>1</c:v>
                </c:pt>
                <c:pt idx="2343">
                  <c:v>22</c:v>
                </c:pt>
                <c:pt idx="2344">
                  <c:v>1198.3333333333335</c:v>
                </c:pt>
                <c:pt idx="2345">
                  <c:v>33.333333333333329</c:v>
                </c:pt>
                <c:pt idx="2346">
                  <c:v>0</c:v>
                </c:pt>
                <c:pt idx="2347">
                  <c:v>16.333333333333329</c:v>
                </c:pt>
                <c:pt idx="2348">
                  <c:v>23</c:v>
                </c:pt>
                <c:pt idx="2349">
                  <c:v>33</c:v>
                </c:pt>
                <c:pt idx="2350">
                  <c:v>3</c:v>
                </c:pt>
                <c:pt idx="2351">
                  <c:v>851</c:v>
                </c:pt>
                <c:pt idx="2352">
                  <c:v>603</c:v>
                </c:pt>
                <c:pt idx="2353">
                  <c:v>13</c:v>
                </c:pt>
                <c:pt idx="2354">
                  <c:v>26.333333333333336</c:v>
                </c:pt>
                <c:pt idx="2355">
                  <c:v>503</c:v>
                </c:pt>
                <c:pt idx="2356">
                  <c:v>11</c:v>
                </c:pt>
                <c:pt idx="2357">
                  <c:v>160</c:v>
                </c:pt>
                <c:pt idx="2358">
                  <c:v>32</c:v>
                </c:pt>
                <c:pt idx="2359">
                  <c:v>181</c:v>
                </c:pt>
                <c:pt idx="2360">
                  <c:v>65</c:v>
                </c:pt>
                <c:pt idx="2361">
                  <c:v>26.333333333333336</c:v>
                </c:pt>
                <c:pt idx="2362">
                  <c:v>635</c:v>
                </c:pt>
                <c:pt idx="2363">
                  <c:v>50</c:v>
                </c:pt>
                <c:pt idx="2364">
                  <c:v>-2</c:v>
                </c:pt>
                <c:pt idx="2365">
                  <c:v>69</c:v>
                </c:pt>
                <c:pt idx="2366">
                  <c:v>1.3333333333333286</c:v>
                </c:pt>
                <c:pt idx="2367">
                  <c:v>23</c:v>
                </c:pt>
                <c:pt idx="2368">
                  <c:v>30</c:v>
                </c:pt>
                <c:pt idx="2369">
                  <c:v>-2</c:v>
                </c:pt>
                <c:pt idx="2370">
                  <c:v>1</c:v>
                </c:pt>
                <c:pt idx="2371">
                  <c:v>113</c:v>
                </c:pt>
                <c:pt idx="2372">
                  <c:v>67</c:v>
                </c:pt>
                <c:pt idx="2373">
                  <c:v>6</c:v>
                </c:pt>
                <c:pt idx="2374">
                  <c:v>42</c:v>
                </c:pt>
                <c:pt idx="2375">
                  <c:v>145</c:v>
                </c:pt>
                <c:pt idx="2376">
                  <c:v>278</c:v>
                </c:pt>
                <c:pt idx="2377">
                  <c:v>11</c:v>
                </c:pt>
                <c:pt idx="2378">
                  <c:v>7</c:v>
                </c:pt>
                <c:pt idx="2379">
                  <c:v>323</c:v>
                </c:pt>
                <c:pt idx="2380">
                  <c:v>30</c:v>
                </c:pt>
                <c:pt idx="2381">
                  <c:v>281</c:v>
                </c:pt>
                <c:pt idx="2382">
                  <c:v>452.33333333333337</c:v>
                </c:pt>
                <c:pt idx="2383">
                  <c:v>313</c:v>
                </c:pt>
                <c:pt idx="2384">
                  <c:v>185</c:v>
                </c:pt>
                <c:pt idx="2385">
                  <c:v>279</c:v>
                </c:pt>
                <c:pt idx="2386">
                  <c:v>0</c:v>
                </c:pt>
                <c:pt idx="2387">
                  <c:v>2</c:v>
                </c:pt>
                <c:pt idx="2388">
                  <c:v>140.33333333333331</c:v>
                </c:pt>
                <c:pt idx="2389">
                  <c:v>75</c:v>
                </c:pt>
                <c:pt idx="2390">
                  <c:v>0</c:v>
                </c:pt>
                <c:pt idx="2391">
                  <c:v>59</c:v>
                </c:pt>
                <c:pt idx="2392">
                  <c:v>209.66666666666666</c:v>
                </c:pt>
                <c:pt idx="2393">
                  <c:v>140</c:v>
                </c:pt>
                <c:pt idx="2394">
                  <c:v>2.3333333333333286</c:v>
                </c:pt>
                <c:pt idx="2395">
                  <c:v>148.33333333333331</c:v>
                </c:pt>
                <c:pt idx="2396">
                  <c:v>35</c:v>
                </c:pt>
                <c:pt idx="2397">
                  <c:v>45</c:v>
                </c:pt>
                <c:pt idx="2398">
                  <c:v>182.33333333333331</c:v>
                </c:pt>
                <c:pt idx="2399">
                  <c:v>2.3333333333333357</c:v>
                </c:pt>
                <c:pt idx="2400">
                  <c:v>640.33333333333337</c:v>
                </c:pt>
                <c:pt idx="2401">
                  <c:v>155.66666666666666</c:v>
                </c:pt>
                <c:pt idx="2402">
                  <c:v>628.33333333333337</c:v>
                </c:pt>
                <c:pt idx="2403">
                  <c:v>571</c:v>
                </c:pt>
                <c:pt idx="2404">
                  <c:v>444</c:v>
                </c:pt>
                <c:pt idx="2405">
                  <c:v>39</c:v>
                </c:pt>
                <c:pt idx="2406">
                  <c:v>71.666666666666657</c:v>
                </c:pt>
                <c:pt idx="2407">
                  <c:v>739.33333333333337</c:v>
                </c:pt>
                <c:pt idx="2408">
                  <c:v>520</c:v>
                </c:pt>
                <c:pt idx="2409">
                  <c:v>24</c:v>
                </c:pt>
                <c:pt idx="2410">
                  <c:v>20</c:v>
                </c:pt>
                <c:pt idx="2411">
                  <c:v>13</c:v>
                </c:pt>
                <c:pt idx="2412">
                  <c:v>80</c:v>
                </c:pt>
                <c:pt idx="2413">
                  <c:v>26</c:v>
                </c:pt>
                <c:pt idx="2414">
                  <c:v>15</c:v>
                </c:pt>
                <c:pt idx="2415">
                  <c:v>77</c:v>
                </c:pt>
                <c:pt idx="2416">
                  <c:v>90</c:v>
                </c:pt>
                <c:pt idx="2417">
                  <c:v>322.33333333333337</c:v>
                </c:pt>
                <c:pt idx="2418">
                  <c:v>127</c:v>
                </c:pt>
                <c:pt idx="2419">
                  <c:v>115</c:v>
                </c:pt>
                <c:pt idx="2420">
                  <c:v>278.66666666666663</c:v>
                </c:pt>
                <c:pt idx="2421">
                  <c:v>293</c:v>
                </c:pt>
                <c:pt idx="2422">
                  <c:v>321</c:v>
                </c:pt>
                <c:pt idx="2423">
                  <c:v>337.33333333333337</c:v>
                </c:pt>
                <c:pt idx="2424">
                  <c:v>12.333333333333329</c:v>
                </c:pt>
                <c:pt idx="2425">
                  <c:v>6</c:v>
                </c:pt>
                <c:pt idx="2426">
                  <c:v>52</c:v>
                </c:pt>
                <c:pt idx="2427">
                  <c:v>117.33333333333333</c:v>
                </c:pt>
                <c:pt idx="2428">
                  <c:v>120</c:v>
                </c:pt>
                <c:pt idx="2429">
                  <c:v>128</c:v>
                </c:pt>
                <c:pt idx="2430">
                  <c:v>1</c:v>
                </c:pt>
                <c:pt idx="2431">
                  <c:v>228</c:v>
                </c:pt>
                <c:pt idx="2432">
                  <c:v>88.333333333333329</c:v>
                </c:pt>
                <c:pt idx="2433">
                  <c:v>0</c:v>
                </c:pt>
                <c:pt idx="2434">
                  <c:v>81</c:v>
                </c:pt>
                <c:pt idx="2435">
                  <c:v>60.333333333333336</c:v>
                </c:pt>
                <c:pt idx="2436">
                  <c:v>22</c:v>
                </c:pt>
                <c:pt idx="2437">
                  <c:v>91.333333333333329</c:v>
                </c:pt>
                <c:pt idx="2438">
                  <c:v>11</c:v>
                </c:pt>
                <c:pt idx="2439">
                  <c:v>0</c:v>
                </c:pt>
                <c:pt idx="2440">
                  <c:v>113</c:v>
                </c:pt>
                <c:pt idx="2441">
                  <c:v>156.66666666666666</c:v>
                </c:pt>
                <c:pt idx="2442">
                  <c:v>4</c:v>
                </c:pt>
                <c:pt idx="2443">
                  <c:v>65</c:v>
                </c:pt>
                <c:pt idx="2444">
                  <c:v>94</c:v>
                </c:pt>
                <c:pt idx="2445">
                  <c:v>40.333333333333329</c:v>
                </c:pt>
                <c:pt idx="2446">
                  <c:v>23</c:v>
                </c:pt>
                <c:pt idx="2447">
                  <c:v>238</c:v>
                </c:pt>
                <c:pt idx="2448">
                  <c:v>66</c:v>
                </c:pt>
                <c:pt idx="2449">
                  <c:v>100</c:v>
                </c:pt>
                <c:pt idx="2450">
                  <c:v>61.333333333333336</c:v>
                </c:pt>
                <c:pt idx="2451">
                  <c:v>65</c:v>
                </c:pt>
                <c:pt idx="2452">
                  <c:v>214.33333333333337</c:v>
                </c:pt>
                <c:pt idx="2453">
                  <c:v>37</c:v>
                </c:pt>
                <c:pt idx="2454">
                  <c:v>75</c:v>
                </c:pt>
                <c:pt idx="2455">
                  <c:v>868.33333333333337</c:v>
                </c:pt>
                <c:pt idx="2456">
                  <c:v>79.333333333333329</c:v>
                </c:pt>
                <c:pt idx="2457">
                  <c:v>26</c:v>
                </c:pt>
                <c:pt idx="2458">
                  <c:v>68.333333333333329</c:v>
                </c:pt>
                <c:pt idx="2459">
                  <c:v>121.33333333333337</c:v>
                </c:pt>
                <c:pt idx="2460">
                  <c:v>12.333333333333329</c:v>
                </c:pt>
                <c:pt idx="2461">
                  <c:v>119</c:v>
                </c:pt>
                <c:pt idx="2462">
                  <c:v>7</c:v>
                </c:pt>
                <c:pt idx="2463">
                  <c:v>3</c:v>
                </c:pt>
                <c:pt idx="2464">
                  <c:v>109</c:v>
                </c:pt>
                <c:pt idx="2465">
                  <c:v>84</c:v>
                </c:pt>
                <c:pt idx="2466">
                  <c:v>216</c:v>
                </c:pt>
                <c:pt idx="2467">
                  <c:v>91</c:v>
                </c:pt>
                <c:pt idx="2468">
                  <c:v>800</c:v>
                </c:pt>
                <c:pt idx="2469">
                  <c:v>1.3333333333333286</c:v>
                </c:pt>
                <c:pt idx="2470">
                  <c:v>20</c:v>
                </c:pt>
                <c:pt idx="2471">
                  <c:v>16</c:v>
                </c:pt>
                <c:pt idx="2472">
                  <c:v>398</c:v>
                </c:pt>
                <c:pt idx="2473">
                  <c:v>50</c:v>
                </c:pt>
                <c:pt idx="2474">
                  <c:v>13.333333333333336</c:v>
                </c:pt>
                <c:pt idx="2475">
                  <c:v>643</c:v>
                </c:pt>
                <c:pt idx="2476">
                  <c:v>672</c:v>
                </c:pt>
                <c:pt idx="2477">
                  <c:v>877.33333333333337</c:v>
                </c:pt>
                <c:pt idx="2478">
                  <c:v>7</c:v>
                </c:pt>
                <c:pt idx="2479">
                  <c:v>113</c:v>
                </c:pt>
                <c:pt idx="2480">
                  <c:v>2.3333333333333286</c:v>
                </c:pt>
                <c:pt idx="2481">
                  <c:v>13.333333333333336</c:v>
                </c:pt>
                <c:pt idx="2482">
                  <c:v>-2</c:v>
                </c:pt>
                <c:pt idx="2483">
                  <c:v>6</c:v>
                </c:pt>
                <c:pt idx="2484">
                  <c:v>20</c:v>
                </c:pt>
                <c:pt idx="2485">
                  <c:v>22</c:v>
                </c:pt>
                <c:pt idx="2486">
                  <c:v>57</c:v>
                </c:pt>
                <c:pt idx="2487">
                  <c:v>69.333333333333343</c:v>
                </c:pt>
                <c:pt idx="2488">
                  <c:v>82</c:v>
                </c:pt>
                <c:pt idx="2489">
                  <c:v>87</c:v>
                </c:pt>
                <c:pt idx="2490">
                  <c:v>77</c:v>
                </c:pt>
                <c:pt idx="2491">
                  <c:v>87</c:v>
                </c:pt>
                <c:pt idx="2492">
                  <c:v>111</c:v>
                </c:pt>
                <c:pt idx="2493">
                  <c:v>85</c:v>
                </c:pt>
                <c:pt idx="2494">
                  <c:v>58.333333333333336</c:v>
                </c:pt>
                <c:pt idx="2495">
                  <c:v>76</c:v>
                </c:pt>
                <c:pt idx="2496">
                  <c:v>246</c:v>
                </c:pt>
                <c:pt idx="2497">
                  <c:v>6</c:v>
                </c:pt>
                <c:pt idx="2498">
                  <c:v>32</c:v>
                </c:pt>
                <c:pt idx="2499">
                  <c:v>157</c:v>
                </c:pt>
                <c:pt idx="2500">
                  <c:v>128</c:v>
                </c:pt>
                <c:pt idx="2501">
                  <c:v>96</c:v>
                </c:pt>
                <c:pt idx="2502">
                  <c:v>908.33333333333337</c:v>
                </c:pt>
                <c:pt idx="2503">
                  <c:v>119.33333333333333</c:v>
                </c:pt>
                <c:pt idx="2504">
                  <c:v>206</c:v>
                </c:pt>
                <c:pt idx="2505">
                  <c:v>249.33333333333331</c:v>
                </c:pt>
                <c:pt idx="2506">
                  <c:v>-1</c:v>
                </c:pt>
                <c:pt idx="2507">
                  <c:v>199</c:v>
                </c:pt>
                <c:pt idx="2508">
                  <c:v>119</c:v>
                </c:pt>
                <c:pt idx="2509">
                  <c:v>724.33333333333337</c:v>
                </c:pt>
                <c:pt idx="2510">
                  <c:v>1.3333333333333357</c:v>
                </c:pt>
                <c:pt idx="2511">
                  <c:v>20.333333333333329</c:v>
                </c:pt>
                <c:pt idx="2512">
                  <c:v>63</c:v>
                </c:pt>
                <c:pt idx="2513">
                  <c:v>-1</c:v>
                </c:pt>
                <c:pt idx="2514">
                  <c:v>15</c:v>
                </c:pt>
                <c:pt idx="2515">
                  <c:v>59</c:v>
                </c:pt>
                <c:pt idx="2516">
                  <c:v>81.333333333333329</c:v>
                </c:pt>
                <c:pt idx="2517">
                  <c:v>5</c:v>
                </c:pt>
                <c:pt idx="2518">
                  <c:v>146.33333333333331</c:v>
                </c:pt>
                <c:pt idx="2519">
                  <c:v>37.333333333333329</c:v>
                </c:pt>
                <c:pt idx="2520">
                  <c:v>23</c:v>
                </c:pt>
                <c:pt idx="2521">
                  <c:v>321</c:v>
                </c:pt>
                <c:pt idx="2522">
                  <c:v>326</c:v>
                </c:pt>
                <c:pt idx="2523">
                  <c:v>270</c:v>
                </c:pt>
                <c:pt idx="2524">
                  <c:v>86</c:v>
                </c:pt>
                <c:pt idx="2525">
                  <c:v>-1</c:v>
                </c:pt>
                <c:pt idx="2526">
                  <c:v>981.33333333333337</c:v>
                </c:pt>
                <c:pt idx="2527">
                  <c:v>7</c:v>
                </c:pt>
                <c:pt idx="2528">
                  <c:v>235.33333333333337</c:v>
                </c:pt>
                <c:pt idx="2529">
                  <c:v>21</c:v>
                </c:pt>
                <c:pt idx="2530">
                  <c:v>2.3333333333333286</c:v>
                </c:pt>
                <c:pt idx="2531">
                  <c:v>65</c:v>
                </c:pt>
                <c:pt idx="2532">
                  <c:v>23</c:v>
                </c:pt>
                <c:pt idx="2533">
                  <c:v>1</c:v>
                </c:pt>
                <c:pt idx="2534">
                  <c:v>134.33333333333331</c:v>
                </c:pt>
                <c:pt idx="2535">
                  <c:v>3.3333333333333286</c:v>
                </c:pt>
                <c:pt idx="2536">
                  <c:v>81</c:v>
                </c:pt>
                <c:pt idx="2537">
                  <c:v>10</c:v>
                </c:pt>
                <c:pt idx="2538">
                  <c:v>336</c:v>
                </c:pt>
                <c:pt idx="2539">
                  <c:v>3.3333333333333286</c:v>
                </c:pt>
                <c:pt idx="2540">
                  <c:v>150</c:v>
                </c:pt>
                <c:pt idx="2541">
                  <c:v>756.33333333333337</c:v>
                </c:pt>
                <c:pt idx="2542">
                  <c:v>57</c:v>
                </c:pt>
                <c:pt idx="2543">
                  <c:v>526</c:v>
                </c:pt>
                <c:pt idx="2544">
                  <c:v>546</c:v>
                </c:pt>
                <c:pt idx="2545">
                  <c:v>9.3333333333333286</c:v>
                </c:pt>
                <c:pt idx="2546">
                  <c:v>62</c:v>
                </c:pt>
                <c:pt idx="2547">
                  <c:v>223</c:v>
                </c:pt>
                <c:pt idx="2548">
                  <c:v>83.333333333333329</c:v>
                </c:pt>
                <c:pt idx="2549">
                  <c:v>630</c:v>
                </c:pt>
                <c:pt idx="2550">
                  <c:v>194</c:v>
                </c:pt>
                <c:pt idx="2551">
                  <c:v>1044</c:v>
                </c:pt>
                <c:pt idx="2552">
                  <c:v>8</c:v>
                </c:pt>
                <c:pt idx="2553">
                  <c:v>349</c:v>
                </c:pt>
                <c:pt idx="2554">
                  <c:v>150</c:v>
                </c:pt>
                <c:pt idx="2555">
                  <c:v>2.3333333333333357</c:v>
                </c:pt>
                <c:pt idx="2556">
                  <c:v>38</c:v>
                </c:pt>
                <c:pt idx="2557">
                  <c:v>106.66666666666666</c:v>
                </c:pt>
                <c:pt idx="2558">
                  <c:v>15</c:v>
                </c:pt>
                <c:pt idx="2559">
                  <c:v>229</c:v>
                </c:pt>
                <c:pt idx="2560">
                  <c:v>0</c:v>
                </c:pt>
                <c:pt idx="2561">
                  <c:v>157</c:v>
                </c:pt>
                <c:pt idx="2562">
                  <c:v>955.33333333333337</c:v>
                </c:pt>
                <c:pt idx="2563">
                  <c:v>5</c:v>
                </c:pt>
                <c:pt idx="2564">
                  <c:v>9</c:v>
                </c:pt>
                <c:pt idx="2565">
                  <c:v>3</c:v>
                </c:pt>
                <c:pt idx="2566">
                  <c:v>520</c:v>
                </c:pt>
                <c:pt idx="2567">
                  <c:v>1086</c:v>
                </c:pt>
                <c:pt idx="2568">
                  <c:v>145</c:v>
                </c:pt>
                <c:pt idx="2569">
                  <c:v>-2</c:v>
                </c:pt>
                <c:pt idx="2570">
                  <c:v>2</c:v>
                </c:pt>
                <c:pt idx="2571">
                  <c:v>35</c:v>
                </c:pt>
                <c:pt idx="2572">
                  <c:v>132</c:v>
                </c:pt>
                <c:pt idx="2573">
                  <c:v>947.33333333333337</c:v>
                </c:pt>
                <c:pt idx="2574">
                  <c:v>60</c:v>
                </c:pt>
                <c:pt idx="2575">
                  <c:v>114</c:v>
                </c:pt>
                <c:pt idx="2576">
                  <c:v>109</c:v>
                </c:pt>
                <c:pt idx="2577">
                  <c:v>2</c:v>
                </c:pt>
                <c:pt idx="2578">
                  <c:v>483</c:v>
                </c:pt>
                <c:pt idx="2579">
                  <c:v>0</c:v>
                </c:pt>
                <c:pt idx="2580">
                  <c:v>19.333333333333329</c:v>
                </c:pt>
                <c:pt idx="2581">
                  <c:v>392</c:v>
                </c:pt>
                <c:pt idx="2582">
                  <c:v>4.3333333333333286</c:v>
                </c:pt>
                <c:pt idx="2583">
                  <c:v>1117.3333333333335</c:v>
                </c:pt>
                <c:pt idx="2584">
                  <c:v>32</c:v>
                </c:pt>
                <c:pt idx="2585">
                  <c:v>595.33333333333337</c:v>
                </c:pt>
                <c:pt idx="2586">
                  <c:v>37</c:v>
                </c:pt>
                <c:pt idx="2587">
                  <c:v>141.33333333333331</c:v>
                </c:pt>
                <c:pt idx="2588">
                  <c:v>15</c:v>
                </c:pt>
                <c:pt idx="2589">
                  <c:v>37.666666666666657</c:v>
                </c:pt>
                <c:pt idx="2590">
                  <c:v>33</c:v>
                </c:pt>
                <c:pt idx="2591">
                  <c:v>9</c:v>
                </c:pt>
                <c:pt idx="2592">
                  <c:v>42</c:v>
                </c:pt>
                <c:pt idx="2593">
                  <c:v>109</c:v>
                </c:pt>
                <c:pt idx="2594">
                  <c:v>91</c:v>
                </c:pt>
                <c:pt idx="2595">
                  <c:v>845.33333333333337</c:v>
                </c:pt>
                <c:pt idx="2596">
                  <c:v>20.333333333333336</c:v>
                </c:pt>
                <c:pt idx="2597">
                  <c:v>10</c:v>
                </c:pt>
                <c:pt idx="2598">
                  <c:v>912.33333333333337</c:v>
                </c:pt>
                <c:pt idx="2599">
                  <c:v>100</c:v>
                </c:pt>
                <c:pt idx="2600">
                  <c:v>131</c:v>
                </c:pt>
                <c:pt idx="2601">
                  <c:v>722</c:v>
                </c:pt>
                <c:pt idx="2602">
                  <c:v>28</c:v>
                </c:pt>
                <c:pt idx="2603">
                  <c:v>52</c:v>
                </c:pt>
                <c:pt idx="2604">
                  <c:v>96</c:v>
                </c:pt>
                <c:pt idx="2605">
                  <c:v>126.33333333333333</c:v>
                </c:pt>
                <c:pt idx="2606">
                  <c:v>991.33333333333337</c:v>
                </c:pt>
                <c:pt idx="2607">
                  <c:v>236.66666666666666</c:v>
                </c:pt>
                <c:pt idx="2608">
                  <c:v>658.33333333333337</c:v>
                </c:pt>
                <c:pt idx="2609">
                  <c:v>-1</c:v>
                </c:pt>
                <c:pt idx="2610">
                  <c:v>642.33333333333337</c:v>
                </c:pt>
                <c:pt idx="2611">
                  <c:v>29</c:v>
                </c:pt>
                <c:pt idx="2612">
                  <c:v>187</c:v>
                </c:pt>
                <c:pt idx="2613">
                  <c:v>10</c:v>
                </c:pt>
                <c:pt idx="2614">
                  <c:v>277</c:v>
                </c:pt>
                <c:pt idx="2615">
                  <c:v>676.33333333333337</c:v>
                </c:pt>
                <c:pt idx="2616">
                  <c:v>505</c:v>
                </c:pt>
                <c:pt idx="2617">
                  <c:v>8</c:v>
                </c:pt>
                <c:pt idx="2618">
                  <c:v>311</c:v>
                </c:pt>
                <c:pt idx="2619">
                  <c:v>35</c:v>
                </c:pt>
                <c:pt idx="2620">
                  <c:v>421</c:v>
                </c:pt>
                <c:pt idx="2621">
                  <c:v>212.66666666666666</c:v>
                </c:pt>
                <c:pt idx="2622">
                  <c:v>162</c:v>
                </c:pt>
                <c:pt idx="2623">
                  <c:v>717</c:v>
                </c:pt>
                <c:pt idx="2624">
                  <c:v>6</c:v>
                </c:pt>
                <c:pt idx="2625">
                  <c:v>24</c:v>
                </c:pt>
                <c:pt idx="2626">
                  <c:v>99</c:v>
                </c:pt>
                <c:pt idx="2627">
                  <c:v>31</c:v>
                </c:pt>
                <c:pt idx="2628">
                  <c:v>28</c:v>
                </c:pt>
                <c:pt idx="2629">
                  <c:v>19</c:v>
                </c:pt>
                <c:pt idx="2630">
                  <c:v>1362.3333333333335</c:v>
                </c:pt>
                <c:pt idx="2631">
                  <c:v>30.333333333333329</c:v>
                </c:pt>
                <c:pt idx="2632">
                  <c:v>3</c:v>
                </c:pt>
                <c:pt idx="2633">
                  <c:v>67</c:v>
                </c:pt>
                <c:pt idx="2634">
                  <c:v>11</c:v>
                </c:pt>
                <c:pt idx="2635">
                  <c:v>607</c:v>
                </c:pt>
                <c:pt idx="2636">
                  <c:v>356</c:v>
                </c:pt>
                <c:pt idx="2637">
                  <c:v>668.33333333333337</c:v>
                </c:pt>
                <c:pt idx="2638">
                  <c:v>0</c:v>
                </c:pt>
                <c:pt idx="2639">
                  <c:v>61.333333333333336</c:v>
                </c:pt>
                <c:pt idx="2640">
                  <c:v>372</c:v>
                </c:pt>
                <c:pt idx="2641">
                  <c:v>37</c:v>
                </c:pt>
                <c:pt idx="2642">
                  <c:v>6</c:v>
                </c:pt>
                <c:pt idx="2643">
                  <c:v>108</c:v>
                </c:pt>
                <c:pt idx="2644">
                  <c:v>13</c:v>
                </c:pt>
                <c:pt idx="2645">
                  <c:v>52</c:v>
                </c:pt>
                <c:pt idx="2646">
                  <c:v>143</c:v>
                </c:pt>
                <c:pt idx="2647">
                  <c:v>550</c:v>
                </c:pt>
                <c:pt idx="2648">
                  <c:v>17</c:v>
                </c:pt>
                <c:pt idx="2649">
                  <c:v>145.66666666666666</c:v>
                </c:pt>
                <c:pt idx="2650">
                  <c:v>272</c:v>
                </c:pt>
                <c:pt idx="2651">
                  <c:v>659</c:v>
                </c:pt>
                <c:pt idx="2652">
                  <c:v>59</c:v>
                </c:pt>
                <c:pt idx="2653">
                  <c:v>9</c:v>
                </c:pt>
                <c:pt idx="2654">
                  <c:v>708</c:v>
                </c:pt>
                <c:pt idx="2655">
                  <c:v>1280</c:v>
                </c:pt>
                <c:pt idx="2656">
                  <c:v>8</c:v>
                </c:pt>
                <c:pt idx="2657">
                  <c:v>682.33333333333337</c:v>
                </c:pt>
                <c:pt idx="2658">
                  <c:v>115</c:v>
                </c:pt>
                <c:pt idx="2659">
                  <c:v>6</c:v>
                </c:pt>
                <c:pt idx="2660">
                  <c:v>48</c:v>
                </c:pt>
                <c:pt idx="2661">
                  <c:v>69</c:v>
                </c:pt>
                <c:pt idx="2662">
                  <c:v>97</c:v>
                </c:pt>
                <c:pt idx="2663">
                  <c:v>19</c:v>
                </c:pt>
                <c:pt idx="2664">
                  <c:v>167.33333333333331</c:v>
                </c:pt>
                <c:pt idx="2665">
                  <c:v>34</c:v>
                </c:pt>
                <c:pt idx="2666">
                  <c:v>48</c:v>
                </c:pt>
                <c:pt idx="2667">
                  <c:v>720</c:v>
                </c:pt>
                <c:pt idx="2668">
                  <c:v>117.33333333333333</c:v>
                </c:pt>
                <c:pt idx="2669">
                  <c:v>70</c:v>
                </c:pt>
                <c:pt idx="2670">
                  <c:v>232</c:v>
                </c:pt>
                <c:pt idx="2671">
                  <c:v>295</c:v>
                </c:pt>
                <c:pt idx="2672">
                  <c:v>891.33333333333337</c:v>
                </c:pt>
                <c:pt idx="2673">
                  <c:v>2</c:v>
                </c:pt>
                <c:pt idx="2674">
                  <c:v>643</c:v>
                </c:pt>
                <c:pt idx="2675">
                  <c:v>28.333333333333329</c:v>
                </c:pt>
                <c:pt idx="2676">
                  <c:v>155</c:v>
                </c:pt>
                <c:pt idx="2677">
                  <c:v>840.33333333333337</c:v>
                </c:pt>
                <c:pt idx="2678">
                  <c:v>79.333333333333329</c:v>
                </c:pt>
                <c:pt idx="2679">
                  <c:v>25</c:v>
                </c:pt>
                <c:pt idx="2680">
                  <c:v>41.333333333333336</c:v>
                </c:pt>
                <c:pt idx="2681">
                  <c:v>910.33333333333337</c:v>
                </c:pt>
                <c:pt idx="2682">
                  <c:v>107</c:v>
                </c:pt>
                <c:pt idx="2683">
                  <c:v>242</c:v>
                </c:pt>
                <c:pt idx="2684">
                  <c:v>17</c:v>
                </c:pt>
                <c:pt idx="2685">
                  <c:v>4</c:v>
                </c:pt>
                <c:pt idx="2686">
                  <c:v>915</c:v>
                </c:pt>
                <c:pt idx="2687">
                  <c:v>829.33333333333337</c:v>
                </c:pt>
                <c:pt idx="2688">
                  <c:v>294</c:v>
                </c:pt>
                <c:pt idx="2689">
                  <c:v>14</c:v>
                </c:pt>
                <c:pt idx="2690">
                  <c:v>42</c:v>
                </c:pt>
                <c:pt idx="2691">
                  <c:v>33</c:v>
                </c:pt>
                <c:pt idx="2692">
                  <c:v>889.33333333333337</c:v>
                </c:pt>
                <c:pt idx="2693">
                  <c:v>18</c:v>
                </c:pt>
                <c:pt idx="2694">
                  <c:v>39</c:v>
                </c:pt>
                <c:pt idx="2695">
                  <c:v>212</c:v>
                </c:pt>
                <c:pt idx="2696">
                  <c:v>181</c:v>
                </c:pt>
                <c:pt idx="2697">
                  <c:v>4</c:v>
                </c:pt>
                <c:pt idx="2698">
                  <c:v>227</c:v>
                </c:pt>
                <c:pt idx="2699">
                  <c:v>0</c:v>
                </c:pt>
                <c:pt idx="2700">
                  <c:v>-1</c:v>
                </c:pt>
                <c:pt idx="2701">
                  <c:v>89</c:v>
                </c:pt>
                <c:pt idx="2702">
                  <c:v>671</c:v>
                </c:pt>
                <c:pt idx="2703">
                  <c:v>166</c:v>
                </c:pt>
                <c:pt idx="2704">
                  <c:v>6</c:v>
                </c:pt>
                <c:pt idx="2705">
                  <c:v>783.33333333333337</c:v>
                </c:pt>
                <c:pt idx="2706">
                  <c:v>3</c:v>
                </c:pt>
                <c:pt idx="2707">
                  <c:v>795.33333333333337</c:v>
                </c:pt>
                <c:pt idx="2708">
                  <c:v>69</c:v>
                </c:pt>
                <c:pt idx="2709">
                  <c:v>190</c:v>
                </c:pt>
                <c:pt idx="2710">
                  <c:v>27.333333333333329</c:v>
                </c:pt>
                <c:pt idx="2711">
                  <c:v>141</c:v>
                </c:pt>
                <c:pt idx="2712">
                  <c:v>848.33333333333337</c:v>
                </c:pt>
                <c:pt idx="2713">
                  <c:v>26.666666666666657</c:v>
                </c:pt>
                <c:pt idx="2714">
                  <c:v>139.33333333333331</c:v>
                </c:pt>
                <c:pt idx="2715">
                  <c:v>205.33333333333331</c:v>
                </c:pt>
                <c:pt idx="2716">
                  <c:v>8</c:v>
                </c:pt>
                <c:pt idx="2717">
                  <c:v>129</c:v>
                </c:pt>
                <c:pt idx="2718">
                  <c:v>198.33333333333331</c:v>
                </c:pt>
                <c:pt idx="2719">
                  <c:v>78.333333333333329</c:v>
                </c:pt>
                <c:pt idx="2720">
                  <c:v>139</c:v>
                </c:pt>
                <c:pt idx="2721">
                  <c:v>389</c:v>
                </c:pt>
                <c:pt idx="2722">
                  <c:v>583.33333333333337</c:v>
                </c:pt>
                <c:pt idx="2723">
                  <c:v>45</c:v>
                </c:pt>
                <c:pt idx="2724">
                  <c:v>26</c:v>
                </c:pt>
                <c:pt idx="2725">
                  <c:v>167.33333333333331</c:v>
                </c:pt>
                <c:pt idx="2726">
                  <c:v>771.33333333333337</c:v>
                </c:pt>
                <c:pt idx="2727">
                  <c:v>24</c:v>
                </c:pt>
                <c:pt idx="2728">
                  <c:v>47.333333333333329</c:v>
                </c:pt>
                <c:pt idx="2729">
                  <c:v>156</c:v>
                </c:pt>
                <c:pt idx="2730">
                  <c:v>216.33333333333331</c:v>
                </c:pt>
                <c:pt idx="2731">
                  <c:v>242</c:v>
                </c:pt>
                <c:pt idx="2732">
                  <c:v>89</c:v>
                </c:pt>
                <c:pt idx="2733">
                  <c:v>10.333333333333329</c:v>
                </c:pt>
                <c:pt idx="2734">
                  <c:v>251</c:v>
                </c:pt>
                <c:pt idx="2735">
                  <c:v>21</c:v>
                </c:pt>
                <c:pt idx="2736">
                  <c:v>321</c:v>
                </c:pt>
                <c:pt idx="2737">
                  <c:v>47</c:v>
                </c:pt>
                <c:pt idx="2738">
                  <c:v>1144.3333333333335</c:v>
                </c:pt>
                <c:pt idx="2739">
                  <c:v>34</c:v>
                </c:pt>
                <c:pt idx="2740">
                  <c:v>88</c:v>
                </c:pt>
                <c:pt idx="2741">
                  <c:v>23</c:v>
                </c:pt>
                <c:pt idx="2742">
                  <c:v>45</c:v>
                </c:pt>
                <c:pt idx="2743">
                  <c:v>32</c:v>
                </c:pt>
                <c:pt idx="2744">
                  <c:v>72</c:v>
                </c:pt>
                <c:pt idx="2745">
                  <c:v>47.333333333333329</c:v>
                </c:pt>
                <c:pt idx="2746">
                  <c:v>764.33333333333337</c:v>
                </c:pt>
                <c:pt idx="2747">
                  <c:v>25.333333333333329</c:v>
                </c:pt>
                <c:pt idx="2748">
                  <c:v>186</c:v>
                </c:pt>
                <c:pt idx="2749">
                  <c:v>35</c:v>
                </c:pt>
                <c:pt idx="2750">
                  <c:v>741</c:v>
                </c:pt>
                <c:pt idx="2751">
                  <c:v>500.33333333333337</c:v>
                </c:pt>
                <c:pt idx="2752">
                  <c:v>310</c:v>
                </c:pt>
                <c:pt idx="2753">
                  <c:v>220</c:v>
                </c:pt>
                <c:pt idx="2754">
                  <c:v>59</c:v>
                </c:pt>
                <c:pt idx="2755">
                  <c:v>7</c:v>
                </c:pt>
                <c:pt idx="2756">
                  <c:v>3</c:v>
                </c:pt>
                <c:pt idx="2757">
                  <c:v>71</c:v>
                </c:pt>
                <c:pt idx="2758">
                  <c:v>89</c:v>
                </c:pt>
                <c:pt idx="2759">
                  <c:v>48</c:v>
                </c:pt>
                <c:pt idx="2760">
                  <c:v>889.33333333333337</c:v>
                </c:pt>
                <c:pt idx="2761">
                  <c:v>176.66666666666666</c:v>
                </c:pt>
                <c:pt idx="2762">
                  <c:v>1</c:v>
                </c:pt>
                <c:pt idx="2763">
                  <c:v>616</c:v>
                </c:pt>
                <c:pt idx="2764">
                  <c:v>500</c:v>
                </c:pt>
                <c:pt idx="2765">
                  <c:v>534</c:v>
                </c:pt>
                <c:pt idx="2766">
                  <c:v>57.333333333333329</c:v>
                </c:pt>
                <c:pt idx="2767">
                  <c:v>3</c:v>
                </c:pt>
                <c:pt idx="2768">
                  <c:v>570</c:v>
                </c:pt>
                <c:pt idx="2769">
                  <c:v>168</c:v>
                </c:pt>
                <c:pt idx="2770">
                  <c:v>3</c:v>
                </c:pt>
                <c:pt idx="2771">
                  <c:v>18</c:v>
                </c:pt>
                <c:pt idx="2772">
                  <c:v>785</c:v>
                </c:pt>
                <c:pt idx="2773">
                  <c:v>1079</c:v>
                </c:pt>
                <c:pt idx="2774">
                  <c:v>204</c:v>
                </c:pt>
                <c:pt idx="2775">
                  <c:v>21</c:v>
                </c:pt>
                <c:pt idx="2776">
                  <c:v>95.333333333333329</c:v>
                </c:pt>
                <c:pt idx="2777">
                  <c:v>161</c:v>
                </c:pt>
                <c:pt idx="2778">
                  <c:v>6</c:v>
                </c:pt>
                <c:pt idx="2779">
                  <c:v>1050</c:v>
                </c:pt>
                <c:pt idx="2780">
                  <c:v>52</c:v>
                </c:pt>
                <c:pt idx="2781">
                  <c:v>85</c:v>
                </c:pt>
                <c:pt idx="2782">
                  <c:v>12</c:v>
                </c:pt>
                <c:pt idx="2783">
                  <c:v>161.33333333333331</c:v>
                </c:pt>
                <c:pt idx="2784">
                  <c:v>1.3333333333333286</c:v>
                </c:pt>
                <c:pt idx="2785">
                  <c:v>984</c:v>
                </c:pt>
                <c:pt idx="2786">
                  <c:v>7</c:v>
                </c:pt>
                <c:pt idx="2787">
                  <c:v>58</c:v>
                </c:pt>
                <c:pt idx="2788">
                  <c:v>87.666666666666657</c:v>
                </c:pt>
                <c:pt idx="2789">
                  <c:v>14</c:v>
                </c:pt>
                <c:pt idx="2790">
                  <c:v>65.666666666666657</c:v>
                </c:pt>
                <c:pt idx="2791">
                  <c:v>91</c:v>
                </c:pt>
                <c:pt idx="2792">
                  <c:v>12.333333333333329</c:v>
                </c:pt>
                <c:pt idx="2793">
                  <c:v>15</c:v>
                </c:pt>
                <c:pt idx="2794">
                  <c:v>1038.3333333333335</c:v>
                </c:pt>
                <c:pt idx="2795">
                  <c:v>118</c:v>
                </c:pt>
                <c:pt idx="2796">
                  <c:v>75.666666666666657</c:v>
                </c:pt>
                <c:pt idx="2797">
                  <c:v>201.33333333333331</c:v>
                </c:pt>
                <c:pt idx="2798">
                  <c:v>6</c:v>
                </c:pt>
                <c:pt idx="2799">
                  <c:v>73</c:v>
                </c:pt>
                <c:pt idx="2800">
                  <c:v>778</c:v>
                </c:pt>
                <c:pt idx="2801">
                  <c:v>868</c:v>
                </c:pt>
                <c:pt idx="2802">
                  <c:v>181.33333333333331</c:v>
                </c:pt>
                <c:pt idx="2803">
                  <c:v>290</c:v>
                </c:pt>
                <c:pt idx="2804">
                  <c:v>264</c:v>
                </c:pt>
                <c:pt idx="2805">
                  <c:v>8</c:v>
                </c:pt>
                <c:pt idx="2806">
                  <c:v>2</c:v>
                </c:pt>
                <c:pt idx="2807">
                  <c:v>983.33333333333337</c:v>
                </c:pt>
                <c:pt idx="2808">
                  <c:v>118</c:v>
                </c:pt>
                <c:pt idx="2809">
                  <c:v>83.333333333333329</c:v>
                </c:pt>
                <c:pt idx="2810">
                  <c:v>104</c:v>
                </c:pt>
                <c:pt idx="2811">
                  <c:v>69</c:v>
                </c:pt>
                <c:pt idx="2812">
                  <c:v>168</c:v>
                </c:pt>
                <c:pt idx="2813">
                  <c:v>263</c:v>
                </c:pt>
                <c:pt idx="2814">
                  <c:v>233</c:v>
                </c:pt>
                <c:pt idx="2815">
                  <c:v>256</c:v>
                </c:pt>
                <c:pt idx="2816">
                  <c:v>1196.3333333333335</c:v>
                </c:pt>
                <c:pt idx="2817">
                  <c:v>12</c:v>
                </c:pt>
                <c:pt idx="2818">
                  <c:v>935</c:v>
                </c:pt>
                <c:pt idx="2819">
                  <c:v>22</c:v>
                </c:pt>
                <c:pt idx="2820">
                  <c:v>227.66666666666666</c:v>
                </c:pt>
                <c:pt idx="2821">
                  <c:v>920</c:v>
                </c:pt>
                <c:pt idx="2822">
                  <c:v>587</c:v>
                </c:pt>
                <c:pt idx="2823">
                  <c:v>59</c:v>
                </c:pt>
                <c:pt idx="2824">
                  <c:v>195</c:v>
                </c:pt>
                <c:pt idx="2825">
                  <c:v>921</c:v>
                </c:pt>
                <c:pt idx="2826">
                  <c:v>73</c:v>
                </c:pt>
                <c:pt idx="2827">
                  <c:v>-2</c:v>
                </c:pt>
                <c:pt idx="2828">
                  <c:v>76</c:v>
                </c:pt>
                <c:pt idx="2829">
                  <c:v>80</c:v>
                </c:pt>
                <c:pt idx="2830">
                  <c:v>201</c:v>
                </c:pt>
                <c:pt idx="2831">
                  <c:v>91</c:v>
                </c:pt>
                <c:pt idx="2832">
                  <c:v>812.33333333333337</c:v>
                </c:pt>
                <c:pt idx="2833">
                  <c:v>2.3333333333333357</c:v>
                </c:pt>
                <c:pt idx="2834">
                  <c:v>79.333333333333329</c:v>
                </c:pt>
                <c:pt idx="2835">
                  <c:v>152</c:v>
                </c:pt>
                <c:pt idx="2836">
                  <c:v>556.33333333333337</c:v>
                </c:pt>
                <c:pt idx="2837">
                  <c:v>568</c:v>
                </c:pt>
                <c:pt idx="2838">
                  <c:v>4</c:v>
                </c:pt>
                <c:pt idx="2839">
                  <c:v>41.333333333333329</c:v>
                </c:pt>
                <c:pt idx="2840">
                  <c:v>15.333333333333329</c:v>
                </c:pt>
                <c:pt idx="2841">
                  <c:v>12.666666666666657</c:v>
                </c:pt>
                <c:pt idx="2842">
                  <c:v>44</c:v>
                </c:pt>
                <c:pt idx="2843">
                  <c:v>2</c:v>
                </c:pt>
                <c:pt idx="2844">
                  <c:v>779</c:v>
                </c:pt>
                <c:pt idx="2845">
                  <c:v>629</c:v>
                </c:pt>
                <c:pt idx="2846">
                  <c:v>5</c:v>
                </c:pt>
                <c:pt idx="2847">
                  <c:v>16</c:v>
                </c:pt>
                <c:pt idx="2848">
                  <c:v>803.33333333333337</c:v>
                </c:pt>
                <c:pt idx="2849">
                  <c:v>76</c:v>
                </c:pt>
                <c:pt idx="2850">
                  <c:v>2</c:v>
                </c:pt>
                <c:pt idx="2851">
                  <c:v>920.33333333333337</c:v>
                </c:pt>
                <c:pt idx="2852">
                  <c:v>13.333333333333329</c:v>
                </c:pt>
                <c:pt idx="2853">
                  <c:v>907</c:v>
                </c:pt>
                <c:pt idx="2854">
                  <c:v>4</c:v>
                </c:pt>
                <c:pt idx="2855">
                  <c:v>65.333333333333329</c:v>
                </c:pt>
                <c:pt idx="2856">
                  <c:v>34</c:v>
                </c:pt>
                <c:pt idx="2857">
                  <c:v>10</c:v>
                </c:pt>
                <c:pt idx="2858">
                  <c:v>5</c:v>
                </c:pt>
                <c:pt idx="2859">
                  <c:v>829</c:v>
                </c:pt>
                <c:pt idx="2860">
                  <c:v>51</c:v>
                </c:pt>
                <c:pt idx="2861">
                  <c:v>1039.3333333333335</c:v>
                </c:pt>
                <c:pt idx="2862">
                  <c:v>1059.3333333333335</c:v>
                </c:pt>
                <c:pt idx="2863">
                  <c:v>2</c:v>
                </c:pt>
                <c:pt idx="2864">
                  <c:v>13.333333333333336</c:v>
                </c:pt>
                <c:pt idx="2865">
                  <c:v>18.333333333333329</c:v>
                </c:pt>
                <c:pt idx="2866">
                  <c:v>2</c:v>
                </c:pt>
                <c:pt idx="2867">
                  <c:v>4.3333333333333286</c:v>
                </c:pt>
                <c:pt idx="2868">
                  <c:v>7.3333333333333286</c:v>
                </c:pt>
                <c:pt idx="2869">
                  <c:v>56</c:v>
                </c:pt>
                <c:pt idx="2870">
                  <c:v>861.33333333333337</c:v>
                </c:pt>
                <c:pt idx="2871">
                  <c:v>5</c:v>
                </c:pt>
                <c:pt idx="2872">
                  <c:v>511</c:v>
                </c:pt>
                <c:pt idx="2873">
                  <c:v>409</c:v>
                </c:pt>
                <c:pt idx="2874">
                  <c:v>588</c:v>
                </c:pt>
                <c:pt idx="2875">
                  <c:v>-1</c:v>
                </c:pt>
                <c:pt idx="2876">
                  <c:v>3</c:v>
                </c:pt>
                <c:pt idx="2877">
                  <c:v>1111</c:v>
                </c:pt>
                <c:pt idx="2878">
                  <c:v>5</c:v>
                </c:pt>
                <c:pt idx="2879">
                  <c:v>203</c:v>
                </c:pt>
                <c:pt idx="2880">
                  <c:v>2.3333333333333286</c:v>
                </c:pt>
                <c:pt idx="2881">
                  <c:v>132</c:v>
                </c:pt>
                <c:pt idx="2882">
                  <c:v>18</c:v>
                </c:pt>
                <c:pt idx="2883">
                  <c:v>69</c:v>
                </c:pt>
                <c:pt idx="2884">
                  <c:v>109</c:v>
                </c:pt>
                <c:pt idx="2885">
                  <c:v>580</c:v>
                </c:pt>
                <c:pt idx="2886">
                  <c:v>76</c:v>
                </c:pt>
                <c:pt idx="2887">
                  <c:v>768.33333333333337</c:v>
                </c:pt>
                <c:pt idx="2888">
                  <c:v>87.333333333333329</c:v>
                </c:pt>
                <c:pt idx="2889">
                  <c:v>53.333333333333329</c:v>
                </c:pt>
                <c:pt idx="2890">
                  <c:v>17</c:v>
                </c:pt>
                <c:pt idx="2891">
                  <c:v>36</c:v>
                </c:pt>
                <c:pt idx="2892">
                  <c:v>1088.3333333333335</c:v>
                </c:pt>
                <c:pt idx="2893">
                  <c:v>124</c:v>
                </c:pt>
                <c:pt idx="2894">
                  <c:v>22.333333333333336</c:v>
                </c:pt>
                <c:pt idx="2895">
                  <c:v>-2</c:v>
                </c:pt>
                <c:pt idx="2896">
                  <c:v>796</c:v>
                </c:pt>
                <c:pt idx="2897">
                  <c:v>6</c:v>
                </c:pt>
                <c:pt idx="2898">
                  <c:v>0</c:v>
                </c:pt>
                <c:pt idx="2899">
                  <c:v>-1</c:v>
                </c:pt>
                <c:pt idx="2900">
                  <c:v>181</c:v>
                </c:pt>
                <c:pt idx="2901">
                  <c:v>68.666666666666657</c:v>
                </c:pt>
                <c:pt idx="2902">
                  <c:v>28</c:v>
                </c:pt>
                <c:pt idx="2903">
                  <c:v>758</c:v>
                </c:pt>
                <c:pt idx="2904">
                  <c:v>993.33333333333337</c:v>
                </c:pt>
                <c:pt idx="2905">
                  <c:v>854.33333333333337</c:v>
                </c:pt>
                <c:pt idx="2906">
                  <c:v>47.666666666666657</c:v>
                </c:pt>
                <c:pt idx="2907">
                  <c:v>13</c:v>
                </c:pt>
                <c:pt idx="2908">
                  <c:v>816</c:v>
                </c:pt>
                <c:pt idx="2909">
                  <c:v>28</c:v>
                </c:pt>
                <c:pt idx="2910">
                  <c:v>44</c:v>
                </c:pt>
                <c:pt idx="2911">
                  <c:v>11</c:v>
                </c:pt>
                <c:pt idx="2912">
                  <c:v>757.33333333333337</c:v>
                </c:pt>
                <c:pt idx="2913">
                  <c:v>962.33333333333337</c:v>
                </c:pt>
                <c:pt idx="2914">
                  <c:v>975.33333333333337</c:v>
                </c:pt>
                <c:pt idx="2915">
                  <c:v>895</c:v>
                </c:pt>
                <c:pt idx="2916">
                  <c:v>0</c:v>
                </c:pt>
                <c:pt idx="2917">
                  <c:v>50</c:v>
                </c:pt>
                <c:pt idx="2918">
                  <c:v>119</c:v>
                </c:pt>
                <c:pt idx="2919">
                  <c:v>251</c:v>
                </c:pt>
                <c:pt idx="2920">
                  <c:v>32</c:v>
                </c:pt>
                <c:pt idx="2921">
                  <c:v>4.6666666666666572</c:v>
                </c:pt>
                <c:pt idx="2922">
                  <c:v>1054.3333333333335</c:v>
                </c:pt>
                <c:pt idx="2923">
                  <c:v>2.3333333333333357</c:v>
                </c:pt>
                <c:pt idx="2924">
                  <c:v>1</c:v>
                </c:pt>
                <c:pt idx="2925">
                  <c:v>574.33333333333337</c:v>
                </c:pt>
                <c:pt idx="2926">
                  <c:v>45.333333333333336</c:v>
                </c:pt>
                <c:pt idx="2927">
                  <c:v>-2</c:v>
                </c:pt>
                <c:pt idx="2928">
                  <c:v>578.33333333333337</c:v>
                </c:pt>
                <c:pt idx="2929">
                  <c:v>414</c:v>
                </c:pt>
                <c:pt idx="2930">
                  <c:v>738</c:v>
                </c:pt>
                <c:pt idx="2931">
                  <c:v>45</c:v>
                </c:pt>
                <c:pt idx="2932">
                  <c:v>44</c:v>
                </c:pt>
                <c:pt idx="2933">
                  <c:v>117</c:v>
                </c:pt>
                <c:pt idx="2934">
                  <c:v>772.33333333333337</c:v>
                </c:pt>
                <c:pt idx="2935">
                  <c:v>48</c:v>
                </c:pt>
                <c:pt idx="2936">
                  <c:v>818</c:v>
                </c:pt>
                <c:pt idx="2937">
                  <c:v>8.3333333333333357</c:v>
                </c:pt>
                <c:pt idx="2938">
                  <c:v>119</c:v>
                </c:pt>
                <c:pt idx="2939">
                  <c:v>8</c:v>
                </c:pt>
                <c:pt idx="2940">
                  <c:v>571</c:v>
                </c:pt>
                <c:pt idx="2941">
                  <c:v>12</c:v>
                </c:pt>
                <c:pt idx="2942">
                  <c:v>38.333333333333329</c:v>
                </c:pt>
                <c:pt idx="2943">
                  <c:v>44</c:v>
                </c:pt>
                <c:pt idx="2944">
                  <c:v>229</c:v>
                </c:pt>
                <c:pt idx="2945">
                  <c:v>5</c:v>
                </c:pt>
                <c:pt idx="2946">
                  <c:v>27</c:v>
                </c:pt>
                <c:pt idx="2947">
                  <c:v>-1</c:v>
                </c:pt>
                <c:pt idx="2948">
                  <c:v>706</c:v>
                </c:pt>
                <c:pt idx="2949">
                  <c:v>1.3333333333333357</c:v>
                </c:pt>
                <c:pt idx="2950">
                  <c:v>2.3333333333333357</c:v>
                </c:pt>
                <c:pt idx="2951">
                  <c:v>313</c:v>
                </c:pt>
                <c:pt idx="2952">
                  <c:v>41</c:v>
                </c:pt>
                <c:pt idx="2953">
                  <c:v>97.333333333333329</c:v>
                </c:pt>
                <c:pt idx="2954">
                  <c:v>171</c:v>
                </c:pt>
                <c:pt idx="2955">
                  <c:v>55</c:v>
                </c:pt>
                <c:pt idx="2956">
                  <c:v>955</c:v>
                </c:pt>
                <c:pt idx="2957">
                  <c:v>1.3333333333333357</c:v>
                </c:pt>
                <c:pt idx="2958">
                  <c:v>441</c:v>
                </c:pt>
                <c:pt idx="2959">
                  <c:v>15</c:v>
                </c:pt>
                <c:pt idx="2960">
                  <c:v>59</c:v>
                </c:pt>
                <c:pt idx="2961">
                  <c:v>288.66666666666663</c:v>
                </c:pt>
                <c:pt idx="2962">
                  <c:v>1200.3333333333335</c:v>
                </c:pt>
                <c:pt idx="2963">
                  <c:v>1065</c:v>
                </c:pt>
                <c:pt idx="2964">
                  <c:v>58</c:v>
                </c:pt>
                <c:pt idx="2965">
                  <c:v>25</c:v>
                </c:pt>
                <c:pt idx="2966">
                  <c:v>95</c:v>
                </c:pt>
                <c:pt idx="2967">
                  <c:v>537.66666666666663</c:v>
                </c:pt>
                <c:pt idx="2968">
                  <c:v>52</c:v>
                </c:pt>
                <c:pt idx="2969">
                  <c:v>105</c:v>
                </c:pt>
                <c:pt idx="2970">
                  <c:v>139</c:v>
                </c:pt>
                <c:pt idx="2971">
                  <c:v>1062.3333333333335</c:v>
                </c:pt>
                <c:pt idx="2972">
                  <c:v>1269.3333333333335</c:v>
                </c:pt>
                <c:pt idx="2973">
                  <c:v>164</c:v>
                </c:pt>
                <c:pt idx="2974">
                  <c:v>570</c:v>
                </c:pt>
                <c:pt idx="2975">
                  <c:v>65.333333333333343</c:v>
                </c:pt>
                <c:pt idx="2976">
                  <c:v>42</c:v>
                </c:pt>
                <c:pt idx="2977">
                  <c:v>359</c:v>
                </c:pt>
                <c:pt idx="2978">
                  <c:v>346</c:v>
                </c:pt>
                <c:pt idx="2979">
                  <c:v>19</c:v>
                </c:pt>
                <c:pt idx="2980">
                  <c:v>0</c:v>
                </c:pt>
                <c:pt idx="2981">
                  <c:v>83</c:v>
                </c:pt>
                <c:pt idx="2982">
                  <c:v>68.333333333333329</c:v>
                </c:pt>
                <c:pt idx="2983">
                  <c:v>20</c:v>
                </c:pt>
                <c:pt idx="2984">
                  <c:v>46.333333333333329</c:v>
                </c:pt>
                <c:pt idx="2985">
                  <c:v>62.333333333333329</c:v>
                </c:pt>
                <c:pt idx="2986">
                  <c:v>1176.3333333333335</c:v>
                </c:pt>
                <c:pt idx="2987">
                  <c:v>350</c:v>
                </c:pt>
                <c:pt idx="2988">
                  <c:v>130</c:v>
                </c:pt>
                <c:pt idx="2989">
                  <c:v>3</c:v>
                </c:pt>
                <c:pt idx="2990">
                  <c:v>4</c:v>
                </c:pt>
                <c:pt idx="2991">
                  <c:v>336</c:v>
                </c:pt>
                <c:pt idx="2992">
                  <c:v>830</c:v>
                </c:pt>
                <c:pt idx="2993">
                  <c:v>82</c:v>
                </c:pt>
                <c:pt idx="2994">
                  <c:v>28</c:v>
                </c:pt>
                <c:pt idx="2995">
                  <c:v>138</c:v>
                </c:pt>
                <c:pt idx="2996">
                  <c:v>420</c:v>
                </c:pt>
                <c:pt idx="2997">
                  <c:v>5</c:v>
                </c:pt>
                <c:pt idx="2998">
                  <c:v>7</c:v>
                </c:pt>
                <c:pt idx="2999">
                  <c:v>28</c:v>
                </c:pt>
                <c:pt idx="3000">
                  <c:v>830.33333333333337</c:v>
                </c:pt>
                <c:pt idx="3001">
                  <c:v>978.33333333333337</c:v>
                </c:pt>
                <c:pt idx="3002">
                  <c:v>204</c:v>
                </c:pt>
                <c:pt idx="3003">
                  <c:v>672</c:v>
                </c:pt>
                <c:pt idx="3004">
                  <c:v>-1</c:v>
                </c:pt>
                <c:pt idx="3005">
                  <c:v>850.33333333333337</c:v>
                </c:pt>
                <c:pt idx="3006">
                  <c:v>11</c:v>
                </c:pt>
                <c:pt idx="3007">
                  <c:v>16</c:v>
                </c:pt>
                <c:pt idx="3008">
                  <c:v>575</c:v>
                </c:pt>
                <c:pt idx="3009">
                  <c:v>824.33333333333337</c:v>
                </c:pt>
                <c:pt idx="3010">
                  <c:v>35</c:v>
                </c:pt>
                <c:pt idx="3011">
                  <c:v>137.33333333333331</c:v>
                </c:pt>
                <c:pt idx="3012">
                  <c:v>48</c:v>
                </c:pt>
                <c:pt idx="3013">
                  <c:v>256</c:v>
                </c:pt>
                <c:pt idx="3014">
                  <c:v>91</c:v>
                </c:pt>
                <c:pt idx="3015">
                  <c:v>159.66666666666666</c:v>
                </c:pt>
                <c:pt idx="3016">
                  <c:v>61.333333333333329</c:v>
                </c:pt>
                <c:pt idx="3017">
                  <c:v>550.33333333333337</c:v>
                </c:pt>
                <c:pt idx="3018">
                  <c:v>58.333333333333329</c:v>
                </c:pt>
                <c:pt idx="3019">
                  <c:v>372</c:v>
                </c:pt>
                <c:pt idx="3020">
                  <c:v>53</c:v>
                </c:pt>
                <c:pt idx="3021">
                  <c:v>367</c:v>
                </c:pt>
                <c:pt idx="3022">
                  <c:v>596</c:v>
                </c:pt>
                <c:pt idx="3023">
                  <c:v>473</c:v>
                </c:pt>
                <c:pt idx="3024">
                  <c:v>26</c:v>
                </c:pt>
                <c:pt idx="3025">
                  <c:v>366</c:v>
                </c:pt>
                <c:pt idx="3026">
                  <c:v>369</c:v>
                </c:pt>
                <c:pt idx="3027">
                  <c:v>924.33333333333337</c:v>
                </c:pt>
                <c:pt idx="3028">
                  <c:v>273</c:v>
                </c:pt>
                <c:pt idx="3029">
                  <c:v>5</c:v>
                </c:pt>
                <c:pt idx="3030">
                  <c:v>16</c:v>
                </c:pt>
                <c:pt idx="3031">
                  <c:v>1043.3333333333335</c:v>
                </c:pt>
                <c:pt idx="3032">
                  <c:v>596</c:v>
                </c:pt>
                <c:pt idx="3033">
                  <c:v>19</c:v>
                </c:pt>
                <c:pt idx="3034">
                  <c:v>68</c:v>
                </c:pt>
                <c:pt idx="3035">
                  <c:v>107</c:v>
                </c:pt>
                <c:pt idx="3036">
                  <c:v>55</c:v>
                </c:pt>
                <c:pt idx="3037">
                  <c:v>163</c:v>
                </c:pt>
                <c:pt idx="3038">
                  <c:v>0</c:v>
                </c:pt>
                <c:pt idx="3039">
                  <c:v>38</c:v>
                </c:pt>
                <c:pt idx="3040">
                  <c:v>101</c:v>
                </c:pt>
                <c:pt idx="3041">
                  <c:v>65</c:v>
                </c:pt>
                <c:pt idx="3042">
                  <c:v>2</c:v>
                </c:pt>
                <c:pt idx="3043">
                  <c:v>9</c:v>
                </c:pt>
                <c:pt idx="3044">
                  <c:v>5</c:v>
                </c:pt>
                <c:pt idx="3045">
                  <c:v>59.333333333333329</c:v>
                </c:pt>
                <c:pt idx="3046">
                  <c:v>16</c:v>
                </c:pt>
                <c:pt idx="3047">
                  <c:v>16</c:v>
                </c:pt>
                <c:pt idx="3048">
                  <c:v>25</c:v>
                </c:pt>
                <c:pt idx="3049">
                  <c:v>16</c:v>
                </c:pt>
                <c:pt idx="3050">
                  <c:v>68</c:v>
                </c:pt>
                <c:pt idx="3051">
                  <c:v>0</c:v>
                </c:pt>
                <c:pt idx="3052">
                  <c:v>2</c:v>
                </c:pt>
                <c:pt idx="3053">
                  <c:v>101</c:v>
                </c:pt>
                <c:pt idx="3054">
                  <c:v>30</c:v>
                </c:pt>
                <c:pt idx="3055">
                  <c:v>73</c:v>
                </c:pt>
                <c:pt idx="3056">
                  <c:v>59</c:v>
                </c:pt>
                <c:pt idx="3057">
                  <c:v>383</c:v>
                </c:pt>
                <c:pt idx="3058">
                  <c:v>31</c:v>
                </c:pt>
                <c:pt idx="3059">
                  <c:v>4</c:v>
                </c:pt>
                <c:pt idx="3060">
                  <c:v>139.33333333333331</c:v>
                </c:pt>
                <c:pt idx="3061">
                  <c:v>290</c:v>
                </c:pt>
                <c:pt idx="3062">
                  <c:v>288</c:v>
                </c:pt>
                <c:pt idx="3063">
                  <c:v>363</c:v>
                </c:pt>
                <c:pt idx="3064">
                  <c:v>3</c:v>
                </c:pt>
                <c:pt idx="3065">
                  <c:v>20</c:v>
                </c:pt>
                <c:pt idx="3066">
                  <c:v>17.333333333333329</c:v>
                </c:pt>
                <c:pt idx="3067">
                  <c:v>114</c:v>
                </c:pt>
                <c:pt idx="3068">
                  <c:v>269.66666666666663</c:v>
                </c:pt>
                <c:pt idx="3069">
                  <c:v>112</c:v>
                </c:pt>
                <c:pt idx="3070">
                  <c:v>31.333333333333336</c:v>
                </c:pt>
                <c:pt idx="3071">
                  <c:v>6</c:v>
                </c:pt>
                <c:pt idx="3072">
                  <c:v>2.3333333333333357</c:v>
                </c:pt>
                <c:pt idx="3073">
                  <c:v>17.333333333333329</c:v>
                </c:pt>
                <c:pt idx="3074">
                  <c:v>77</c:v>
                </c:pt>
                <c:pt idx="3075">
                  <c:v>89.666666666666657</c:v>
                </c:pt>
                <c:pt idx="3076">
                  <c:v>113</c:v>
                </c:pt>
                <c:pt idx="3077">
                  <c:v>151.66666666666666</c:v>
                </c:pt>
                <c:pt idx="3078">
                  <c:v>48</c:v>
                </c:pt>
                <c:pt idx="3079">
                  <c:v>25</c:v>
                </c:pt>
                <c:pt idx="3080">
                  <c:v>17</c:v>
                </c:pt>
                <c:pt idx="3081">
                  <c:v>241</c:v>
                </c:pt>
                <c:pt idx="3082">
                  <c:v>200</c:v>
                </c:pt>
                <c:pt idx="3083">
                  <c:v>14.333333333333336</c:v>
                </c:pt>
                <c:pt idx="3084">
                  <c:v>2.3333333333333357</c:v>
                </c:pt>
                <c:pt idx="3085">
                  <c:v>72</c:v>
                </c:pt>
                <c:pt idx="3086">
                  <c:v>1.3333333333333357</c:v>
                </c:pt>
                <c:pt idx="3087">
                  <c:v>45</c:v>
                </c:pt>
                <c:pt idx="3088">
                  <c:v>6</c:v>
                </c:pt>
                <c:pt idx="3089">
                  <c:v>48</c:v>
                </c:pt>
                <c:pt idx="3090">
                  <c:v>-1</c:v>
                </c:pt>
                <c:pt idx="3091">
                  <c:v>45</c:v>
                </c:pt>
                <c:pt idx="3092">
                  <c:v>12</c:v>
                </c:pt>
                <c:pt idx="3093">
                  <c:v>102</c:v>
                </c:pt>
                <c:pt idx="3094">
                  <c:v>5</c:v>
                </c:pt>
                <c:pt idx="3095">
                  <c:v>23</c:v>
                </c:pt>
                <c:pt idx="3096">
                  <c:v>82</c:v>
                </c:pt>
                <c:pt idx="3097">
                  <c:v>2.3333333333333286</c:v>
                </c:pt>
                <c:pt idx="3098">
                  <c:v>2</c:v>
                </c:pt>
                <c:pt idx="3099">
                  <c:v>95</c:v>
                </c:pt>
                <c:pt idx="3100">
                  <c:v>-1</c:v>
                </c:pt>
                <c:pt idx="3101">
                  <c:v>72.333333333333329</c:v>
                </c:pt>
                <c:pt idx="3102">
                  <c:v>14</c:v>
                </c:pt>
                <c:pt idx="3103">
                  <c:v>10</c:v>
                </c:pt>
                <c:pt idx="3104">
                  <c:v>27.333333333333329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425552"/>
        <c:axId val="-25427184"/>
      </c:scatterChart>
      <c:valAx>
        <c:axId val="-2542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7184"/>
        <c:crosses val="autoZero"/>
        <c:crossBetween val="midCat"/>
      </c:valAx>
      <c:valAx>
        <c:axId val="-254271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5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 1'!$E$2:$E$3106</c:f>
              <c:numCache>
                <c:formatCode>General</c:formatCode>
                <c:ptCount val="310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3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1</c:v>
                </c:pt>
                <c:pt idx="45">
                  <c:v>3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  <c:pt idx="50">
                  <c:v>3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2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3</c:v>
                </c:pt>
                <c:pt idx="59">
                  <c:v>1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3</c:v>
                </c:pt>
                <c:pt idx="67">
                  <c:v>1</c:v>
                </c:pt>
                <c:pt idx="68">
                  <c:v>3</c:v>
                </c:pt>
                <c:pt idx="69">
                  <c:v>1</c:v>
                </c:pt>
                <c:pt idx="70">
                  <c:v>3</c:v>
                </c:pt>
                <c:pt idx="71">
                  <c:v>3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1</c:v>
                </c:pt>
                <c:pt idx="77">
                  <c:v>1</c:v>
                </c:pt>
                <c:pt idx="78">
                  <c:v>3</c:v>
                </c:pt>
                <c:pt idx="79">
                  <c:v>1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1</c:v>
                </c:pt>
                <c:pt idx="84">
                  <c:v>3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3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3</c:v>
                </c:pt>
                <c:pt idx="97">
                  <c:v>1</c:v>
                </c:pt>
                <c:pt idx="98">
                  <c:v>3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1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3</c:v>
                </c:pt>
                <c:pt idx="111">
                  <c:v>1</c:v>
                </c:pt>
                <c:pt idx="112">
                  <c:v>3</c:v>
                </c:pt>
                <c:pt idx="113">
                  <c:v>2</c:v>
                </c:pt>
                <c:pt idx="114">
                  <c:v>2</c:v>
                </c:pt>
                <c:pt idx="115">
                  <c:v>3</c:v>
                </c:pt>
                <c:pt idx="116">
                  <c:v>2</c:v>
                </c:pt>
                <c:pt idx="117">
                  <c:v>3</c:v>
                </c:pt>
                <c:pt idx="118">
                  <c:v>1</c:v>
                </c:pt>
                <c:pt idx="119">
                  <c:v>1</c:v>
                </c:pt>
                <c:pt idx="120">
                  <c:v>3</c:v>
                </c:pt>
                <c:pt idx="121">
                  <c:v>3</c:v>
                </c:pt>
                <c:pt idx="122">
                  <c:v>1</c:v>
                </c:pt>
                <c:pt idx="123">
                  <c:v>3</c:v>
                </c:pt>
                <c:pt idx="124">
                  <c:v>1</c:v>
                </c:pt>
                <c:pt idx="125">
                  <c:v>3</c:v>
                </c:pt>
                <c:pt idx="126">
                  <c:v>1</c:v>
                </c:pt>
                <c:pt idx="127">
                  <c:v>3</c:v>
                </c:pt>
                <c:pt idx="128">
                  <c:v>2</c:v>
                </c:pt>
                <c:pt idx="129">
                  <c:v>1</c:v>
                </c:pt>
                <c:pt idx="130">
                  <c:v>3</c:v>
                </c:pt>
                <c:pt idx="131">
                  <c:v>1</c:v>
                </c:pt>
                <c:pt idx="132">
                  <c:v>1</c:v>
                </c:pt>
                <c:pt idx="133">
                  <c:v>2</c:v>
                </c:pt>
                <c:pt idx="134">
                  <c:v>3</c:v>
                </c:pt>
                <c:pt idx="135">
                  <c:v>3</c:v>
                </c:pt>
                <c:pt idx="136">
                  <c:v>1</c:v>
                </c:pt>
                <c:pt idx="137">
                  <c:v>2</c:v>
                </c:pt>
                <c:pt idx="138">
                  <c:v>1</c:v>
                </c:pt>
                <c:pt idx="139">
                  <c:v>3</c:v>
                </c:pt>
                <c:pt idx="140">
                  <c:v>2</c:v>
                </c:pt>
                <c:pt idx="141">
                  <c:v>3</c:v>
                </c:pt>
                <c:pt idx="142">
                  <c:v>3</c:v>
                </c:pt>
                <c:pt idx="143">
                  <c:v>1</c:v>
                </c:pt>
                <c:pt idx="144">
                  <c:v>2</c:v>
                </c:pt>
                <c:pt idx="145">
                  <c:v>2</c:v>
                </c:pt>
                <c:pt idx="146">
                  <c:v>3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3</c:v>
                </c:pt>
                <c:pt idx="155">
                  <c:v>2</c:v>
                </c:pt>
                <c:pt idx="156">
                  <c:v>3</c:v>
                </c:pt>
                <c:pt idx="157">
                  <c:v>3</c:v>
                </c:pt>
                <c:pt idx="158">
                  <c:v>1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2</c:v>
                </c:pt>
                <c:pt idx="167">
                  <c:v>1</c:v>
                </c:pt>
                <c:pt idx="168">
                  <c:v>2</c:v>
                </c:pt>
                <c:pt idx="169">
                  <c:v>1</c:v>
                </c:pt>
                <c:pt idx="170">
                  <c:v>1</c:v>
                </c:pt>
                <c:pt idx="171">
                  <c:v>3</c:v>
                </c:pt>
                <c:pt idx="172">
                  <c:v>2</c:v>
                </c:pt>
                <c:pt idx="173">
                  <c:v>3</c:v>
                </c:pt>
                <c:pt idx="174">
                  <c:v>2</c:v>
                </c:pt>
                <c:pt idx="175">
                  <c:v>3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1</c:v>
                </c:pt>
                <c:pt idx="183">
                  <c:v>1</c:v>
                </c:pt>
                <c:pt idx="184">
                  <c:v>2</c:v>
                </c:pt>
                <c:pt idx="185">
                  <c:v>2</c:v>
                </c:pt>
                <c:pt idx="186">
                  <c:v>1</c:v>
                </c:pt>
                <c:pt idx="187">
                  <c:v>3</c:v>
                </c:pt>
                <c:pt idx="188">
                  <c:v>3</c:v>
                </c:pt>
                <c:pt idx="189">
                  <c:v>1</c:v>
                </c:pt>
                <c:pt idx="190">
                  <c:v>2</c:v>
                </c:pt>
                <c:pt idx="191">
                  <c:v>2</c:v>
                </c:pt>
                <c:pt idx="192">
                  <c:v>3</c:v>
                </c:pt>
                <c:pt idx="193">
                  <c:v>1</c:v>
                </c:pt>
                <c:pt idx="194">
                  <c:v>3</c:v>
                </c:pt>
                <c:pt idx="195">
                  <c:v>2</c:v>
                </c:pt>
                <c:pt idx="196">
                  <c:v>3</c:v>
                </c:pt>
                <c:pt idx="197">
                  <c:v>1</c:v>
                </c:pt>
                <c:pt idx="198">
                  <c:v>3</c:v>
                </c:pt>
                <c:pt idx="199">
                  <c:v>1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1</c:v>
                </c:pt>
                <c:pt idx="204">
                  <c:v>3</c:v>
                </c:pt>
                <c:pt idx="205">
                  <c:v>1</c:v>
                </c:pt>
                <c:pt idx="206">
                  <c:v>1</c:v>
                </c:pt>
                <c:pt idx="207">
                  <c:v>3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2</c:v>
                </c:pt>
                <c:pt idx="212">
                  <c:v>2</c:v>
                </c:pt>
                <c:pt idx="213">
                  <c:v>3</c:v>
                </c:pt>
                <c:pt idx="214">
                  <c:v>2</c:v>
                </c:pt>
                <c:pt idx="215">
                  <c:v>1</c:v>
                </c:pt>
                <c:pt idx="216">
                  <c:v>2</c:v>
                </c:pt>
                <c:pt idx="217">
                  <c:v>2</c:v>
                </c:pt>
                <c:pt idx="218">
                  <c:v>1</c:v>
                </c:pt>
                <c:pt idx="219">
                  <c:v>1</c:v>
                </c:pt>
                <c:pt idx="220">
                  <c:v>2</c:v>
                </c:pt>
                <c:pt idx="221">
                  <c:v>3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3</c:v>
                </c:pt>
                <c:pt idx="226">
                  <c:v>3</c:v>
                </c:pt>
                <c:pt idx="227">
                  <c:v>2</c:v>
                </c:pt>
                <c:pt idx="228">
                  <c:v>1</c:v>
                </c:pt>
                <c:pt idx="229">
                  <c:v>3</c:v>
                </c:pt>
                <c:pt idx="230">
                  <c:v>1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1</c:v>
                </c:pt>
                <c:pt idx="235">
                  <c:v>3</c:v>
                </c:pt>
                <c:pt idx="236">
                  <c:v>1</c:v>
                </c:pt>
                <c:pt idx="237">
                  <c:v>3</c:v>
                </c:pt>
                <c:pt idx="238">
                  <c:v>1</c:v>
                </c:pt>
                <c:pt idx="239">
                  <c:v>2</c:v>
                </c:pt>
                <c:pt idx="240">
                  <c:v>3</c:v>
                </c:pt>
                <c:pt idx="241">
                  <c:v>2</c:v>
                </c:pt>
                <c:pt idx="242">
                  <c:v>3</c:v>
                </c:pt>
                <c:pt idx="243">
                  <c:v>3</c:v>
                </c:pt>
                <c:pt idx="244">
                  <c:v>2</c:v>
                </c:pt>
                <c:pt idx="245">
                  <c:v>1</c:v>
                </c:pt>
                <c:pt idx="246">
                  <c:v>2</c:v>
                </c:pt>
                <c:pt idx="247">
                  <c:v>3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2</c:v>
                </c:pt>
                <c:pt idx="252">
                  <c:v>1</c:v>
                </c:pt>
                <c:pt idx="253">
                  <c:v>3</c:v>
                </c:pt>
                <c:pt idx="254">
                  <c:v>2</c:v>
                </c:pt>
                <c:pt idx="255">
                  <c:v>3</c:v>
                </c:pt>
                <c:pt idx="256">
                  <c:v>2</c:v>
                </c:pt>
                <c:pt idx="257">
                  <c:v>1</c:v>
                </c:pt>
                <c:pt idx="258">
                  <c:v>2</c:v>
                </c:pt>
                <c:pt idx="259">
                  <c:v>2</c:v>
                </c:pt>
                <c:pt idx="260">
                  <c:v>1</c:v>
                </c:pt>
                <c:pt idx="261">
                  <c:v>3</c:v>
                </c:pt>
                <c:pt idx="262">
                  <c:v>3</c:v>
                </c:pt>
                <c:pt idx="263">
                  <c:v>1</c:v>
                </c:pt>
                <c:pt idx="264">
                  <c:v>2</c:v>
                </c:pt>
                <c:pt idx="265">
                  <c:v>1</c:v>
                </c:pt>
                <c:pt idx="266">
                  <c:v>1</c:v>
                </c:pt>
                <c:pt idx="267">
                  <c:v>2</c:v>
                </c:pt>
                <c:pt idx="268">
                  <c:v>1</c:v>
                </c:pt>
                <c:pt idx="269">
                  <c:v>1</c:v>
                </c:pt>
                <c:pt idx="270">
                  <c:v>3</c:v>
                </c:pt>
                <c:pt idx="271">
                  <c:v>1</c:v>
                </c:pt>
                <c:pt idx="272">
                  <c:v>3</c:v>
                </c:pt>
                <c:pt idx="273">
                  <c:v>2</c:v>
                </c:pt>
                <c:pt idx="274">
                  <c:v>2</c:v>
                </c:pt>
                <c:pt idx="275">
                  <c:v>3</c:v>
                </c:pt>
                <c:pt idx="276">
                  <c:v>1</c:v>
                </c:pt>
                <c:pt idx="277">
                  <c:v>2</c:v>
                </c:pt>
                <c:pt idx="278">
                  <c:v>2</c:v>
                </c:pt>
                <c:pt idx="279">
                  <c:v>1</c:v>
                </c:pt>
                <c:pt idx="280">
                  <c:v>2</c:v>
                </c:pt>
                <c:pt idx="281">
                  <c:v>2</c:v>
                </c:pt>
                <c:pt idx="282">
                  <c:v>1</c:v>
                </c:pt>
                <c:pt idx="283">
                  <c:v>3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3</c:v>
                </c:pt>
                <c:pt idx="288">
                  <c:v>1</c:v>
                </c:pt>
                <c:pt idx="289">
                  <c:v>2</c:v>
                </c:pt>
                <c:pt idx="290">
                  <c:v>1</c:v>
                </c:pt>
                <c:pt idx="291">
                  <c:v>3</c:v>
                </c:pt>
                <c:pt idx="292">
                  <c:v>1</c:v>
                </c:pt>
                <c:pt idx="293">
                  <c:v>1</c:v>
                </c:pt>
                <c:pt idx="294">
                  <c:v>3</c:v>
                </c:pt>
                <c:pt idx="295">
                  <c:v>1</c:v>
                </c:pt>
                <c:pt idx="296">
                  <c:v>1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2</c:v>
                </c:pt>
                <c:pt idx="302">
                  <c:v>1</c:v>
                </c:pt>
                <c:pt idx="303">
                  <c:v>2</c:v>
                </c:pt>
                <c:pt idx="304">
                  <c:v>1</c:v>
                </c:pt>
                <c:pt idx="305">
                  <c:v>3</c:v>
                </c:pt>
                <c:pt idx="306">
                  <c:v>1</c:v>
                </c:pt>
                <c:pt idx="307">
                  <c:v>1</c:v>
                </c:pt>
                <c:pt idx="308">
                  <c:v>3</c:v>
                </c:pt>
                <c:pt idx="309">
                  <c:v>1</c:v>
                </c:pt>
                <c:pt idx="310">
                  <c:v>2</c:v>
                </c:pt>
                <c:pt idx="311">
                  <c:v>2</c:v>
                </c:pt>
                <c:pt idx="312">
                  <c:v>3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3</c:v>
                </c:pt>
                <c:pt idx="317">
                  <c:v>1</c:v>
                </c:pt>
                <c:pt idx="318">
                  <c:v>1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1</c:v>
                </c:pt>
                <c:pt idx="323">
                  <c:v>1</c:v>
                </c:pt>
                <c:pt idx="324">
                  <c:v>2</c:v>
                </c:pt>
                <c:pt idx="325">
                  <c:v>1</c:v>
                </c:pt>
                <c:pt idx="326">
                  <c:v>2</c:v>
                </c:pt>
                <c:pt idx="327">
                  <c:v>1</c:v>
                </c:pt>
                <c:pt idx="328">
                  <c:v>2</c:v>
                </c:pt>
                <c:pt idx="329">
                  <c:v>1</c:v>
                </c:pt>
                <c:pt idx="330">
                  <c:v>3</c:v>
                </c:pt>
                <c:pt idx="331">
                  <c:v>3</c:v>
                </c:pt>
                <c:pt idx="332">
                  <c:v>2</c:v>
                </c:pt>
                <c:pt idx="333">
                  <c:v>3</c:v>
                </c:pt>
                <c:pt idx="334">
                  <c:v>1</c:v>
                </c:pt>
                <c:pt idx="335">
                  <c:v>1</c:v>
                </c:pt>
                <c:pt idx="336">
                  <c:v>2</c:v>
                </c:pt>
                <c:pt idx="337">
                  <c:v>2</c:v>
                </c:pt>
                <c:pt idx="338">
                  <c:v>1</c:v>
                </c:pt>
                <c:pt idx="339">
                  <c:v>2</c:v>
                </c:pt>
                <c:pt idx="340">
                  <c:v>3</c:v>
                </c:pt>
                <c:pt idx="341">
                  <c:v>2</c:v>
                </c:pt>
                <c:pt idx="342">
                  <c:v>1</c:v>
                </c:pt>
                <c:pt idx="343">
                  <c:v>3</c:v>
                </c:pt>
                <c:pt idx="344">
                  <c:v>3</c:v>
                </c:pt>
                <c:pt idx="345">
                  <c:v>1</c:v>
                </c:pt>
                <c:pt idx="346">
                  <c:v>3</c:v>
                </c:pt>
                <c:pt idx="347">
                  <c:v>1</c:v>
                </c:pt>
                <c:pt idx="348">
                  <c:v>3</c:v>
                </c:pt>
                <c:pt idx="349">
                  <c:v>2</c:v>
                </c:pt>
                <c:pt idx="350">
                  <c:v>1</c:v>
                </c:pt>
                <c:pt idx="351">
                  <c:v>2</c:v>
                </c:pt>
                <c:pt idx="352">
                  <c:v>1</c:v>
                </c:pt>
                <c:pt idx="353">
                  <c:v>1</c:v>
                </c:pt>
                <c:pt idx="354">
                  <c:v>2</c:v>
                </c:pt>
                <c:pt idx="355">
                  <c:v>3</c:v>
                </c:pt>
                <c:pt idx="356">
                  <c:v>2</c:v>
                </c:pt>
                <c:pt idx="357">
                  <c:v>3</c:v>
                </c:pt>
                <c:pt idx="358">
                  <c:v>2</c:v>
                </c:pt>
                <c:pt idx="359">
                  <c:v>3</c:v>
                </c:pt>
                <c:pt idx="360">
                  <c:v>1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2</c:v>
                </c:pt>
                <c:pt idx="370">
                  <c:v>2</c:v>
                </c:pt>
                <c:pt idx="371">
                  <c:v>3</c:v>
                </c:pt>
                <c:pt idx="372">
                  <c:v>1</c:v>
                </c:pt>
                <c:pt idx="373">
                  <c:v>1</c:v>
                </c:pt>
                <c:pt idx="374">
                  <c:v>3</c:v>
                </c:pt>
                <c:pt idx="375">
                  <c:v>2</c:v>
                </c:pt>
                <c:pt idx="376">
                  <c:v>3</c:v>
                </c:pt>
                <c:pt idx="377">
                  <c:v>3</c:v>
                </c:pt>
                <c:pt idx="378">
                  <c:v>2</c:v>
                </c:pt>
                <c:pt idx="379">
                  <c:v>3</c:v>
                </c:pt>
                <c:pt idx="380">
                  <c:v>3</c:v>
                </c:pt>
                <c:pt idx="381">
                  <c:v>1</c:v>
                </c:pt>
                <c:pt idx="382">
                  <c:v>1</c:v>
                </c:pt>
                <c:pt idx="383">
                  <c:v>3</c:v>
                </c:pt>
                <c:pt idx="384">
                  <c:v>3</c:v>
                </c:pt>
                <c:pt idx="385">
                  <c:v>1</c:v>
                </c:pt>
                <c:pt idx="386">
                  <c:v>1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2</c:v>
                </c:pt>
                <c:pt idx="392">
                  <c:v>1</c:v>
                </c:pt>
                <c:pt idx="393">
                  <c:v>3</c:v>
                </c:pt>
                <c:pt idx="394">
                  <c:v>3</c:v>
                </c:pt>
                <c:pt idx="395">
                  <c:v>1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1</c:v>
                </c:pt>
                <c:pt idx="401">
                  <c:v>3</c:v>
                </c:pt>
                <c:pt idx="402">
                  <c:v>1</c:v>
                </c:pt>
                <c:pt idx="403">
                  <c:v>3</c:v>
                </c:pt>
                <c:pt idx="404">
                  <c:v>3</c:v>
                </c:pt>
                <c:pt idx="405">
                  <c:v>2</c:v>
                </c:pt>
                <c:pt idx="406">
                  <c:v>2</c:v>
                </c:pt>
                <c:pt idx="407">
                  <c:v>3</c:v>
                </c:pt>
                <c:pt idx="408">
                  <c:v>3</c:v>
                </c:pt>
                <c:pt idx="409">
                  <c:v>1</c:v>
                </c:pt>
                <c:pt idx="410">
                  <c:v>3</c:v>
                </c:pt>
                <c:pt idx="411">
                  <c:v>3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2</c:v>
                </c:pt>
                <c:pt idx="416">
                  <c:v>2</c:v>
                </c:pt>
                <c:pt idx="417">
                  <c:v>3</c:v>
                </c:pt>
                <c:pt idx="418">
                  <c:v>2</c:v>
                </c:pt>
                <c:pt idx="419">
                  <c:v>1</c:v>
                </c:pt>
                <c:pt idx="420">
                  <c:v>3</c:v>
                </c:pt>
                <c:pt idx="421">
                  <c:v>1</c:v>
                </c:pt>
                <c:pt idx="422">
                  <c:v>2</c:v>
                </c:pt>
                <c:pt idx="423">
                  <c:v>1</c:v>
                </c:pt>
                <c:pt idx="424">
                  <c:v>2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2</c:v>
                </c:pt>
                <c:pt idx="430">
                  <c:v>3</c:v>
                </c:pt>
                <c:pt idx="431">
                  <c:v>2</c:v>
                </c:pt>
                <c:pt idx="432">
                  <c:v>2</c:v>
                </c:pt>
                <c:pt idx="433">
                  <c:v>3</c:v>
                </c:pt>
                <c:pt idx="434">
                  <c:v>1</c:v>
                </c:pt>
                <c:pt idx="435">
                  <c:v>2</c:v>
                </c:pt>
                <c:pt idx="436">
                  <c:v>2</c:v>
                </c:pt>
                <c:pt idx="437">
                  <c:v>1</c:v>
                </c:pt>
                <c:pt idx="438">
                  <c:v>1</c:v>
                </c:pt>
                <c:pt idx="439">
                  <c:v>2</c:v>
                </c:pt>
                <c:pt idx="440">
                  <c:v>2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1</c:v>
                </c:pt>
                <c:pt idx="448">
                  <c:v>3</c:v>
                </c:pt>
                <c:pt idx="449">
                  <c:v>1</c:v>
                </c:pt>
                <c:pt idx="450">
                  <c:v>1</c:v>
                </c:pt>
                <c:pt idx="451">
                  <c:v>2</c:v>
                </c:pt>
                <c:pt idx="452">
                  <c:v>2</c:v>
                </c:pt>
                <c:pt idx="453">
                  <c:v>3</c:v>
                </c:pt>
                <c:pt idx="454">
                  <c:v>1</c:v>
                </c:pt>
                <c:pt idx="455">
                  <c:v>2</c:v>
                </c:pt>
                <c:pt idx="456">
                  <c:v>1</c:v>
                </c:pt>
                <c:pt idx="457">
                  <c:v>1</c:v>
                </c:pt>
                <c:pt idx="458">
                  <c:v>2</c:v>
                </c:pt>
                <c:pt idx="459">
                  <c:v>3</c:v>
                </c:pt>
                <c:pt idx="460">
                  <c:v>2</c:v>
                </c:pt>
                <c:pt idx="461">
                  <c:v>1</c:v>
                </c:pt>
                <c:pt idx="462">
                  <c:v>1</c:v>
                </c:pt>
                <c:pt idx="463">
                  <c:v>3</c:v>
                </c:pt>
                <c:pt idx="464">
                  <c:v>1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3</c:v>
                </c:pt>
                <c:pt idx="469">
                  <c:v>2</c:v>
                </c:pt>
                <c:pt idx="470">
                  <c:v>3</c:v>
                </c:pt>
                <c:pt idx="471">
                  <c:v>2</c:v>
                </c:pt>
                <c:pt idx="472">
                  <c:v>1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1</c:v>
                </c:pt>
                <c:pt idx="478">
                  <c:v>2</c:v>
                </c:pt>
                <c:pt idx="479">
                  <c:v>1</c:v>
                </c:pt>
                <c:pt idx="480">
                  <c:v>2</c:v>
                </c:pt>
                <c:pt idx="481">
                  <c:v>2</c:v>
                </c:pt>
                <c:pt idx="482">
                  <c:v>1</c:v>
                </c:pt>
                <c:pt idx="483">
                  <c:v>3</c:v>
                </c:pt>
                <c:pt idx="484">
                  <c:v>1</c:v>
                </c:pt>
                <c:pt idx="485">
                  <c:v>1</c:v>
                </c:pt>
                <c:pt idx="486">
                  <c:v>2</c:v>
                </c:pt>
                <c:pt idx="487">
                  <c:v>1</c:v>
                </c:pt>
                <c:pt idx="488">
                  <c:v>1</c:v>
                </c:pt>
                <c:pt idx="489">
                  <c:v>3</c:v>
                </c:pt>
                <c:pt idx="490">
                  <c:v>3</c:v>
                </c:pt>
                <c:pt idx="491">
                  <c:v>1</c:v>
                </c:pt>
                <c:pt idx="492">
                  <c:v>2</c:v>
                </c:pt>
                <c:pt idx="493">
                  <c:v>3</c:v>
                </c:pt>
                <c:pt idx="494">
                  <c:v>1</c:v>
                </c:pt>
                <c:pt idx="495">
                  <c:v>3</c:v>
                </c:pt>
                <c:pt idx="496">
                  <c:v>3</c:v>
                </c:pt>
                <c:pt idx="497">
                  <c:v>2</c:v>
                </c:pt>
                <c:pt idx="498">
                  <c:v>3</c:v>
                </c:pt>
                <c:pt idx="499">
                  <c:v>2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2</c:v>
                </c:pt>
                <c:pt idx="505">
                  <c:v>3</c:v>
                </c:pt>
                <c:pt idx="506">
                  <c:v>2</c:v>
                </c:pt>
                <c:pt idx="507">
                  <c:v>1</c:v>
                </c:pt>
                <c:pt idx="508">
                  <c:v>3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3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3</c:v>
                </c:pt>
                <c:pt idx="518">
                  <c:v>1</c:v>
                </c:pt>
                <c:pt idx="519">
                  <c:v>2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2</c:v>
                </c:pt>
                <c:pt idx="525">
                  <c:v>3</c:v>
                </c:pt>
                <c:pt idx="526">
                  <c:v>1</c:v>
                </c:pt>
                <c:pt idx="527">
                  <c:v>3</c:v>
                </c:pt>
                <c:pt idx="528">
                  <c:v>1</c:v>
                </c:pt>
                <c:pt idx="529">
                  <c:v>3</c:v>
                </c:pt>
                <c:pt idx="530">
                  <c:v>2</c:v>
                </c:pt>
                <c:pt idx="531">
                  <c:v>3</c:v>
                </c:pt>
                <c:pt idx="532">
                  <c:v>3</c:v>
                </c:pt>
                <c:pt idx="533">
                  <c:v>1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1</c:v>
                </c:pt>
                <c:pt idx="542">
                  <c:v>2</c:v>
                </c:pt>
                <c:pt idx="543">
                  <c:v>3</c:v>
                </c:pt>
                <c:pt idx="544">
                  <c:v>3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3</c:v>
                </c:pt>
                <c:pt idx="550">
                  <c:v>2</c:v>
                </c:pt>
                <c:pt idx="551">
                  <c:v>1</c:v>
                </c:pt>
                <c:pt idx="552">
                  <c:v>2</c:v>
                </c:pt>
                <c:pt idx="553">
                  <c:v>3</c:v>
                </c:pt>
                <c:pt idx="554">
                  <c:v>1</c:v>
                </c:pt>
                <c:pt idx="555">
                  <c:v>1</c:v>
                </c:pt>
                <c:pt idx="556">
                  <c:v>3</c:v>
                </c:pt>
                <c:pt idx="557">
                  <c:v>3</c:v>
                </c:pt>
                <c:pt idx="558">
                  <c:v>2</c:v>
                </c:pt>
                <c:pt idx="559">
                  <c:v>1</c:v>
                </c:pt>
                <c:pt idx="560">
                  <c:v>3</c:v>
                </c:pt>
                <c:pt idx="561">
                  <c:v>3</c:v>
                </c:pt>
                <c:pt idx="562">
                  <c:v>1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1</c:v>
                </c:pt>
                <c:pt idx="567">
                  <c:v>1</c:v>
                </c:pt>
                <c:pt idx="568">
                  <c:v>3</c:v>
                </c:pt>
                <c:pt idx="569">
                  <c:v>2</c:v>
                </c:pt>
                <c:pt idx="570">
                  <c:v>2</c:v>
                </c:pt>
                <c:pt idx="571">
                  <c:v>1</c:v>
                </c:pt>
                <c:pt idx="572">
                  <c:v>2</c:v>
                </c:pt>
                <c:pt idx="573">
                  <c:v>3</c:v>
                </c:pt>
                <c:pt idx="574">
                  <c:v>3</c:v>
                </c:pt>
                <c:pt idx="575">
                  <c:v>2</c:v>
                </c:pt>
                <c:pt idx="576">
                  <c:v>3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1</c:v>
                </c:pt>
                <c:pt idx="582">
                  <c:v>2</c:v>
                </c:pt>
                <c:pt idx="583">
                  <c:v>3</c:v>
                </c:pt>
                <c:pt idx="584">
                  <c:v>3</c:v>
                </c:pt>
                <c:pt idx="585">
                  <c:v>2</c:v>
                </c:pt>
                <c:pt idx="586">
                  <c:v>3</c:v>
                </c:pt>
                <c:pt idx="587">
                  <c:v>1</c:v>
                </c:pt>
                <c:pt idx="588">
                  <c:v>3</c:v>
                </c:pt>
                <c:pt idx="589">
                  <c:v>3</c:v>
                </c:pt>
                <c:pt idx="590">
                  <c:v>1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1</c:v>
                </c:pt>
                <c:pt idx="595">
                  <c:v>3</c:v>
                </c:pt>
                <c:pt idx="596">
                  <c:v>2</c:v>
                </c:pt>
                <c:pt idx="597">
                  <c:v>2</c:v>
                </c:pt>
                <c:pt idx="598">
                  <c:v>3</c:v>
                </c:pt>
                <c:pt idx="599">
                  <c:v>1</c:v>
                </c:pt>
                <c:pt idx="600">
                  <c:v>1</c:v>
                </c:pt>
                <c:pt idx="601">
                  <c:v>2</c:v>
                </c:pt>
                <c:pt idx="602">
                  <c:v>3</c:v>
                </c:pt>
                <c:pt idx="603">
                  <c:v>3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3</c:v>
                </c:pt>
                <c:pt idx="608">
                  <c:v>1</c:v>
                </c:pt>
                <c:pt idx="609">
                  <c:v>2</c:v>
                </c:pt>
                <c:pt idx="610">
                  <c:v>1</c:v>
                </c:pt>
                <c:pt idx="611">
                  <c:v>1</c:v>
                </c:pt>
                <c:pt idx="612">
                  <c:v>3</c:v>
                </c:pt>
                <c:pt idx="613">
                  <c:v>1</c:v>
                </c:pt>
                <c:pt idx="614">
                  <c:v>1</c:v>
                </c:pt>
                <c:pt idx="615">
                  <c:v>3</c:v>
                </c:pt>
                <c:pt idx="616">
                  <c:v>3</c:v>
                </c:pt>
                <c:pt idx="617">
                  <c:v>2</c:v>
                </c:pt>
                <c:pt idx="618">
                  <c:v>2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2</c:v>
                </c:pt>
                <c:pt idx="624">
                  <c:v>3</c:v>
                </c:pt>
                <c:pt idx="625">
                  <c:v>1</c:v>
                </c:pt>
                <c:pt idx="626">
                  <c:v>3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3</c:v>
                </c:pt>
                <c:pt idx="631">
                  <c:v>2</c:v>
                </c:pt>
                <c:pt idx="632">
                  <c:v>3</c:v>
                </c:pt>
                <c:pt idx="633">
                  <c:v>1</c:v>
                </c:pt>
                <c:pt idx="634">
                  <c:v>3</c:v>
                </c:pt>
                <c:pt idx="635">
                  <c:v>1</c:v>
                </c:pt>
                <c:pt idx="636">
                  <c:v>1</c:v>
                </c:pt>
                <c:pt idx="637">
                  <c:v>2</c:v>
                </c:pt>
                <c:pt idx="638">
                  <c:v>3</c:v>
                </c:pt>
                <c:pt idx="639">
                  <c:v>1</c:v>
                </c:pt>
                <c:pt idx="640">
                  <c:v>3</c:v>
                </c:pt>
                <c:pt idx="641">
                  <c:v>3</c:v>
                </c:pt>
                <c:pt idx="642">
                  <c:v>2</c:v>
                </c:pt>
                <c:pt idx="643">
                  <c:v>3</c:v>
                </c:pt>
                <c:pt idx="644">
                  <c:v>1</c:v>
                </c:pt>
                <c:pt idx="645">
                  <c:v>3</c:v>
                </c:pt>
                <c:pt idx="646">
                  <c:v>3</c:v>
                </c:pt>
                <c:pt idx="647">
                  <c:v>1</c:v>
                </c:pt>
                <c:pt idx="648">
                  <c:v>3</c:v>
                </c:pt>
                <c:pt idx="649">
                  <c:v>1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1</c:v>
                </c:pt>
                <c:pt idx="654">
                  <c:v>2</c:v>
                </c:pt>
                <c:pt idx="655">
                  <c:v>1</c:v>
                </c:pt>
                <c:pt idx="656">
                  <c:v>3</c:v>
                </c:pt>
                <c:pt idx="657">
                  <c:v>3</c:v>
                </c:pt>
                <c:pt idx="658">
                  <c:v>1</c:v>
                </c:pt>
                <c:pt idx="659">
                  <c:v>3</c:v>
                </c:pt>
                <c:pt idx="660">
                  <c:v>2</c:v>
                </c:pt>
                <c:pt idx="661">
                  <c:v>3</c:v>
                </c:pt>
                <c:pt idx="662">
                  <c:v>1</c:v>
                </c:pt>
                <c:pt idx="663">
                  <c:v>3</c:v>
                </c:pt>
                <c:pt idx="664">
                  <c:v>2</c:v>
                </c:pt>
                <c:pt idx="665">
                  <c:v>1</c:v>
                </c:pt>
                <c:pt idx="666">
                  <c:v>1</c:v>
                </c:pt>
                <c:pt idx="667">
                  <c:v>3</c:v>
                </c:pt>
                <c:pt idx="668">
                  <c:v>3</c:v>
                </c:pt>
                <c:pt idx="669">
                  <c:v>2</c:v>
                </c:pt>
                <c:pt idx="670">
                  <c:v>3</c:v>
                </c:pt>
                <c:pt idx="671">
                  <c:v>2</c:v>
                </c:pt>
                <c:pt idx="672">
                  <c:v>3</c:v>
                </c:pt>
                <c:pt idx="673">
                  <c:v>2</c:v>
                </c:pt>
                <c:pt idx="674">
                  <c:v>1</c:v>
                </c:pt>
                <c:pt idx="675">
                  <c:v>2</c:v>
                </c:pt>
                <c:pt idx="676">
                  <c:v>2</c:v>
                </c:pt>
                <c:pt idx="677">
                  <c:v>1</c:v>
                </c:pt>
                <c:pt idx="678">
                  <c:v>1</c:v>
                </c:pt>
                <c:pt idx="679">
                  <c:v>2</c:v>
                </c:pt>
                <c:pt idx="680">
                  <c:v>1</c:v>
                </c:pt>
                <c:pt idx="681">
                  <c:v>3</c:v>
                </c:pt>
                <c:pt idx="682">
                  <c:v>2</c:v>
                </c:pt>
                <c:pt idx="683">
                  <c:v>3</c:v>
                </c:pt>
                <c:pt idx="684">
                  <c:v>3</c:v>
                </c:pt>
                <c:pt idx="685">
                  <c:v>1</c:v>
                </c:pt>
                <c:pt idx="686">
                  <c:v>2</c:v>
                </c:pt>
                <c:pt idx="687">
                  <c:v>3</c:v>
                </c:pt>
                <c:pt idx="688">
                  <c:v>1</c:v>
                </c:pt>
                <c:pt idx="689">
                  <c:v>3</c:v>
                </c:pt>
                <c:pt idx="690">
                  <c:v>2</c:v>
                </c:pt>
                <c:pt idx="691">
                  <c:v>3</c:v>
                </c:pt>
                <c:pt idx="692">
                  <c:v>1</c:v>
                </c:pt>
                <c:pt idx="693">
                  <c:v>1</c:v>
                </c:pt>
                <c:pt idx="694">
                  <c:v>3</c:v>
                </c:pt>
                <c:pt idx="695">
                  <c:v>1</c:v>
                </c:pt>
                <c:pt idx="696">
                  <c:v>2</c:v>
                </c:pt>
                <c:pt idx="697">
                  <c:v>3</c:v>
                </c:pt>
                <c:pt idx="698">
                  <c:v>1</c:v>
                </c:pt>
                <c:pt idx="699">
                  <c:v>1</c:v>
                </c:pt>
                <c:pt idx="700">
                  <c:v>3</c:v>
                </c:pt>
                <c:pt idx="701">
                  <c:v>2</c:v>
                </c:pt>
                <c:pt idx="702">
                  <c:v>1</c:v>
                </c:pt>
                <c:pt idx="703">
                  <c:v>3</c:v>
                </c:pt>
                <c:pt idx="704">
                  <c:v>1</c:v>
                </c:pt>
                <c:pt idx="705">
                  <c:v>1</c:v>
                </c:pt>
                <c:pt idx="706">
                  <c:v>3</c:v>
                </c:pt>
                <c:pt idx="707">
                  <c:v>3</c:v>
                </c:pt>
                <c:pt idx="708">
                  <c:v>2</c:v>
                </c:pt>
                <c:pt idx="709">
                  <c:v>3</c:v>
                </c:pt>
                <c:pt idx="710">
                  <c:v>3</c:v>
                </c:pt>
                <c:pt idx="711">
                  <c:v>3</c:v>
                </c:pt>
                <c:pt idx="712">
                  <c:v>1</c:v>
                </c:pt>
                <c:pt idx="713">
                  <c:v>3</c:v>
                </c:pt>
                <c:pt idx="714">
                  <c:v>3</c:v>
                </c:pt>
                <c:pt idx="715">
                  <c:v>2</c:v>
                </c:pt>
                <c:pt idx="716">
                  <c:v>3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2</c:v>
                </c:pt>
                <c:pt idx="723">
                  <c:v>2</c:v>
                </c:pt>
                <c:pt idx="724">
                  <c:v>3</c:v>
                </c:pt>
                <c:pt idx="725">
                  <c:v>2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2</c:v>
                </c:pt>
                <c:pt idx="730">
                  <c:v>2</c:v>
                </c:pt>
                <c:pt idx="731">
                  <c:v>3</c:v>
                </c:pt>
                <c:pt idx="732">
                  <c:v>2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1</c:v>
                </c:pt>
                <c:pt idx="742">
                  <c:v>2</c:v>
                </c:pt>
                <c:pt idx="743">
                  <c:v>1</c:v>
                </c:pt>
                <c:pt idx="744">
                  <c:v>2</c:v>
                </c:pt>
                <c:pt idx="745">
                  <c:v>1</c:v>
                </c:pt>
                <c:pt idx="746">
                  <c:v>2</c:v>
                </c:pt>
                <c:pt idx="747">
                  <c:v>1</c:v>
                </c:pt>
                <c:pt idx="748">
                  <c:v>1</c:v>
                </c:pt>
                <c:pt idx="749">
                  <c:v>3</c:v>
                </c:pt>
                <c:pt idx="750">
                  <c:v>3</c:v>
                </c:pt>
                <c:pt idx="751">
                  <c:v>2</c:v>
                </c:pt>
                <c:pt idx="752">
                  <c:v>3</c:v>
                </c:pt>
                <c:pt idx="753">
                  <c:v>1</c:v>
                </c:pt>
                <c:pt idx="754">
                  <c:v>3</c:v>
                </c:pt>
                <c:pt idx="755">
                  <c:v>1</c:v>
                </c:pt>
                <c:pt idx="756">
                  <c:v>1</c:v>
                </c:pt>
                <c:pt idx="757">
                  <c:v>3</c:v>
                </c:pt>
                <c:pt idx="758">
                  <c:v>3</c:v>
                </c:pt>
                <c:pt idx="759">
                  <c:v>2</c:v>
                </c:pt>
                <c:pt idx="760">
                  <c:v>2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3</c:v>
                </c:pt>
                <c:pt idx="765">
                  <c:v>1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1</c:v>
                </c:pt>
                <c:pt idx="770">
                  <c:v>3</c:v>
                </c:pt>
                <c:pt idx="771">
                  <c:v>1</c:v>
                </c:pt>
                <c:pt idx="772">
                  <c:v>3</c:v>
                </c:pt>
                <c:pt idx="773">
                  <c:v>2</c:v>
                </c:pt>
                <c:pt idx="774">
                  <c:v>1</c:v>
                </c:pt>
                <c:pt idx="775">
                  <c:v>1</c:v>
                </c:pt>
                <c:pt idx="776">
                  <c:v>3</c:v>
                </c:pt>
                <c:pt idx="777">
                  <c:v>3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3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2</c:v>
                </c:pt>
                <c:pt idx="786">
                  <c:v>1</c:v>
                </c:pt>
                <c:pt idx="787">
                  <c:v>2</c:v>
                </c:pt>
                <c:pt idx="788">
                  <c:v>1</c:v>
                </c:pt>
                <c:pt idx="789">
                  <c:v>3</c:v>
                </c:pt>
                <c:pt idx="790">
                  <c:v>2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3</c:v>
                </c:pt>
                <c:pt idx="795">
                  <c:v>3</c:v>
                </c:pt>
                <c:pt idx="796">
                  <c:v>1</c:v>
                </c:pt>
                <c:pt idx="797">
                  <c:v>2</c:v>
                </c:pt>
                <c:pt idx="798">
                  <c:v>2</c:v>
                </c:pt>
                <c:pt idx="799">
                  <c:v>3</c:v>
                </c:pt>
                <c:pt idx="800">
                  <c:v>2</c:v>
                </c:pt>
                <c:pt idx="801">
                  <c:v>1</c:v>
                </c:pt>
                <c:pt idx="802">
                  <c:v>2</c:v>
                </c:pt>
                <c:pt idx="803">
                  <c:v>2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2</c:v>
                </c:pt>
                <c:pt idx="808">
                  <c:v>3</c:v>
                </c:pt>
                <c:pt idx="809">
                  <c:v>1</c:v>
                </c:pt>
                <c:pt idx="810">
                  <c:v>2</c:v>
                </c:pt>
                <c:pt idx="811">
                  <c:v>1</c:v>
                </c:pt>
                <c:pt idx="812">
                  <c:v>3</c:v>
                </c:pt>
                <c:pt idx="813">
                  <c:v>1</c:v>
                </c:pt>
                <c:pt idx="814">
                  <c:v>1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3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3</c:v>
                </c:pt>
                <c:pt idx="826">
                  <c:v>2</c:v>
                </c:pt>
                <c:pt idx="827">
                  <c:v>1</c:v>
                </c:pt>
                <c:pt idx="828">
                  <c:v>2</c:v>
                </c:pt>
                <c:pt idx="829">
                  <c:v>3</c:v>
                </c:pt>
                <c:pt idx="830">
                  <c:v>2</c:v>
                </c:pt>
                <c:pt idx="831">
                  <c:v>3</c:v>
                </c:pt>
                <c:pt idx="832">
                  <c:v>2</c:v>
                </c:pt>
                <c:pt idx="833">
                  <c:v>1</c:v>
                </c:pt>
                <c:pt idx="834">
                  <c:v>2</c:v>
                </c:pt>
                <c:pt idx="835">
                  <c:v>1</c:v>
                </c:pt>
                <c:pt idx="836">
                  <c:v>3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3</c:v>
                </c:pt>
                <c:pt idx="841">
                  <c:v>3</c:v>
                </c:pt>
                <c:pt idx="842">
                  <c:v>2</c:v>
                </c:pt>
                <c:pt idx="843">
                  <c:v>1</c:v>
                </c:pt>
                <c:pt idx="844">
                  <c:v>3</c:v>
                </c:pt>
                <c:pt idx="845">
                  <c:v>2</c:v>
                </c:pt>
                <c:pt idx="846">
                  <c:v>1</c:v>
                </c:pt>
                <c:pt idx="847">
                  <c:v>3</c:v>
                </c:pt>
                <c:pt idx="848">
                  <c:v>2</c:v>
                </c:pt>
                <c:pt idx="849">
                  <c:v>3</c:v>
                </c:pt>
                <c:pt idx="850">
                  <c:v>1</c:v>
                </c:pt>
                <c:pt idx="851">
                  <c:v>3</c:v>
                </c:pt>
                <c:pt idx="852">
                  <c:v>3</c:v>
                </c:pt>
                <c:pt idx="853">
                  <c:v>1</c:v>
                </c:pt>
                <c:pt idx="854">
                  <c:v>2</c:v>
                </c:pt>
                <c:pt idx="855">
                  <c:v>3</c:v>
                </c:pt>
                <c:pt idx="856">
                  <c:v>2</c:v>
                </c:pt>
                <c:pt idx="857">
                  <c:v>3</c:v>
                </c:pt>
                <c:pt idx="858">
                  <c:v>1</c:v>
                </c:pt>
                <c:pt idx="859">
                  <c:v>2</c:v>
                </c:pt>
                <c:pt idx="860">
                  <c:v>1</c:v>
                </c:pt>
                <c:pt idx="861">
                  <c:v>2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2</c:v>
                </c:pt>
                <c:pt idx="866">
                  <c:v>3</c:v>
                </c:pt>
                <c:pt idx="867">
                  <c:v>3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3</c:v>
                </c:pt>
                <c:pt idx="872">
                  <c:v>3</c:v>
                </c:pt>
                <c:pt idx="873">
                  <c:v>2</c:v>
                </c:pt>
                <c:pt idx="874">
                  <c:v>2</c:v>
                </c:pt>
                <c:pt idx="875">
                  <c:v>3</c:v>
                </c:pt>
                <c:pt idx="876">
                  <c:v>1</c:v>
                </c:pt>
                <c:pt idx="877">
                  <c:v>2</c:v>
                </c:pt>
                <c:pt idx="878">
                  <c:v>3</c:v>
                </c:pt>
                <c:pt idx="879">
                  <c:v>3</c:v>
                </c:pt>
                <c:pt idx="880">
                  <c:v>2</c:v>
                </c:pt>
                <c:pt idx="881">
                  <c:v>3</c:v>
                </c:pt>
                <c:pt idx="882">
                  <c:v>2</c:v>
                </c:pt>
                <c:pt idx="883">
                  <c:v>2</c:v>
                </c:pt>
                <c:pt idx="884">
                  <c:v>1</c:v>
                </c:pt>
                <c:pt idx="885">
                  <c:v>1</c:v>
                </c:pt>
                <c:pt idx="886">
                  <c:v>2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1</c:v>
                </c:pt>
                <c:pt idx="891">
                  <c:v>2</c:v>
                </c:pt>
                <c:pt idx="892">
                  <c:v>3</c:v>
                </c:pt>
                <c:pt idx="893">
                  <c:v>2</c:v>
                </c:pt>
                <c:pt idx="894">
                  <c:v>3</c:v>
                </c:pt>
                <c:pt idx="895">
                  <c:v>2</c:v>
                </c:pt>
                <c:pt idx="896">
                  <c:v>3</c:v>
                </c:pt>
                <c:pt idx="897">
                  <c:v>2</c:v>
                </c:pt>
                <c:pt idx="898">
                  <c:v>3</c:v>
                </c:pt>
                <c:pt idx="899">
                  <c:v>1</c:v>
                </c:pt>
                <c:pt idx="900">
                  <c:v>3</c:v>
                </c:pt>
                <c:pt idx="901">
                  <c:v>1</c:v>
                </c:pt>
                <c:pt idx="902">
                  <c:v>1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1</c:v>
                </c:pt>
                <c:pt idx="907">
                  <c:v>1</c:v>
                </c:pt>
                <c:pt idx="908">
                  <c:v>2</c:v>
                </c:pt>
                <c:pt idx="909">
                  <c:v>3</c:v>
                </c:pt>
                <c:pt idx="910">
                  <c:v>3</c:v>
                </c:pt>
                <c:pt idx="911">
                  <c:v>1</c:v>
                </c:pt>
                <c:pt idx="912">
                  <c:v>2</c:v>
                </c:pt>
                <c:pt idx="913">
                  <c:v>3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3</c:v>
                </c:pt>
                <c:pt idx="918">
                  <c:v>1</c:v>
                </c:pt>
                <c:pt idx="919">
                  <c:v>3</c:v>
                </c:pt>
                <c:pt idx="920">
                  <c:v>2</c:v>
                </c:pt>
                <c:pt idx="921">
                  <c:v>1</c:v>
                </c:pt>
                <c:pt idx="922">
                  <c:v>2</c:v>
                </c:pt>
                <c:pt idx="923">
                  <c:v>3</c:v>
                </c:pt>
                <c:pt idx="924">
                  <c:v>1</c:v>
                </c:pt>
                <c:pt idx="925">
                  <c:v>1</c:v>
                </c:pt>
                <c:pt idx="926">
                  <c:v>3</c:v>
                </c:pt>
                <c:pt idx="927">
                  <c:v>1</c:v>
                </c:pt>
                <c:pt idx="928">
                  <c:v>1</c:v>
                </c:pt>
                <c:pt idx="929">
                  <c:v>3</c:v>
                </c:pt>
                <c:pt idx="930">
                  <c:v>2</c:v>
                </c:pt>
                <c:pt idx="931">
                  <c:v>2</c:v>
                </c:pt>
                <c:pt idx="932">
                  <c:v>1</c:v>
                </c:pt>
                <c:pt idx="933">
                  <c:v>2</c:v>
                </c:pt>
                <c:pt idx="934">
                  <c:v>1</c:v>
                </c:pt>
                <c:pt idx="935">
                  <c:v>3</c:v>
                </c:pt>
                <c:pt idx="936">
                  <c:v>3</c:v>
                </c:pt>
                <c:pt idx="937">
                  <c:v>2</c:v>
                </c:pt>
                <c:pt idx="938">
                  <c:v>1</c:v>
                </c:pt>
                <c:pt idx="939">
                  <c:v>1</c:v>
                </c:pt>
                <c:pt idx="940">
                  <c:v>3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3</c:v>
                </c:pt>
                <c:pt idx="945">
                  <c:v>2</c:v>
                </c:pt>
                <c:pt idx="946">
                  <c:v>1</c:v>
                </c:pt>
                <c:pt idx="947">
                  <c:v>2</c:v>
                </c:pt>
                <c:pt idx="948">
                  <c:v>1</c:v>
                </c:pt>
                <c:pt idx="949">
                  <c:v>1</c:v>
                </c:pt>
                <c:pt idx="950">
                  <c:v>3</c:v>
                </c:pt>
                <c:pt idx="951">
                  <c:v>2</c:v>
                </c:pt>
                <c:pt idx="952">
                  <c:v>3</c:v>
                </c:pt>
                <c:pt idx="953">
                  <c:v>3</c:v>
                </c:pt>
                <c:pt idx="954">
                  <c:v>2</c:v>
                </c:pt>
                <c:pt idx="955">
                  <c:v>3</c:v>
                </c:pt>
                <c:pt idx="956">
                  <c:v>1</c:v>
                </c:pt>
                <c:pt idx="957">
                  <c:v>2</c:v>
                </c:pt>
                <c:pt idx="958">
                  <c:v>2</c:v>
                </c:pt>
                <c:pt idx="959">
                  <c:v>3</c:v>
                </c:pt>
                <c:pt idx="960">
                  <c:v>2</c:v>
                </c:pt>
                <c:pt idx="961">
                  <c:v>3</c:v>
                </c:pt>
                <c:pt idx="962">
                  <c:v>2</c:v>
                </c:pt>
                <c:pt idx="963">
                  <c:v>1</c:v>
                </c:pt>
                <c:pt idx="964">
                  <c:v>2</c:v>
                </c:pt>
                <c:pt idx="965">
                  <c:v>1</c:v>
                </c:pt>
                <c:pt idx="966">
                  <c:v>3</c:v>
                </c:pt>
                <c:pt idx="967">
                  <c:v>1</c:v>
                </c:pt>
                <c:pt idx="968">
                  <c:v>1</c:v>
                </c:pt>
                <c:pt idx="969">
                  <c:v>3</c:v>
                </c:pt>
                <c:pt idx="970">
                  <c:v>3</c:v>
                </c:pt>
                <c:pt idx="971">
                  <c:v>2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2</c:v>
                </c:pt>
                <c:pt idx="978">
                  <c:v>3</c:v>
                </c:pt>
                <c:pt idx="979">
                  <c:v>3</c:v>
                </c:pt>
                <c:pt idx="980">
                  <c:v>2</c:v>
                </c:pt>
                <c:pt idx="981">
                  <c:v>1</c:v>
                </c:pt>
                <c:pt idx="982">
                  <c:v>2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2</c:v>
                </c:pt>
                <c:pt idx="987">
                  <c:v>3</c:v>
                </c:pt>
                <c:pt idx="988">
                  <c:v>3</c:v>
                </c:pt>
                <c:pt idx="989">
                  <c:v>1</c:v>
                </c:pt>
                <c:pt idx="990">
                  <c:v>1</c:v>
                </c:pt>
                <c:pt idx="991">
                  <c:v>2</c:v>
                </c:pt>
                <c:pt idx="992">
                  <c:v>3</c:v>
                </c:pt>
                <c:pt idx="993">
                  <c:v>2</c:v>
                </c:pt>
                <c:pt idx="994">
                  <c:v>3</c:v>
                </c:pt>
                <c:pt idx="995">
                  <c:v>1</c:v>
                </c:pt>
                <c:pt idx="996">
                  <c:v>3</c:v>
                </c:pt>
                <c:pt idx="997">
                  <c:v>3</c:v>
                </c:pt>
                <c:pt idx="998">
                  <c:v>2</c:v>
                </c:pt>
                <c:pt idx="999">
                  <c:v>2</c:v>
                </c:pt>
                <c:pt idx="1000">
                  <c:v>3</c:v>
                </c:pt>
                <c:pt idx="1001">
                  <c:v>2</c:v>
                </c:pt>
                <c:pt idx="1002">
                  <c:v>3</c:v>
                </c:pt>
                <c:pt idx="1003">
                  <c:v>2</c:v>
                </c:pt>
                <c:pt idx="1004">
                  <c:v>3</c:v>
                </c:pt>
                <c:pt idx="1005">
                  <c:v>1</c:v>
                </c:pt>
                <c:pt idx="1006">
                  <c:v>1</c:v>
                </c:pt>
                <c:pt idx="1007">
                  <c:v>2</c:v>
                </c:pt>
                <c:pt idx="1008">
                  <c:v>1</c:v>
                </c:pt>
                <c:pt idx="1009">
                  <c:v>1</c:v>
                </c:pt>
                <c:pt idx="1010">
                  <c:v>3</c:v>
                </c:pt>
                <c:pt idx="1011">
                  <c:v>2</c:v>
                </c:pt>
                <c:pt idx="1012">
                  <c:v>1</c:v>
                </c:pt>
                <c:pt idx="1013">
                  <c:v>3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3</c:v>
                </c:pt>
                <c:pt idx="1018">
                  <c:v>1</c:v>
                </c:pt>
                <c:pt idx="1019">
                  <c:v>2</c:v>
                </c:pt>
                <c:pt idx="1020">
                  <c:v>2</c:v>
                </c:pt>
                <c:pt idx="1021">
                  <c:v>3</c:v>
                </c:pt>
                <c:pt idx="1022">
                  <c:v>1</c:v>
                </c:pt>
                <c:pt idx="1023">
                  <c:v>1</c:v>
                </c:pt>
                <c:pt idx="1024">
                  <c:v>3</c:v>
                </c:pt>
                <c:pt idx="1025">
                  <c:v>2</c:v>
                </c:pt>
                <c:pt idx="1026">
                  <c:v>2</c:v>
                </c:pt>
                <c:pt idx="1027">
                  <c:v>1</c:v>
                </c:pt>
                <c:pt idx="1028">
                  <c:v>3</c:v>
                </c:pt>
                <c:pt idx="1029">
                  <c:v>2</c:v>
                </c:pt>
                <c:pt idx="1030">
                  <c:v>2</c:v>
                </c:pt>
                <c:pt idx="1031">
                  <c:v>1</c:v>
                </c:pt>
                <c:pt idx="1032">
                  <c:v>1</c:v>
                </c:pt>
                <c:pt idx="1033">
                  <c:v>3</c:v>
                </c:pt>
                <c:pt idx="1034">
                  <c:v>3</c:v>
                </c:pt>
                <c:pt idx="1035">
                  <c:v>1</c:v>
                </c:pt>
                <c:pt idx="1036">
                  <c:v>1</c:v>
                </c:pt>
                <c:pt idx="1037">
                  <c:v>3</c:v>
                </c:pt>
                <c:pt idx="1038">
                  <c:v>3</c:v>
                </c:pt>
                <c:pt idx="1039">
                  <c:v>2</c:v>
                </c:pt>
                <c:pt idx="1040">
                  <c:v>1</c:v>
                </c:pt>
                <c:pt idx="1041">
                  <c:v>3</c:v>
                </c:pt>
                <c:pt idx="1042">
                  <c:v>2</c:v>
                </c:pt>
                <c:pt idx="1043">
                  <c:v>2</c:v>
                </c:pt>
                <c:pt idx="1044">
                  <c:v>3</c:v>
                </c:pt>
                <c:pt idx="1045">
                  <c:v>1</c:v>
                </c:pt>
                <c:pt idx="1046">
                  <c:v>3</c:v>
                </c:pt>
                <c:pt idx="1047">
                  <c:v>1</c:v>
                </c:pt>
                <c:pt idx="1048">
                  <c:v>2</c:v>
                </c:pt>
                <c:pt idx="1049">
                  <c:v>2</c:v>
                </c:pt>
                <c:pt idx="1050">
                  <c:v>1</c:v>
                </c:pt>
                <c:pt idx="1051">
                  <c:v>2</c:v>
                </c:pt>
                <c:pt idx="1052">
                  <c:v>1</c:v>
                </c:pt>
                <c:pt idx="1053">
                  <c:v>2</c:v>
                </c:pt>
                <c:pt idx="1054">
                  <c:v>3</c:v>
                </c:pt>
                <c:pt idx="1055">
                  <c:v>1</c:v>
                </c:pt>
                <c:pt idx="1056">
                  <c:v>2</c:v>
                </c:pt>
                <c:pt idx="1057">
                  <c:v>3</c:v>
                </c:pt>
                <c:pt idx="1058">
                  <c:v>2</c:v>
                </c:pt>
                <c:pt idx="1059">
                  <c:v>1</c:v>
                </c:pt>
                <c:pt idx="1060">
                  <c:v>3</c:v>
                </c:pt>
                <c:pt idx="1061">
                  <c:v>2</c:v>
                </c:pt>
                <c:pt idx="1062">
                  <c:v>1</c:v>
                </c:pt>
                <c:pt idx="1063">
                  <c:v>1</c:v>
                </c:pt>
                <c:pt idx="1064">
                  <c:v>2</c:v>
                </c:pt>
                <c:pt idx="1065">
                  <c:v>3</c:v>
                </c:pt>
                <c:pt idx="1066">
                  <c:v>2</c:v>
                </c:pt>
                <c:pt idx="1067">
                  <c:v>3</c:v>
                </c:pt>
                <c:pt idx="1068">
                  <c:v>1</c:v>
                </c:pt>
                <c:pt idx="1069">
                  <c:v>2</c:v>
                </c:pt>
                <c:pt idx="1070">
                  <c:v>1</c:v>
                </c:pt>
                <c:pt idx="1071">
                  <c:v>2</c:v>
                </c:pt>
                <c:pt idx="1072">
                  <c:v>1</c:v>
                </c:pt>
                <c:pt idx="1073">
                  <c:v>3</c:v>
                </c:pt>
                <c:pt idx="1074">
                  <c:v>3</c:v>
                </c:pt>
                <c:pt idx="1075">
                  <c:v>2</c:v>
                </c:pt>
                <c:pt idx="1076">
                  <c:v>1</c:v>
                </c:pt>
                <c:pt idx="1077">
                  <c:v>2</c:v>
                </c:pt>
                <c:pt idx="1078">
                  <c:v>1</c:v>
                </c:pt>
                <c:pt idx="1079">
                  <c:v>1</c:v>
                </c:pt>
                <c:pt idx="1080">
                  <c:v>3</c:v>
                </c:pt>
                <c:pt idx="1081">
                  <c:v>3</c:v>
                </c:pt>
                <c:pt idx="1082">
                  <c:v>2</c:v>
                </c:pt>
                <c:pt idx="1083">
                  <c:v>2</c:v>
                </c:pt>
                <c:pt idx="1084">
                  <c:v>1</c:v>
                </c:pt>
                <c:pt idx="1085">
                  <c:v>3</c:v>
                </c:pt>
                <c:pt idx="1086">
                  <c:v>1</c:v>
                </c:pt>
                <c:pt idx="1087">
                  <c:v>1</c:v>
                </c:pt>
                <c:pt idx="1088">
                  <c:v>3</c:v>
                </c:pt>
                <c:pt idx="1089">
                  <c:v>3</c:v>
                </c:pt>
                <c:pt idx="1090">
                  <c:v>1</c:v>
                </c:pt>
                <c:pt idx="1091">
                  <c:v>3</c:v>
                </c:pt>
                <c:pt idx="1092">
                  <c:v>1</c:v>
                </c:pt>
                <c:pt idx="1093">
                  <c:v>3</c:v>
                </c:pt>
                <c:pt idx="1094">
                  <c:v>2</c:v>
                </c:pt>
                <c:pt idx="1095">
                  <c:v>1</c:v>
                </c:pt>
                <c:pt idx="1096">
                  <c:v>3</c:v>
                </c:pt>
                <c:pt idx="1097">
                  <c:v>3</c:v>
                </c:pt>
                <c:pt idx="1098">
                  <c:v>1</c:v>
                </c:pt>
                <c:pt idx="1099">
                  <c:v>2</c:v>
                </c:pt>
                <c:pt idx="1100">
                  <c:v>3</c:v>
                </c:pt>
                <c:pt idx="1101">
                  <c:v>3</c:v>
                </c:pt>
                <c:pt idx="1102">
                  <c:v>1</c:v>
                </c:pt>
                <c:pt idx="1103">
                  <c:v>3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2</c:v>
                </c:pt>
                <c:pt idx="1110">
                  <c:v>2</c:v>
                </c:pt>
                <c:pt idx="1111">
                  <c:v>2</c:v>
                </c:pt>
                <c:pt idx="1112">
                  <c:v>3</c:v>
                </c:pt>
                <c:pt idx="1113">
                  <c:v>3</c:v>
                </c:pt>
                <c:pt idx="1114">
                  <c:v>1</c:v>
                </c:pt>
                <c:pt idx="1115">
                  <c:v>2</c:v>
                </c:pt>
                <c:pt idx="1116">
                  <c:v>1</c:v>
                </c:pt>
                <c:pt idx="1117">
                  <c:v>1</c:v>
                </c:pt>
                <c:pt idx="1118">
                  <c:v>2</c:v>
                </c:pt>
                <c:pt idx="1119">
                  <c:v>1</c:v>
                </c:pt>
                <c:pt idx="1120">
                  <c:v>1</c:v>
                </c:pt>
                <c:pt idx="1121">
                  <c:v>2</c:v>
                </c:pt>
                <c:pt idx="1122">
                  <c:v>1</c:v>
                </c:pt>
                <c:pt idx="1123">
                  <c:v>2</c:v>
                </c:pt>
                <c:pt idx="1124">
                  <c:v>1</c:v>
                </c:pt>
                <c:pt idx="1125">
                  <c:v>3</c:v>
                </c:pt>
                <c:pt idx="1126">
                  <c:v>1</c:v>
                </c:pt>
                <c:pt idx="1127">
                  <c:v>2</c:v>
                </c:pt>
                <c:pt idx="1128">
                  <c:v>3</c:v>
                </c:pt>
                <c:pt idx="1129">
                  <c:v>3</c:v>
                </c:pt>
                <c:pt idx="1130">
                  <c:v>3</c:v>
                </c:pt>
                <c:pt idx="1131">
                  <c:v>2</c:v>
                </c:pt>
                <c:pt idx="1132">
                  <c:v>3</c:v>
                </c:pt>
                <c:pt idx="1133">
                  <c:v>2</c:v>
                </c:pt>
                <c:pt idx="1134">
                  <c:v>1</c:v>
                </c:pt>
                <c:pt idx="1135">
                  <c:v>3</c:v>
                </c:pt>
                <c:pt idx="1136">
                  <c:v>1</c:v>
                </c:pt>
                <c:pt idx="1137">
                  <c:v>2</c:v>
                </c:pt>
                <c:pt idx="1138">
                  <c:v>1</c:v>
                </c:pt>
                <c:pt idx="1139">
                  <c:v>2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2</c:v>
                </c:pt>
                <c:pt idx="1144">
                  <c:v>2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2</c:v>
                </c:pt>
                <c:pt idx="1149">
                  <c:v>2</c:v>
                </c:pt>
                <c:pt idx="1150">
                  <c:v>3</c:v>
                </c:pt>
                <c:pt idx="1151">
                  <c:v>2</c:v>
                </c:pt>
                <c:pt idx="1152">
                  <c:v>2</c:v>
                </c:pt>
                <c:pt idx="1153">
                  <c:v>3</c:v>
                </c:pt>
                <c:pt idx="1154">
                  <c:v>2</c:v>
                </c:pt>
                <c:pt idx="1155">
                  <c:v>3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2</c:v>
                </c:pt>
                <c:pt idx="1161">
                  <c:v>2</c:v>
                </c:pt>
                <c:pt idx="1162">
                  <c:v>1</c:v>
                </c:pt>
                <c:pt idx="1163">
                  <c:v>3</c:v>
                </c:pt>
                <c:pt idx="1164">
                  <c:v>2</c:v>
                </c:pt>
                <c:pt idx="1165">
                  <c:v>1</c:v>
                </c:pt>
                <c:pt idx="1166">
                  <c:v>1</c:v>
                </c:pt>
                <c:pt idx="1167">
                  <c:v>3</c:v>
                </c:pt>
                <c:pt idx="1168">
                  <c:v>2</c:v>
                </c:pt>
                <c:pt idx="1169">
                  <c:v>2</c:v>
                </c:pt>
                <c:pt idx="1170">
                  <c:v>3</c:v>
                </c:pt>
                <c:pt idx="1171">
                  <c:v>3</c:v>
                </c:pt>
                <c:pt idx="1172">
                  <c:v>1</c:v>
                </c:pt>
                <c:pt idx="1173">
                  <c:v>1</c:v>
                </c:pt>
                <c:pt idx="1174">
                  <c:v>2</c:v>
                </c:pt>
                <c:pt idx="1175">
                  <c:v>3</c:v>
                </c:pt>
                <c:pt idx="1176">
                  <c:v>1</c:v>
                </c:pt>
                <c:pt idx="1177">
                  <c:v>2</c:v>
                </c:pt>
                <c:pt idx="1178">
                  <c:v>2</c:v>
                </c:pt>
                <c:pt idx="1179">
                  <c:v>3</c:v>
                </c:pt>
                <c:pt idx="1180">
                  <c:v>1</c:v>
                </c:pt>
                <c:pt idx="1181">
                  <c:v>3</c:v>
                </c:pt>
                <c:pt idx="1182">
                  <c:v>1</c:v>
                </c:pt>
                <c:pt idx="1183">
                  <c:v>2</c:v>
                </c:pt>
                <c:pt idx="1184">
                  <c:v>2</c:v>
                </c:pt>
                <c:pt idx="1185">
                  <c:v>3</c:v>
                </c:pt>
                <c:pt idx="1186">
                  <c:v>2</c:v>
                </c:pt>
                <c:pt idx="1187">
                  <c:v>3</c:v>
                </c:pt>
                <c:pt idx="1188">
                  <c:v>3</c:v>
                </c:pt>
                <c:pt idx="1189">
                  <c:v>1</c:v>
                </c:pt>
                <c:pt idx="1190">
                  <c:v>1</c:v>
                </c:pt>
                <c:pt idx="1191">
                  <c:v>3</c:v>
                </c:pt>
                <c:pt idx="1192">
                  <c:v>2</c:v>
                </c:pt>
                <c:pt idx="1193">
                  <c:v>3</c:v>
                </c:pt>
                <c:pt idx="1194">
                  <c:v>2</c:v>
                </c:pt>
                <c:pt idx="1195">
                  <c:v>3</c:v>
                </c:pt>
                <c:pt idx="1196">
                  <c:v>1</c:v>
                </c:pt>
                <c:pt idx="1197">
                  <c:v>1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1</c:v>
                </c:pt>
                <c:pt idx="1203">
                  <c:v>3</c:v>
                </c:pt>
                <c:pt idx="1204">
                  <c:v>3</c:v>
                </c:pt>
                <c:pt idx="1205">
                  <c:v>3</c:v>
                </c:pt>
                <c:pt idx="1206">
                  <c:v>2</c:v>
                </c:pt>
                <c:pt idx="1207">
                  <c:v>3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2</c:v>
                </c:pt>
                <c:pt idx="1212">
                  <c:v>3</c:v>
                </c:pt>
                <c:pt idx="1213">
                  <c:v>2</c:v>
                </c:pt>
                <c:pt idx="1214">
                  <c:v>3</c:v>
                </c:pt>
                <c:pt idx="1215">
                  <c:v>1</c:v>
                </c:pt>
                <c:pt idx="1216">
                  <c:v>1</c:v>
                </c:pt>
                <c:pt idx="1217">
                  <c:v>3</c:v>
                </c:pt>
                <c:pt idx="1218">
                  <c:v>2</c:v>
                </c:pt>
                <c:pt idx="1219">
                  <c:v>1</c:v>
                </c:pt>
                <c:pt idx="1220">
                  <c:v>2</c:v>
                </c:pt>
                <c:pt idx="1221">
                  <c:v>2</c:v>
                </c:pt>
                <c:pt idx="1222">
                  <c:v>3</c:v>
                </c:pt>
                <c:pt idx="1223">
                  <c:v>1</c:v>
                </c:pt>
                <c:pt idx="1224">
                  <c:v>1</c:v>
                </c:pt>
                <c:pt idx="1225">
                  <c:v>2</c:v>
                </c:pt>
                <c:pt idx="1226">
                  <c:v>1</c:v>
                </c:pt>
                <c:pt idx="1227">
                  <c:v>3</c:v>
                </c:pt>
                <c:pt idx="1228">
                  <c:v>1</c:v>
                </c:pt>
                <c:pt idx="1229">
                  <c:v>2</c:v>
                </c:pt>
                <c:pt idx="1230">
                  <c:v>3</c:v>
                </c:pt>
                <c:pt idx="1231">
                  <c:v>3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3</c:v>
                </c:pt>
                <c:pt idx="1237">
                  <c:v>1</c:v>
                </c:pt>
                <c:pt idx="1238">
                  <c:v>1</c:v>
                </c:pt>
                <c:pt idx="1239">
                  <c:v>3</c:v>
                </c:pt>
                <c:pt idx="1240">
                  <c:v>1</c:v>
                </c:pt>
                <c:pt idx="1241">
                  <c:v>3</c:v>
                </c:pt>
                <c:pt idx="1242">
                  <c:v>2</c:v>
                </c:pt>
                <c:pt idx="1243">
                  <c:v>3</c:v>
                </c:pt>
                <c:pt idx="1244">
                  <c:v>2</c:v>
                </c:pt>
                <c:pt idx="1245">
                  <c:v>2</c:v>
                </c:pt>
                <c:pt idx="1246">
                  <c:v>3</c:v>
                </c:pt>
                <c:pt idx="1247">
                  <c:v>2</c:v>
                </c:pt>
                <c:pt idx="1248">
                  <c:v>2</c:v>
                </c:pt>
                <c:pt idx="1249">
                  <c:v>1</c:v>
                </c:pt>
                <c:pt idx="1250">
                  <c:v>1</c:v>
                </c:pt>
                <c:pt idx="1251">
                  <c:v>3</c:v>
                </c:pt>
                <c:pt idx="1252">
                  <c:v>1</c:v>
                </c:pt>
                <c:pt idx="1253">
                  <c:v>3</c:v>
                </c:pt>
                <c:pt idx="1254">
                  <c:v>1</c:v>
                </c:pt>
                <c:pt idx="1255">
                  <c:v>2</c:v>
                </c:pt>
                <c:pt idx="1256">
                  <c:v>3</c:v>
                </c:pt>
                <c:pt idx="1257">
                  <c:v>3</c:v>
                </c:pt>
                <c:pt idx="1258">
                  <c:v>2</c:v>
                </c:pt>
                <c:pt idx="1259">
                  <c:v>3</c:v>
                </c:pt>
                <c:pt idx="1260">
                  <c:v>2</c:v>
                </c:pt>
                <c:pt idx="1261">
                  <c:v>3</c:v>
                </c:pt>
                <c:pt idx="1262">
                  <c:v>2</c:v>
                </c:pt>
                <c:pt idx="1263">
                  <c:v>1</c:v>
                </c:pt>
                <c:pt idx="1264">
                  <c:v>2</c:v>
                </c:pt>
                <c:pt idx="1265">
                  <c:v>3</c:v>
                </c:pt>
                <c:pt idx="1266">
                  <c:v>2</c:v>
                </c:pt>
                <c:pt idx="1267">
                  <c:v>1</c:v>
                </c:pt>
                <c:pt idx="1268">
                  <c:v>1</c:v>
                </c:pt>
                <c:pt idx="1269">
                  <c:v>2</c:v>
                </c:pt>
                <c:pt idx="1270">
                  <c:v>2</c:v>
                </c:pt>
                <c:pt idx="1271">
                  <c:v>1</c:v>
                </c:pt>
                <c:pt idx="1272">
                  <c:v>3</c:v>
                </c:pt>
                <c:pt idx="1273">
                  <c:v>3</c:v>
                </c:pt>
                <c:pt idx="1274">
                  <c:v>1</c:v>
                </c:pt>
                <c:pt idx="1275">
                  <c:v>2</c:v>
                </c:pt>
                <c:pt idx="1276">
                  <c:v>2</c:v>
                </c:pt>
                <c:pt idx="1277">
                  <c:v>1</c:v>
                </c:pt>
                <c:pt idx="1278">
                  <c:v>3</c:v>
                </c:pt>
                <c:pt idx="1279">
                  <c:v>3</c:v>
                </c:pt>
                <c:pt idx="1280">
                  <c:v>2</c:v>
                </c:pt>
                <c:pt idx="1281">
                  <c:v>3</c:v>
                </c:pt>
                <c:pt idx="1282">
                  <c:v>2</c:v>
                </c:pt>
                <c:pt idx="1283">
                  <c:v>1</c:v>
                </c:pt>
                <c:pt idx="1284">
                  <c:v>2</c:v>
                </c:pt>
                <c:pt idx="1285">
                  <c:v>2</c:v>
                </c:pt>
                <c:pt idx="1286">
                  <c:v>1</c:v>
                </c:pt>
                <c:pt idx="1287">
                  <c:v>2</c:v>
                </c:pt>
                <c:pt idx="1288">
                  <c:v>1</c:v>
                </c:pt>
                <c:pt idx="1289">
                  <c:v>2</c:v>
                </c:pt>
                <c:pt idx="1290">
                  <c:v>3</c:v>
                </c:pt>
                <c:pt idx="1291">
                  <c:v>1</c:v>
                </c:pt>
                <c:pt idx="1292">
                  <c:v>2</c:v>
                </c:pt>
                <c:pt idx="1293">
                  <c:v>3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1</c:v>
                </c:pt>
                <c:pt idx="1298">
                  <c:v>2</c:v>
                </c:pt>
                <c:pt idx="1299">
                  <c:v>2</c:v>
                </c:pt>
                <c:pt idx="1300">
                  <c:v>3</c:v>
                </c:pt>
                <c:pt idx="1301">
                  <c:v>1</c:v>
                </c:pt>
                <c:pt idx="1302">
                  <c:v>2</c:v>
                </c:pt>
                <c:pt idx="1303">
                  <c:v>3</c:v>
                </c:pt>
                <c:pt idx="1304">
                  <c:v>1</c:v>
                </c:pt>
                <c:pt idx="1305">
                  <c:v>3</c:v>
                </c:pt>
                <c:pt idx="1306">
                  <c:v>3</c:v>
                </c:pt>
                <c:pt idx="1307">
                  <c:v>1</c:v>
                </c:pt>
                <c:pt idx="1308">
                  <c:v>3</c:v>
                </c:pt>
                <c:pt idx="1309">
                  <c:v>3</c:v>
                </c:pt>
                <c:pt idx="1310">
                  <c:v>2</c:v>
                </c:pt>
                <c:pt idx="1311">
                  <c:v>2</c:v>
                </c:pt>
                <c:pt idx="1312">
                  <c:v>3</c:v>
                </c:pt>
                <c:pt idx="1313">
                  <c:v>3</c:v>
                </c:pt>
                <c:pt idx="1314">
                  <c:v>2</c:v>
                </c:pt>
                <c:pt idx="1315">
                  <c:v>1</c:v>
                </c:pt>
                <c:pt idx="1316">
                  <c:v>2</c:v>
                </c:pt>
                <c:pt idx="1317">
                  <c:v>1</c:v>
                </c:pt>
                <c:pt idx="1318">
                  <c:v>1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3</c:v>
                </c:pt>
                <c:pt idx="1324">
                  <c:v>3</c:v>
                </c:pt>
                <c:pt idx="1325">
                  <c:v>1</c:v>
                </c:pt>
                <c:pt idx="1326">
                  <c:v>1</c:v>
                </c:pt>
                <c:pt idx="1327">
                  <c:v>3</c:v>
                </c:pt>
                <c:pt idx="1328">
                  <c:v>2</c:v>
                </c:pt>
                <c:pt idx="1329">
                  <c:v>1</c:v>
                </c:pt>
                <c:pt idx="1330">
                  <c:v>1</c:v>
                </c:pt>
                <c:pt idx="1331">
                  <c:v>2</c:v>
                </c:pt>
                <c:pt idx="1332">
                  <c:v>3</c:v>
                </c:pt>
                <c:pt idx="1333">
                  <c:v>2</c:v>
                </c:pt>
                <c:pt idx="1334">
                  <c:v>1</c:v>
                </c:pt>
                <c:pt idx="1335">
                  <c:v>3</c:v>
                </c:pt>
                <c:pt idx="1336">
                  <c:v>3</c:v>
                </c:pt>
                <c:pt idx="1337">
                  <c:v>2</c:v>
                </c:pt>
                <c:pt idx="1338">
                  <c:v>2</c:v>
                </c:pt>
                <c:pt idx="1339">
                  <c:v>3</c:v>
                </c:pt>
                <c:pt idx="1340">
                  <c:v>2</c:v>
                </c:pt>
                <c:pt idx="1341">
                  <c:v>2</c:v>
                </c:pt>
                <c:pt idx="1342">
                  <c:v>2</c:v>
                </c:pt>
                <c:pt idx="1343">
                  <c:v>2</c:v>
                </c:pt>
                <c:pt idx="1344">
                  <c:v>1</c:v>
                </c:pt>
                <c:pt idx="1345">
                  <c:v>1</c:v>
                </c:pt>
                <c:pt idx="1346">
                  <c:v>3</c:v>
                </c:pt>
                <c:pt idx="1347">
                  <c:v>2</c:v>
                </c:pt>
                <c:pt idx="1348">
                  <c:v>1</c:v>
                </c:pt>
                <c:pt idx="1349">
                  <c:v>1</c:v>
                </c:pt>
                <c:pt idx="1350">
                  <c:v>3</c:v>
                </c:pt>
                <c:pt idx="1351">
                  <c:v>2</c:v>
                </c:pt>
                <c:pt idx="1352">
                  <c:v>3</c:v>
                </c:pt>
                <c:pt idx="1353">
                  <c:v>2</c:v>
                </c:pt>
                <c:pt idx="1354">
                  <c:v>3</c:v>
                </c:pt>
                <c:pt idx="1355">
                  <c:v>3</c:v>
                </c:pt>
                <c:pt idx="1356">
                  <c:v>2</c:v>
                </c:pt>
                <c:pt idx="1357">
                  <c:v>3</c:v>
                </c:pt>
                <c:pt idx="1358">
                  <c:v>2</c:v>
                </c:pt>
                <c:pt idx="1359">
                  <c:v>2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3</c:v>
                </c:pt>
                <c:pt idx="1364">
                  <c:v>3</c:v>
                </c:pt>
                <c:pt idx="1365">
                  <c:v>3</c:v>
                </c:pt>
                <c:pt idx="1366">
                  <c:v>2</c:v>
                </c:pt>
                <c:pt idx="1367">
                  <c:v>3</c:v>
                </c:pt>
                <c:pt idx="1368">
                  <c:v>2</c:v>
                </c:pt>
                <c:pt idx="1369">
                  <c:v>1</c:v>
                </c:pt>
                <c:pt idx="1370">
                  <c:v>1</c:v>
                </c:pt>
                <c:pt idx="1371">
                  <c:v>3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2</c:v>
                </c:pt>
                <c:pt idx="1376">
                  <c:v>3</c:v>
                </c:pt>
                <c:pt idx="1377">
                  <c:v>3</c:v>
                </c:pt>
                <c:pt idx="1378">
                  <c:v>2</c:v>
                </c:pt>
                <c:pt idx="1379">
                  <c:v>2</c:v>
                </c:pt>
                <c:pt idx="1380">
                  <c:v>1</c:v>
                </c:pt>
                <c:pt idx="1381">
                  <c:v>2</c:v>
                </c:pt>
                <c:pt idx="1382">
                  <c:v>1</c:v>
                </c:pt>
                <c:pt idx="1383">
                  <c:v>3</c:v>
                </c:pt>
                <c:pt idx="1384">
                  <c:v>3</c:v>
                </c:pt>
                <c:pt idx="1385">
                  <c:v>1</c:v>
                </c:pt>
                <c:pt idx="1386">
                  <c:v>3</c:v>
                </c:pt>
                <c:pt idx="1387">
                  <c:v>3</c:v>
                </c:pt>
                <c:pt idx="1388">
                  <c:v>1</c:v>
                </c:pt>
                <c:pt idx="1389">
                  <c:v>3</c:v>
                </c:pt>
                <c:pt idx="1390">
                  <c:v>3</c:v>
                </c:pt>
                <c:pt idx="1391">
                  <c:v>2</c:v>
                </c:pt>
                <c:pt idx="1392">
                  <c:v>1</c:v>
                </c:pt>
                <c:pt idx="1393">
                  <c:v>3</c:v>
                </c:pt>
                <c:pt idx="1394">
                  <c:v>3</c:v>
                </c:pt>
                <c:pt idx="1395">
                  <c:v>1</c:v>
                </c:pt>
                <c:pt idx="1396">
                  <c:v>2</c:v>
                </c:pt>
                <c:pt idx="1397">
                  <c:v>2</c:v>
                </c:pt>
                <c:pt idx="1398">
                  <c:v>3</c:v>
                </c:pt>
                <c:pt idx="1399">
                  <c:v>3</c:v>
                </c:pt>
                <c:pt idx="1400">
                  <c:v>1</c:v>
                </c:pt>
                <c:pt idx="1401">
                  <c:v>2</c:v>
                </c:pt>
                <c:pt idx="1402">
                  <c:v>3</c:v>
                </c:pt>
                <c:pt idx="1403">
                  <c:v>2</c:v>
                </c:pt>
                <c:pt idx="1404">
                  <c:v>3</c:v>
                </c:pt>
                <c:pt idx="1405">
                  <c:v>1</c:v>
                </c:pt>
                <c:pt idx="1406">
                  <c:v>1</c:v>
                </c:pt>
                <c:pt idx="1407">
                  <c:v>2</c:v>
                </c:pt>
                <c:pt idx="1408">
                  <c:v>3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2</c:v>
                </c:pt>
                <c:pt idx="1417">
                  <c:v>3</c:v>
                </c:pt>
                <c:pt idx="1418">
                  <c:v>2</c:v>
                </c:pt>
                <c:pt idx="1419">
                  <c:v>3</c:v>
                </c:pt>
                <c:pt idx="1420">
                  <c:v>2</c:v>
                </c:pt>
                <c:pt idx="1421">
                  <c:v>2</c:v>
                </c:pt>
                <c:pt idx="1422">
                  <c:v>1</c:v>
                </c:pt>
                <c:pt idx="1423">
                  <c:v>2</c:v>
                </c:pt>
                <c:pt idx="1424">
                  <c:v>1</c:v>
                </c:pt>
                <c:pt idx="1425">
                  <c:v>3</c:v>
                </c:pt>
                <c:pt idx="1426">
                  <c:v>1</c:v>
                </c:pt>
                <c:pt idx="1427">
                  <c:v>3</c:v>
                </c:pt>
                <c:pt idx="1428">
                  <c:v>1</c:v>
                </c:pt>
                <c:pt idx="1429">
                  <c:v>1</c:v>
                </c:pt>
                <c:pt idx="1430">
                  <c:v>2</c:v>
                </c:pt>
                <c:pt idx="1431">
                  <c:v>3</c:v>
                </c:pt>
                <c:pt idx="1432">
                  <c:v>3</c:v>
                </c:pt>
                <c:pt idx="1433">
                  <c:v>1</c:v>
                </c:pt>
                <c:pt idx="1434">
                  <c:v>1</c:v>
                </c:pt>
                <c:pt idx="1435">
                  <c:v>3</c:v>
                </c:pt>
                <c:pt idx="1436">
                  <c:v>1</c:v>
                </c:pt>
                <c:pt idx="1437">
                  <c:v>2</c:v>
                </c:pt>
                <c:pt idx="1438">
                  <c:v>2</c:v>
                </c:pt>
                <c:pt idx="1439">
                  <c:v>3</c:v>
                </c:pt>
                <c:pt idx="1440">
                  <c:v>1</c:v>
                </c:pt>
                <c:pt idx="1441">
                  <c:v>3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2</c:v>
                </c:pt>
                <c:pt idx="1446">
                  <c:v>1</c:v>
                </c:pt>
                <c:pt idx="1447">
                  <c:v>1</c:v>
                </c:pt>
                <c:pt idx="1448">
                  <c:v>2</c:v>
                </c:pt>
                <c:pt idx="1449">
                  <c:v>2</c:v>
                </c:pt>
                <c:pt idx="1450">
                  <c:v>1</c:v>
                </c:pt>
                <c:pt idx="1451">
                  <c:v>1</c:v>
                </c:pt>
                <c:pt idx="1452">
                  <c:v>2</c:v>
                </c:pt>
                <c:pt idx="1453">
                  <c:v>3</c:v>
                </c:pt>
                <c:pt idx="1454">
                  <c:v>2</c:v>
                </c:pt>
                <c:pt idx="1455">
                  <c:v>3</c:v>
                </c:pt>
                <c:pt idx="1456">
                  <c:v>3</c:v>
                </c:pt>
                <c:pt idx="1457">
                  <c:v>1</c:v>
                </c:pt>
                <c:pt idx="1458">
                  <c:v>1</c:v>
                </c:pt>
                <c:pt idx="1459">
                  <c:v>3</c:v>
                </c:pt>
                <c:pt idx="1460">
                  <c:v>2</c:v>
                </c:pt>
                <c:pt idx="1461">
                  <c:v>1</c:v>
                </c:pt>
                <c:pt idx="1462">
                  <c:v>2</c:v>
                </c:pt>
                <c:pt idx="1463">
                  <c:v>1</c:v>
                </c:pt>
                <c:pt idx="1464">
                  <c:v>3</c:v>
                </c:pt>
                <c:pt idx="1465">
                  <c:v>2</c:v>
                </c:pt>
                <c:pt idx="1466">
                  <c:v>1</c:v>
                </c:pt>
                <c:pt idx="1467">
                  <c:v>3</c:v>
                </c:pt>
                <c:pt idx="1468">
                  <c:v>1</c:v>
                </c:pt>
                <c:pt idx="1469">
                  <c:v>3</c:v>
                </c:pt>
                <c:pt idx="1470">
                  <c:v>3</c:v>
                </c:pt>
                <c:pt idx="1471">
                  <c:v>2</c:v>
                </c:pt>
                <c:pt idx="1472">
                  <c:v>3</c:v>
                </c:pt>
                <c:pt idx="1473">
                  <c:v>1</c:v>
                </c:pt>
                <c:pt idx="1474">
                  <c:v>3</c:v>
                </c:pt>
                <c:pt idx="1475">
                  <c:v>3</c:v>
                </c:pt>
                <c:pt idx="1476">
                  <c:v>1</c:v>
                </c:pt>
                <c:pt idx="1477">
                  <c:v>2</c:v>
                </c:pt>
                <c:pt idx="1478">
                  <c:v>1</c:v>
                </c:pt>
                <c:pt idx="1479">
                  <c:v>3</c:v>
                </c:pt>
                <c:pt idx="1480">
                  <c:v>2</c:v>
                </c:pt>
                <c:pt idx="1481">
                  <c:v>2</c:v>
                </c:pt>
                <c:pt idx="1482">
                  <c:v>1</c:v>
                </c:pt>
                <c:pt idx="1483">
                  <c:v>2</c:v>
                </c:pt>
                <c:pt idx="1484">
                  <c:v>2</c:v>
                </c:pt>
                <c:pt idx="1485">
                  <c:v>1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3</c:v>
                </c:pt>
                <c:pt idx="1496">
                  <c:v>2</c:v>
                </c:pt>
                <c:pt idx="1497">
                  <c:v>1</c:v>
                </c:pt>
                <c:pt idx="1498">
                  <c:v>2</c:v>
                </c:pt>
                <c:pt idx="1499">
                  <c:v>1</c:v>
                </c:pt>
                <c:pt idx="1500">
                  <c:v>1</c:v>
                </c:pt>
                <c:pt idx="1501">
                  <c:v>3</c:v>
                </c:pt>
                <c:pt idx="1502">
                  <c:v>1</c:v>
                </c:pt>
                <c:pt idx="1503">
                  <c:v>2</c:v>
                </c:pt>
                <c:pt idx="1504">
                  <c:v>2</c:v>
                </c:pt>
                <c:pt idx="1505">
                  <c:v>1</c:v>
                </c:pt>
                <c:pt idx="1506">
                  <c:v>3</c:v>
                </c:pt>
                <c:pt idx="1507">
                  <c:v>1</c:v>
                </c:pt>
                <c:pt idx="1508">
                  <c:v>2</c:v>
                </c:pt>
                <c:pt idx="1509">
                  <c:v>1</c:v>
                </c:pt>
                <c:pt idx="1510">
                  <c:v>2</c:v>
                </c:pt>
                <c:pt idx="1511">
                  <c:v>3</c:v>
                </c:pt>
                <c:pt idx="1512">
                  <c:v>2</c:v>
                </c:pt>
                <c:pt idx="1513">
                  <c:v>2</c:v>
                </c:pt>
                <c:pt idx="1514">
                  <c:v>1</c:v>
                </c:pt>
                <c:pt idx="1515">
                  <c:v>2</c:v>
                </c:pt>
                <c:pt idx="1516">
                  <c:v>3</c:v>
                </c:pt>
                <c:pt idx="1517">
                  <c:v>3</c:v>
                </c:pt>
                <c:pt idx="1518">
                  <c:v>2</c:v>
                </c:pt>
                <c:pt idx="1519">
                  <c:v>1</c:v>
                </c:pt>
                <c:pt idx="1520">
                  <c:v>2</c:v>
                </c:pt>
                <c:pt idx="1521">
                  <c:v>2</c:v>
                </c:pt>
                <c:pt idx="1522">
                  <c:v>3</c:v>
                </c:pt>
                <c:pt idx="1523">
                  <c:v>1</c:v>
                </c:pt>
                <c:pt idx="1524">
                  <c:v>1</c:v>
                </c:pt>
                <c:pt idx="1525">
                  <c:v>2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3</c:v>
                </c:pt>
                <c:pt idx="1534">
                  <c:v>2</c:v>
                </c:pt>
                <c:pt idx="1535">
                  <c:v>2</c:v>
                </c:pt>
                <c:pt idx="1536">
                  <c:v>1</c:v>
                </c:pt>
                <c:pt idx="1537">
                  <c:v>2</c:v>
                </c:pt>
                <c:pt idx="1538">
                  <c:v>1</c:v>
                </c:pt>
                <c:pt idx="1539">
                  <c:v>2</c:v>
                </c:pt>
                <c:pt idx="1540">
                  <c:v>3</c:v>
                </c:pt>
                <c:pt idx="1541">
                  <c:v>3</c:v>
                </c:pt>
                <c:pt idx="1542">
                  <c:v>2</c:v>
                </c:pt>
                <c:pt idx="1543">
                  <c:v>3</c:v>
                </c:pt>
                <c:pt idx="1544">
                  <c:v>1</c:v>
                </c:pt>
                <c:pt idx="1545">
                  <c:v>2</c:v>
                </c:pt>
                <c:pt idx="1546">
                  <c:v>2</c:v>
                </c:pt>
                <c:pt idx="1547">
                  <c:v>2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2</c:v>
                </c:pt>
                <c:pt idx="1552">
                  <c:v>3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3</c:v>
                </c:pt>
                <c:pt idx="1558">
                  <c:v>1</c:v>
                </c:pt>
                <c:pt idx="1559">
                  <c:v>3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2</c:v>
                </c:pt>
                <c:pt idx="1567">
                  <c:v>1</c:v>
                </c:pt>
                <c:pt idx="1568">
                  <c:v>2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1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3</c:v>
                </c:pt>
                <c:pt idx="1579">
                  <c:v>1</c:v>
                </c:pt>
                <c:pt idx="1580">
                  <c:v>3</c:v>
                </c:pt>
                <c:pt idx="1581">
                  <c:v>1</c:v>
                </c:pt>
                <c:pt idx="1582">
                  <c:v>3</c:v>
                </c:pt>
                <c:pt idx="1583">
                  <c:v>3</c:v>
                </c:pt>
                <c:pt idx="1584">
                  <c:v>2</c:v>
                </c:pt>
                <c:pt idx="1585">
                  <c:v>1</c:v>
                </c:pt>
                <c:pt idx="1586">
                  <c:v>2</c:v>
                </c:pt>
                <c:pt idx="1587">
                  <c:v>2</c:v>
                </c:pt>
                <c:pt idx="1588">
                  <c:v>3</c:v>
                </c:pt>
                <c:pt idx="1589">
                  <c:v>2</c:v>
                </c:pt>
                <c:pt idx="1590">
                  <c:v>3</c:v>
                </c:pt>
                <c:pt idx="1591">
                  <c:v>2</c:v>
                </c:pt>
                <c:pt idx="1592">
                  <c:v>3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1</c:v>
                </c:pt>
                <c:pt idx="1598">
                  <c:v>3</c:v>
                </c:pt>
                <c:pt idx="1599">
                  <c:v>1</c:v>
                </c:pt>
                <c:pt idx="1600">
                  <c:v>1</c:v>
                </c:pt>
                <c:pt idx="1601">
                  <c:v>3</c:v>
                </c:pt>
                <c:pt idx="1602">
                  <c:v>1</c:v>
                </c:pt>
                <c:pt idx="1603">
                  <c:v>3</c:v>
                </c:pt>
                <c:pt idx="1604">
                  <c:v>3</c:v>
                </c:pt>
                <c:pt idx="1605">
                  <c:v>1</c:v>
                </c:pt>
                <c:pt idx="1606">
                  <c:v>3</c:v>
                </c:pt>
                <c:pt idx="1607">
                  <c:v>2</c:v>
                </c:pt>
                <c:pt idx="1608">
                  <c:v>1</c:v>
                </c:pt>
                <c:pt idx="1609">
                  <c:v>3</c:v>
                </c:pt>
                <c:pt idx="1610">
                  <c:v>2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2</c:v>
                </c:pt>
                <c:pt idx="1615">
                  <c:v>3</c:v>
                </c:pt>
                <c:pt idx="1616">
                  <c:v>3</c:v>
                </c:pt>
                <c:pt idx="1617">
                  <c:v>1</c:v>
                </c:pt>
                <c:pt idx="1618">
                  <c:v>3</c:v>
                </c:pt>
                <c:pt idx="1619">
                  <c:v>1</c:v>
                </c:pt>
                <c:pt idx="1620">
                  <c:v>1</c:v>
                </c:pt>
                <c:pt idx="1621">
                  <c:v>2</c:v>
                </c:pt>
                <c:pt idx="1622">
                  <c:v>3</c:v>
                </c:pt>
                <c:pt idx="1623">
                  <c:v>1</c:v>
                </c:pt>
                <c:pt idx="1624">
                  <c:v>3</c:v>
                </c:pt>
                <c:pt idx="1625">
                  <c:v>3</c:v>
                </c:pt>
                <c:pt idx="1626">
                  <c:v>2</c:v>
                </c:pt>
                <c:pt idx="1627">
                  <c:v>1</c:v>
                </c:pt>
                <c:pt idx="1628">
                  <c:v>2</c:v>
                </c:pt>
                <c:pt idx="1629">
                  <c:v>3</c:v>
                </c:pt>
                <c:pt idx="1630">
                  <c:v>2</c:v>
                </c:pt>
                <c:pt idx="1631">
                  <c:v>2</c:v>
                </c:pt>
                <c:pt idx="1632">
                  <c:v>1</c:v>
                </c:pt>
                <c:pt idx="1633">
                  <c:v>2</c:v>
                </c:pt>
                <c:pt idx="1634">
                  <c:v>2</c:v>
                </c:pt>
                <c:pt idx="1635">
                  <c:v>1</c:v>
                </c:pt>
                <c:pt idx="1636">
                  <c:v>2</c:v>
                </c:pt>
                <c:pt idx="1637">
                  <c:v>3</c:v>
                </c:pt>
                <c:pt idx="1638">
                  <c:v>1</c:v>
                </c:pt>
                <c:pt idx="1639">
                  <c:v>1</c:v>
                </c:pt>
                <c:pt idx="1640">
                  <c:v>2</c:v>
                </c:pt>
                <c:pt idx="1641">
                  <c:v>3</c:v>
                </c:pt>
                <c:pt idx="1642">
                  <c:v>3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1</c:v>
                </c:pt>
                <c:pt idx="1647">
                  <c:v>2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2</c:v>
                </c:pt>
                <c:pt idx="1652">
                  <c:v>3</c:v>
                </c:pt>
                <c:pt idx="1653">
                  <c:v>1</c:v>
                </c:pt>
                <c:pt idx="1654">
                  <c:v>3</c:v>
                </c:pt>
                <c:pt idx="1655">
                  <c:v>3</c:v>
                </c:pt>
                <c:pt idx="1656">
                  <c:v>3</c:v>
                </c:pt>
                <c:pt idx="1657">
                  <c:v>3</c:v>
                </c:pt>
                <c:pt idx="1658">
                  <c:v>3</c:v>
                </c:pt>
                <c:pt idx="1659">
                  <c:v>3</c:v>
                </c:pt>
                <c:pt idx="1660">
                  <c:v>2</c:v>
                </c:pt>
                <c:pt idx="1661">
                  <c:v>3</c:v>
                </c:pt>
                <c:pt idx="1662">
                  <c:v>1</c:v>
                </c:pt>
                <c:pt idx="1663">
                  <c:v>3</c:v>
                </c:pt>
                <c:pt idx="1664">
                  <c:v>2</c:v>
                </c:pt>
                <c:pt idx="1665">
                  <c:v>3</c:v>
                </c:pt>
                <c:pt idx="1666">
                  <c:v>2</c:v>
                </c:pt>
                <c:pt idx="1667">
                  <c:v>2</c:v>
                </c:pt>
                <c:pt idx="1668">
                  <c:v>3</c:v>
                </c:pt>
                <c:pt idx="1669">
                  <c:v>1</c:v>
                </c:pt>
                <c:pt idx="1670">
                  <c:v>2</c:v>
                </c:pt>
                <c:pt idx="1671">
                  <c:v>3</c:v>
                </c:pt>
                <c:pt idx="1672">
                  <c:v>3</c:v>
                </c:pt>
                <c:pt idx="1673">
                  <c:v>1</c:v>
                </c:pt>
                <c:pt idx="1674">
                  <c:v>3</c:v>
                </c:pt>
                <c:pt idx="1675">
                  <c:v>3</c:v>
                </c:pt>
                <c:pt idx="1676">
                  <c:v>2</c:v>
                </c:pt>
                <c:pt idx="1677">
                  <c:v>2</c:v>
                </c:pt>
                <c:pt idx="1678">
                  <c:v>1</c:v>
                </c:pt>
                <c:pt idx="1679">
                  <c:v>3</c:v>
                </c:pt>
                <c:pt idx="1680">
                  <c:v>2</c:v>
                </c:pt>
                <c:pt idx="1681">
                  <c:v>3</c:v>
                </c:pt>
                <c:pt idx="1682">
                  <c:v>1</c:v>
                </c:pt>
                <c:pt idx="1683">
                  <c:v>1</c:v>
                </c:pt>
                <c:pt idx="1684">
                  <c:v>3</c:v>
                </c:pt>
                <c:pt idx="1685">
                  <c:v>2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3</c:v>
                </c:pt>
                <c:pt idx="1690">
                  <c:v>2</c:v>
                </c:pt>
                <c:pt idx="1691">
                  <c:v>3</c:v>
                </c:pt>
                <c:pt idx="1692">
                  <c:v>2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2</c:v>
                </c:pt>
                <c:pt idx="1697">
                  <c:v>3</c:v>
                </c:pt>
                <c:pt idx="1698">
                  <c:v>2</c:v>
                </c:pt>
                <c:pt idx="1699">
                  <c:v>2</c:v>
                </c:pt>
                <c:pt idx="1700">
                  <c:v>3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2</c:v>
                </c:pt>
                <c:pt idx="1708">
                  <c:v>3</c:v>
                </c:pt>
                <c:pt idx="1709">
                  <c:v>1</c:v>
                </c:pt>
                <c:pt idx="1710">
                  <c:v>3</c:v>
                </c:pt>
                <c:pt idx="1711">
                  <c:v>2</c:v>
                </c:pt>
                <c:pt idx="1712">
                  <c:v>2</c:v>
                </c:pt>
                <c:pt idx="1713">
                  <c:v>3</c:v>
                </c:pt>
                <c:pt idx="1714">
                  <c:v>3</c:v>
                </c:pt>
                <c:pt idx="1715">
                  <c:v>2</c:v>
                </c:pt>
                <c:pt idx="1716">
                  <c:v>1</c:v>
                </c:pt>
                <c:pt idx="1717">
                  <c:v>2</c:v>
                </c:pt>
                <c:pt idx="1718">
                  <c:v>2</c:v>
                </c:pt>
                <c:pt idx="1719">
                  <c:v>3</c:v>
                </c:pt>
                <c:pt idx="1720">
                  <c:v>2</c:v>
                </c:pt>
                <c:pt idx="1721">
                  <c:v>3</c:v>
                </c:pt>
                <c:pt idx="1722">
                  <c:v>3</c:v>
                </c:pt>
                <c:pt idx="1723">
                  <c:v>1</c:v>
                </c:pt>
                <c:pt idx="1724">
                  <c:v>2</c:v>
                </c:pt>
                <c:pt idx="1725">
                  <c:v>2</c:v>
                </c:pt>
                <c:pt idx="1726">
                  <c:v>1</c:v>
                </c:pt>
                <c:pt idx="1727">
                  <c:v>2</c:v>
                </c:pt>
                <c:pt idx="1728">
                  <c:v>1</c:v>
                </c:pt>
                <c:pt idx="1729">
                  <c:v>2</c:v>
                </c:pt>
                <c:pt idx="1730">
                  <c:v>3</c:v>
                </c:pt>
                <c:pt idx="1731">
                  <c:v>3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1</c:v>
                </c:pt>
                <c:pt idx="1736">
                  <c:v>3</c:v>
                </c:pt>
                <c:pt idx="1737">
                  <c:v>3</c:v>
                </c:pt>
                <c:pt idx="1738">
                  <c:v>2</c:v>
                </c:pt>
                <c:pt idx="1739">
                  <c:v>3</c:v>
                </c:pt>
                <c:pt idx="1740">
                  <c:v>2</c:v>
                </c:pt>
                <c:pt idx="1741">
                  <c:v>2</c:v>
                </c:pt>
                <c:pt idx="1742">
                  <c:v>1</c:v>
                </c:pt>
                <c:pt idx="1743">
                  <c:v>2</c:v>
                </c:pt>
                <c:pt idx="1744">
                  <c:v>2</c:v>
                </c:pt>
                <c:pt idx="1745">
                  <c:v>1</c:v>
                </c:pt>
                <c:pt idx="1746">
                  <c:v>1</c:v>
                </c:pt>
                <c:pt idx="1747">
                  <c:v>2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2</c:v>
                </c:pt>
                <c:pt idx="1752">
                  <c:v>2</c:v>
                </c:pt>
                <c:pt idx="1753">
                  <c:v>1</c:v>
                </c:pt>
                <c:pt idx="1754">
                  <c:v>1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3</c:v>
                </c:pt>
                <c:pt idx="1762">
                  <c:v>1</c:v>
                </c:pt>
                <c:pt idx="1763">
                  <c:v>3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1</c:v>
                </c:pt>
                <c:pt idx="1768">
                  <c:v>1</c:v>
                </c:pt>
                <c:pt idx="1769">
                  <c:v>3</c:v>
                </c:pt>
                <c:pt idx="1770">
                  <c:v>1</c:v>
                </c:pt>
                <c:pt idx="1771">
                  <c:v>3</c:v>
                </c:pt>
                <c:pt idx="1772">
                  <c:v>2</c:v>
                </c:pt>
                <c:pt idx="1773">
                  <c:v>3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3</c:v>
                </c:pt>
                <c:pt idx="1783">
                  <c:v>2</c:v>
                </c:pt>
                <c:pt idx="1784">
                  <c:v>2</c:v>
                </c:pt>
                <c:pt idx="1785">
                  <c:v>1</c:v>
                </c:pt>
                <c:pt idx="1786">
                  <c:v>1</c:v>
                </c:pt>
                <c:pt idx="1787">
                  <c:v>3</c:v>
                </c:pt>
                <c:pt idx="1788">
                  <c:v>2</c:v>
                </c:pt>
                <c:pt idx="1789">
                  <c:v>1</c:v>
                </c:pt>
                <c:pt idx="1790">
                  <c:v>3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2</c:v>
                </c:pt>
                <c:pt idx="1795">
                  <c:v>3</c:v>
                </c:pt>
                <c:pt idx="1796">
                  <c:v>3</c:v>
                </c:pt>
                <c:pt idx="1797">
                  <c:v>1</c:v>
                </c:pt>
                <c:pt idx="1798">
                  <c:v>2</c:v>
                </c:pt>
                <c:pt idx="1799">
                  <c:v>3</c:v>
                </c:pt>
                <c:pt idx="1800">
                  <c:v>1</c:v>
                </c:pt>
                <c:pt idx="1801">
                  <c:v>2</c:v>
                </c:pt>
                <c:pt idx="1802">
                  <c:v>1</c:v>
                </c:pt>
                <c:pt idx="1803">
                  <c:v>3</c:v>
                </c:pt>
                <c:pt idx="1804">
                  <c:v>2</c:v>
                </c:pt>
                <c:pt idx="1805">
                  <c:v>3</c:v>
                </c:pt>
                <c:pt idx="1806">
                  <c:v>2</c:v>
                </c:pt>
                <c:pt idx="1807">
                  <c:v>1</c:v>
                </c:pt>
                <c:pt idx="1808">
                  <c:v>3</c:v>
                </c:pt>
                <c:pt idx="1809">
                  <c:v>2</c:v>
                </c:pt>
                <c:pt idx="1810">
                  <c:v>2</c:v>
                </c:pt>
                <c:pt idx="1811">
                  <c:v>1</c:v>
                </c:pt>
                <c:pt idx="1812">
                  <c:v>1</c:v>
                </c:pt>
                <c:pt idx="1813">
                  <c:v>3</c:v>
                </c:pt>
                <c:pt idx="1814">
                  <c:v>1</c:v>
                </c:pt>
                <c:pt idx="1815">
                  <c:v>3</c:v>
                </c:pt>
                <c:pt idx="1816">
                  <c:v>2</c:v>
                </c:pt>
                <c:pt idx="1817">
                  <c:v>2</c:v>
                </c:pt>
                <c:pt idx="1818">
                  <c:v>3</c:v>
                </c:pt>
                <c:pt idx="1819">
                  <c:v>1</c:v>
                </c:pt>
                <c:pt idx="1820">
                  <c:v>3</c:v>
                </c:pt>
                <c:pt idx="1821">
                  <c:v>3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3</c:v>
                </c:pt>
                <c:pt idx="1826">
                  <c:v>1</c:v>
                </c:pt>
                <c:pt idx="1827">
                  <c:v>2</c:v>
                </c:pt>
                <c:pt idx="1828">
                  <c:v>2</c:v>
                </c:pt>
                <c:pt idx="1829">
                  <c:v>3</c:v>
                </c:pt>
                <c:pt idx="1830">
                  <c:v>3</c:v>
                </c:pt>
                <c:pt idx="1831">
                  <c:v>2</c:v>
                </c:pt>
                <c:pt idx="1832">
                  <c:v>3</c:v>
                </c:pt>
                <c:pt idx="1833">
                  <c:v>3</c:v>
                </c:pt>
                <c:pt idx="1834">
                  <c:v>1</c:v>
                </c:pt>
                <c:pt idx="1835">
                  <c:v>1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2</c:v>
                </c:pt>
                <c:pt idx="1840">
                  <c:v>3</c:v>
                </c:pt>
                <c:pt idx="1841">
                  <c:v>2</c:v>
                </c:pt>
                <c:pt idx="1842">
                  <c:v>2</c:v>
                </c:pt>
                <c:pt idx="1843">
                  <c:v>3</c:v>
                </c:pt>
                <c:pt idx="1844">
                  <c:v>1</c:v>
                </c:pt>
                <c:pt idx="1845">
                  <c:v>1</c:v>
                </c:pt>
                <c:pt idx="1846">
                  <c:v>2</c:v>
                </c:pt>
                <c:pt idx="1847">
                  <c:v>2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3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2</c:v>
                </c:pt>
                <c:pt idx="1857">
                  <c:v>3</c:v>
                </c:pt>
                <c:pt idx="1858">
                  <c:v>1</c:v>
                </c:pt>
                <c:pt idx="1859">
                  <c:v>1</c:v>
                </c:pt>
                <c:pt idx="1860">
                  <c:v>2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1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3</c:v>
                </c:pt>
                <c:pt idx="1870">
                  <c:v>3</c:v>
                </c:pt>
                <c:pt idx="1871">
                  <c:v>1</c:v>
                </c:pt>
                <c:pt idx="1872">
                  <c:v>3</c:v>
                </c:pt>
                <c:pt idx="1873">
                  <c:v>3</c:v>
                </c:pt>
                <c:pt idx="1874">
                  <c:v>2</c:v>
                </c:pt>
                <c:pt idx="1875">
                  <c:v>3</c:v>
                </c:pt>
                <c:pt idx="1876">
                  <c:v>2</c:v>
                </c:pt>
                <c:pt idx="1877">
                  <c:v>1</c:v>
                </c:pt>
                <c:pt idx="1878">
                  <c:v>2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3</c:v>
                </c:pt>
                <c:pt idx="1883">
                  <c:v>1</c:v>
                </c:pt>
                <c:pt idx="1884">
                  <c:v>2</c:v>
                </c:pt>
                <c:pt idx="1885">
                  <c:v>3</c:v>
                </c:pt>
                <c:pt idx="1886">
                  <c:v>2</c:v>
                </c:pt>
                <c:pt idx="1887">
                  <c:v>2</c:v>
                </c:pt>
                <c:pt idx="1888">
                  <c:v>2</c:v>
                </c:pt>
                <c:pt idx="1889">
                  <c:v>3</c:v>
                </c:pt>
                <c:pt idx="1890">
                  <c:v>2</c:v>
                </c:pt>
                <c:pt idx="1891">
                  <c:v>3</c:v>
                </c:pt>
                <c:pt idx="1892">
                  <c:v>2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1</c:v>
                </c:pt>
                <c:pt idx="1898">
                  <c:v>1</c:v>
                </c:pt>
                <c:pt idx="1899">
                  <c:v>3</c:v>
                </c:pt>
                <c:pt idx="1900">
                  <c:v>2</c:v>
                </c:pt>
                <c:pt idx="1901">
                  <c:v>1</c:v>
                </c:pt>
                <c:pt idx="1902">
                  <c:v>1</c:v>
                </c:pt>
                <c:pt idx="1903">
                  <c:v>3</c:v>
                </c:pt>
                <c:pt idx="1904">
                  <c:v>1</c:v>
                </c:pt>
                <c:pt idx="1905">
                  <c:v>3</c:v>
                </c:pt>
                <c:pt idx="1906">
                  <c:v>1</c:v>
                </c:pt>
                <c:pt idx="1907">
                  <c:v>2</c:v>
                </c:pt>
                <c:pt idx="1908">
                  <c:v>2</c:v>
                </c:pt>
                <c:pt idx="1909">
                  <c:v>1</c:v>
                </c:pt>
                <c:pt idx="1910">
                  <c:v>3</c:v>
                </c:pt>
                <c:pt idx="1911">
                  <c:v>1</c:v>
                </c:pt>
                <c:pt idx="1912">
                  <c:v>3</c:v>
                </c:pt>
                <c:pt idx="1913">
                  <c:v>1</c:v>
                </c:pt>
                <c:pt idx="1914">
                  <c:v>1</c:v>
                </c:pt>
                <c:pt idx="1915">
                  <c:v>3</c:v>
                </c:pt>
                <c:pt idx="1916">
                  <c:v>1</c:v>
                </c:pt>
                <c:pt idx="1917">
                  <c:v>3</c:v>
                </c:pt>
                <c:pt idx="1918">
                  <c:v>1</c:v>
                </c:pt>
                <c:pt idx="1919">
                  <c:v>1</c:v>
                </c:pt>
                <c:pt idx="1920">
                  <c:v>3</c:v>
                </c:pt>
                <c:pt idx="1921">
                  <c:v>3</c:v>
                </c:pt>
                <c:pt idx="1922">
                  <c:v>2</c:v>
                </c:pt>
                <c:pt idx="1923">
                  <c:v>3</c:v>
                </c:pt>
                <c:pt idx="1924">
                  <c:v>3</c:v>
                </c:pt>
                <c:pt idx="1925">
                  <c:v>2</c:v>
                </c:pt>
                <c:pt idx="1926">
                  <c:v>2</c:v>
                </c:pt>
                <c:pt idx="1927">
                  <c:v>3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2</c:v>
                </c:pt>
                <c:pt idx="1932">
                  <c:v>3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2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3</c:v>
                </c:pt>
                <c:pt idx="1941">
                  <c:v>2</c:v>
                </c:pt>
                <c:pt idx="1942">
                  <c:v>3</c:v>
                </c:pt>
                <c:pt idx="1943">
                  <c:v>3</c:v>
                </c:pt>
                <c:pt idx="1944">
                  <c:v>3</c:v>
                </c:pt>
                <c:pt idx="1945">
                  <c:v>2</c:v>
                </c:pt>
                <c:pt idx="1946">
                  <c:v>1</c:v>
                </c:pt>
                <c:pt idx="1947">
                  <c:v>3</c:v>
                </c:pt>
                <c:pt idx="1948">
                  <c:v>1</c:v>
                </c:pt>
                <c:pt idx="1949">
                  <c:v>3</c:v>
                </c:pt>
                <c:pt idx="1950">
                  <c:v>1</c:v>
                </c:pt>
                <c:pt idx="1951">
                  <c:v>2</c:v>
                </c:pt>
                <c:pt idx="1952">
                  <c:v>3</c:v>
                </c:pt>
                <c:pt idx="1953">
                  <c:v>2</c:v>
                </c:pt>
                <c:pt idx="1954">
                  <c:v>3</c:v>
                </c:pt>
                <c:pt idx="1955">
                  <c:v>3</c:v>
                </c:pt>
                <c:pt idx="1956">
                  <c:v>3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1</c:v>
                </c:pt>
                <c:pt idx="1962">
                  <c:v>3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3</c:v>
                </c:pt>
                <c:pt idx="1967">
                  <c:v>1</c:v>
                </c:pt>
                <c:pt idx="1968">
                  <c:v>1</c:v>
                </c:pt>
                <c:pt idx="1969">
                  <c:v>2</c:v>
                </c:pt>
                <c:pt idx="1970">
                  <c:v>1</c:v>
                </c:pt>
                <c:pt idx="1971">
                  <c:v>1</c:v>
                </c:pt>
                <c:pt idx="1972">
                  <c:v>2</c:v>
                </c:pt>
                <c:pt idx="1973">
                  <c:v>1</c:v>
                </c:pt>
                <c:pt idx="1974">
                  <c:v>2</c:v>
                </c:pt>
                <c:pt idx="1975">
                  <c:v>2</c:v>
                </c:pt>
                <c:pt idx="1976">
                  <c:v>3</c:v>
                </c:pt>
                <c:pt idx="1977">
                  <c:v>1</c:v>
                </c:pt>
                <c:pt idx="1978">
                  <c:v>3</c:v>
                </c:pt>
                <c:pt idx="1979">
                  <c:v>2</c:v>
                </c:pt>
                <c:pt idx="1980">
                  <c:v>1</c:v>
                </c:pt>
                <c:pt idx="1981">
                  <c:v>1</c:v>
                </c:pt>
                <c:pt idx="1982">
                  <c:v>2</c:v>
                </c:pt>
                <c:pt idx="1983">
                  <c:v>1</c:v>
                </c:pt>
                <c:pt idx="1984">
                  <c:v>1</c:v>
                </c:pt>
                <c:pt idx="1985">
                  <c:v>2</c:v>
                </c:pt>
                <c:pt idx="1986">
                  <c:v>3</c:v>
                </c:pt>
                <c:pt idx="1987">
                  <c:v>1</c:v>
                </c:pt>
                <c:pt idx="1988">
                  <c:v>1</c:v>
                </c:pt>
                <c:pt idx="1989">
                  <c:v>2</c:v>
                </c:pt>
                <c:pt idx="1990">
                  <c:v>2</c:v>
                </c:pt>
                <c:pt idx="1991">
                  <c:v>3</c:v>
                </c:pt>
                <c:pt idx="1992">
                  <c:v>1</c:v>
                </c:pt>
                <c:pt idx="1993">
                  <c:v>1</c:v>
                </c:pt>
                <c:pt idx="1994">
                  <c:v>2</c:v>
                </c:pt>
                <c:pt idx="1995">
                  <c:v>2</c:v>
                </c:pt>
                <c:pt idx="1996">
                  <c:v>1</c:v>
                </c:pt>
                <c:pt idx="1997">
                  <c:v>2</c:v>
                </c:pt>
                <c:pt idx="1998">
                  <c:v>3</c:v>
                </c:pt>
                <c:pt idx="1999">
                  <c:v>2</c:v>
                </c:pt>
                <c:pt idx="2000">
                  <c:v>1</c:v>
                </c:pt>
                <c:pt idx="2001">
                  <c:v>2</c:v>
                </c:pt>
                <c:pt idx="2002">
                  <c:v>1</c:v>
                </c:pt>
                <c:pt idx="2003">
                  <c:v>1</c:v>
                </c:pt>
                <c:pt idx="2004">
                  <c:v>3</c:v>
                </c:pt>
                <c:pt idx="2005">
                  <c:v>2</c:v>
                </c:pt>
                <c:pt idx="2006">
                  <c:v>3</c:v>
                </c:pt>
                <c:pt idx="2007">
                  <c:v>1</c:v>
                </c:pt>
                <c:pt idx="2008">
                  <c:v>3</c:v>
                </c:pt>
                <c:pt idx="2009">
                  <c:v>3</c:v>
                </c:pt>
                <c:pt idx="2010">
                  <c:v>2</c:v>
                </c:pt>
                <c:pt idx="2011">
                  <c:v>3</c:v>
                </c:pt>
                <c:pt idx="2012">
                  <c:v>1</c:v>
                </c:pt>
                <c:pt idx="2013">
                  <c:v>1</c:v>
                </c:pt>
                <c:pt idx="2014">
                  <c:v>2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3</c:v>
                </c:pt>
                <c:pt idx="2019">
                  <c:v>3</c:v>
                </c:pt>
                <c:pt idx="2020">
                  <c:v>2</c:v>
                </c:pt>
                <c:pt idx="2021">
                  <c:v>2</c:v>
                </c:pt>
                <c:pt idx="2022">
                  <c:v>1</c:v>
                </c:pt>
                <c:pt idx="2023">
                  <c:v>1</c:v>
                </c:pt>
                <c:pt idx="2024">
                  <c:v>2</c:v>
                </c:pt>
                <c:pt idx="2025">
                  <c:v>1</c:v>
                </c:pt>
                <c:pt idx="2026">
                  <c:v>2</c:v>
                </c:pt>
                <c:pt idx="2027">
                  <c:v>1</c:v>
                </c:pt>
                <c:pt idx="2028">
                  <c:v>1</c:v>
                </c:pt>
                <c:pt idx="2029">
                  <c:v>2</c:v>
                </c:pt>
                <c:pt idx="2030">
                  <c:v>3</c:v>
                </c:pt>
                <c:pt idx="2031">
                  <c:v>2</c:v>
                </c:pt>
                <c:pt idx="2032">
                  <c:v>2</c:v>
                </c:pt>
                <c:pt idx="2033">
                  <c:v>2</c:v>
                </c:pt>
                <c:pt idx="2034">
                  <c:v>3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1</c:v>
                </c:pt>
                <c:pt idx="2039">
                  <c:v>3</c:v>
                </c:pt>
                <c:pt idx="2040">
                  <c:v>2</c:v>
                </c:pt>
                <c:pt idx="2041">
                  <c:v>2</c:v>
                </c:pt>
                <c:pt idx="2042">
                  <c:v>1</c:v>
                </c:pt>
                <c:pt idx="2043">
                  <c:v>3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3</c:v>
                </c:pt>
                <c:pt idx="2048">
                  <c:v>2</c:v>
                </c:pt>
                <c:pt idx="2049">
                  <c:v>3</c:v>
                </c:pt>
                <c:pt idx="2050">
                  <c:v>2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1</c:v>
                </c:pt>
                <c:pt idx="2058">
                  <c:v>2</c:v>
                </c:pt>
                <c:pt idx="2059">
                  <c:v>1</c:v>
                </c:pt>
                <c:pt idx="2060">
                  <c:v>2</c:v>
                </c:pt>
                <c:pt idx="2061">
                  <c:v>1</c:v>
                </c:pt>
                <c:pt idx="2062">
                  <c:v>3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3</c:v>
                </c:pt>
                <c:pt idx="2067">
                  <c:v>2</c:v>
                </c:pt>
                <c:pt idx="2068">
                  <c:v>1</c:v>
                </c:pt>
                <c:pt idx="2069">
                  <c:v>1</c:v>
                </c:pt>
                <c:pt idx="2070">
                  <c:v>3</c:v>
                </c:pt>
                <c:pt idx="2071">
                  <c:v>1</c:v>
                </c:pt>
                <c:pt idx="2072">
                  <c:v>3</c:v>
                </c:pt>
                <c:pt idx="2073">
                  <c:v>1</c:v>
                </c:pt>
                <c:pt idx="2074">
                  <c:v>3</c:v>
                </c:pt>
                <c:pt idx="2075">
                  <c:v>1</c:v>
                </c:pt>
                <c:pt idx="2076">
                  <c:v>1</c:v>
                </c:pt>
                <c:pt idx="2077">
                  <c:v>2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3</c:v>
                </c:pt>
                <c:pt idx="2084">
                  <c:v>3</c:v>
                </c:pt>
                <c:pt idx="2085">
                  <c:v>1</c:v>
                </c:pt>
                <c:pt idx="2086">
                  <c:v>1</c:v>
                </c:pt>
                <c:pt idx="2087">
                  <c:v>2</c:v>
                </c:pt>
                <c:pt idx="2088">
                  <c:v>1</c:v>
                </c:pt>
                <c:pt idx="2089">
                  <c:v>1</c:v>
                </c:pt>
                <c:pt idx="2090">
                  <c:v>2</c:v>
                </c:pt>
                <c:pt idx="2091">
                  <c:v>2</c:v>
                </c:pt>
                <c:pt idx="2092">
                  <c:v>1</c:v>
                </c:pt>
                <c:pt idx="2093">
                  <c:v>2</c:v>
                </c:pt>
                <c:pt idx="2094">
                  <c:v>1</c:v>
                </c:pt>
                <c:pt idx="2095">
                  <c:v>2</c:v>
                </c:pt>
                <c:pt idx="2096">
                  <c:v>1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3</c:v>
                </c:pt>
                <c:pt idx="2101">
                  <c:v>2</c:v>
                </c:pt>
                <c:pt idx="2102">
                  <c:v>3</c:v>
                </c:pt>
                <c:pt idx="2103">
                  <c:v>1</c:v>
                </c:pt>
                <c:pt idx="2104">
                  <c:v>3</c:v>
                </c:pt>
                <c:pt idx="2105">
                  <c:v>3</c:v>
                </c:pt>
                <c:pt idx="2106">
                  <c:v>1</c:v>
                </c:pt>
                <c:pt idx="2107">
                  <c:v>3</c:v>
                </c:pt>
                <c:pt idx="2108">
                  <c:v>1</c:v>
                </c:pt>
                <c:pt idx="2109">
                  <c:v>2</c:v>
                </c:pt>
                <c:pt idx="2110">
                  <c:v>1</c:v>
                </c:pt>
                <c:pt idx="2111">
                  <c:v>1</c:v>
                </c:pt>
                <c:pt idx="2112">
                  <c:v>3</c:v>
                </c:pt>
                <c:pt idx="2113">
                  <c:v>3</c:v>
                </c:pt>
                <c:pt idx="2114">
                  <c:v>3</c:v>
                </c:pt>
                <c:pt idx="2115">
                  <c:v>2</c:v>
                </c:pt>
                <c:pt idx="2116">
                  <c:v>1</c:v>
                </c:pt>
                <c:pt idx="2117">
                  <c:v>2</c:v>
                </c:pt>
                <c:pt idx="2118">
                  <c:v>3</c:v>
                </c:pt>
                <c:pt idx="2119">
                  <c:v>2</c:v>
                </c:pt>
                <c:pt idx="2120">
                  <c:v>3</c:v>
                </c:pt>
                <c:pt idx="2121">
                  <c:v>3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1</c:v>
                </c:pt>
                <c:pt idx="2126">
                  <c:v>3</c:v>
                </c:pt>
                <c:pt idx="2127">
                  <c:v>1</c:v>
                </c:pt>
                <c:pt idx="2128">
                  <c:v>1</c:v>
                </c:pt>
                <c:pt idx="2129">
                  <c:v>3</c:v>
                </c:pt>
                <c:pt idx="2130">
                  <c:v>3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3</c:v>
                </c:pt>
                <c:pt idx="2139">
                  <c:v>3</c:v>
                </c:pt>
                <c:pt idx="2140">
                  <c:v>2</c:v>
                </c:pt>
                <c:pt idx="2141">
                  <c:v>3</c:v>
                </c:pt>
                <c:pt idx="2142">
                  <c:v>3</c:v>
                </c:pt>
                <c:pt idx="2143">
                  <c:v>3</c:v>
                </c:pt>
                <c:pt idx="2144">
                  <c:v>3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3</c:v>
                </c:pt>
                <c:pt idx="2149">
                  <c:v>3</c:v>
                </c:pt>
                <c:pt idx="2150">
                  <c:v>3</c:v>
                </c:pt>
                <c:pt idx="2151">
                  <c:v>2</c:v>
                </c:pt>
                <c:pt idx="2152">
                  <c:v>3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2</c:v>
                </c:pt>
                <c:pt idx="2157">
                  <c:v>2</c:v>
                </c:pt>
                <c:pt idx="2158">
                  <c:v>1</c:v>
                </c:pt>
                <c:pt idx="2159">
                  <c:v>2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3</c:v>
                </c:pt>
                <c:pt idx="2164">
                  <c:v>1</c:v>
                </c:pt>
                <c:pt idx="2165">
                  <c:v>2</c:v>
                </c:pt>
                <c:pt idx="2166">
                  <c:v>3</c:v>
                </c:pt>
                <c:pt idx="2167">
                  <c:v>3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3</c:v>
                </c:pt>
                <c:pt idx="2172">
                  <c:v>2</c:v>
                </c:pt>
                <c:pt idx="2173">
                  <c:v>3</c:v>
                </c:pt>
                <c:pt idx="2174">
                  <c:v>2</c:v>
                </c:pt>
                <c:pt idx="2175">
                  <c:v>2</c:v>
                </c:pt>
                <c:pt idx="2176">
                  <c:v>3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3</c:v>
                </c:pt>
                <c:pt idx="2182">
                  <c:v>3</c:v>
                </c:pt>
                <c:pt idx="2183">
                  <c:v>1</c:v>
                </c:pt>
                <c:pt idx="2184">
                  <c:v>1</c:v>
                </c:pt>
                <c:pt idx="2185">
                  <c:v>3</c:v>
                </c:pt>
                <c:pt idx="2186">
                  <c:v>3</c:v>
                </c:pt>
                <c:pt idx="2187">
                  <c:v>1</c:v>
                </c:pt>
                <c:pt idx="2188">
                  <c:v>3</c:v>
                </c:pt>
                <c:pt idx="2189">
                  <c:v>2</c:v>
                </c:pt>
                <c:pt idx="2190">
                  <c:v>2</c:v>
                </c:pt>
                <c:pt idx="2191">
                  <c:v>1</c:v>
                </c:pt>
                <c:pt idx="2192">
                  <c:v>2</c:v>
                </c:pt>
                <c:pt idx="2193">
                  <c:v>3</c:v>
                </c:pt>
                <c:pt idx="2194">
                  <c:v>3</c:v>
                </c:pt>
                <c:pt idx="2195">
                  <c:v>1</c:v>
                </c:pt>
                <c:pt idx="2196">
                  <c:v>1</c:v>
                </c:pt>
                <c:pt idx="2197">
                  <c:v>2</c:v>
                </c:pt>
                <c:pt idx="2198">
                  <c:v>1</c:v>
                </c:pt>
                <c:pt idx="2199">
                  <c:v>3</c:v>
                </c:pt>
                <c:pt idx="2200">
                  <c:v>1</c:v>
                </c:pt>
                <c:pt idx="2201">
                  <c:v>1</c:v>
                </c:pt>
                <c:pt idx="2202">
                  <c:v>3</c:v>
                </c:pt>
                <c:pt idx="2203">
                  <c:v>3</c:v>
                </c:pt>
                <c:pt idx="2204">
                  <c:v>2</c:v>
                </c:pt>
                <c:pt idx="2205">
                  <c:v>1</c:v>
                </c:pt>
                <c:pt idx="2206">
                  <c:v>2</c:v>
                </c:pt>
                <c:pt idx="2207">
                  <c:v>3</c:v>
                </c:pt>
                <c:pt idx="2208">
                  <c:v>2</c:v>
                </c:pt>
                <c:pt idx="2209">
                  <c:v>3</c:v>
                </c:pt>
                <c:pt idx="2210">
                  <c:v>3</c:v>
                </c:pt>
                <c:pt idx="2211">
                  <c:v>3</c:v>
                </c:pt>
                <c:pt idx="2212">
                  <c:v>2</c:v>
                </c:pt>
                <c:pt idx="2213">
                  <c:v>3</c:v>
                </c:pt>
                <c:pt idx="2214">
                  <c:v>1</c:v>
                </c:pt>
                <c:pt idx="2215">
                  <c:v>2</c:v>
                </c:pt>
                <c:pt idx="2216">
                  <c:v>3</c:v>
                </c:pt>
                <c:pt idx="2217">
                  <c:v>2</c:v>
                </c:pt>
                <c:pt idx="2218">
                  <c:v>2</c:v>
                </c:pt>
                <c:pt idx="2219">
                  <c:v>3</c:v>
                </c:pt>
                <c:pt idx="2220">
                  <c:v>3</c:v>
                </c:pt>
                <c:pt idx="2221">
                  <c:v>1</c:v>
                </c:pt>
                <c:pt idx="2222">
                  <c:v>3</c:v>
                </c:pt>
                <c:pt idx="2223">
                  <c:v>2</c:v>
                </c:pt>
                <c:pt idx="2224">
                  <c:v>1</c:v>
                </c:pt>
                <c:pt idx="2225">
                  <c:v>3</c:v>
                </c:pt>
                <c:pt idx="2226">
                  <c:v>2</c:v>
                </c:pt>
                <c:pt idx="2227">
                  <c:v>3</c:v>
                </c:pt>
                <c:pt idx="2228">
                  <c:v>2</c:v>
                </c:pt>
                <c:pt idx="2229">
                  <c:v>3</c:v>
                </c:pt>
                <c:pt idx="2230">
                  <c:v>3</c:v>
                </c:pt>
                <c:pt idx="2231">
                  <c:v>2</c:v>
                </c:pt>
                <c:pt idx="2232">
                  <c:v>1</c:v>
                </c:pt>
                <c:pt idx="2233">
                  <c:v>1</c:v>
                </c:pt>
                <c:pt idx="2234">
                  <c:v>3</c:v>
                </c:pt>
                <c:pt idx="2235">
                  <c:v>2</c:v>
                </c:pt>
                <c:pt idx="2236">
                  <c:v>3</c:v>
                </c:pt>
                <c:pt idx="2237">
                  <c:v>2</c:v>
                </c:pt>
                <c:pt idx="2238">
                  <c:v>2</c:v>
                </c:pt>
                <c:pt idx="2239">
                  <c:v>3</c:v>
                </c:pt>
                <c:pt idx="2240">
                  <c:v>3</c:v>
                </c:pt>
                <c:pt idx="2241">
                  <c:v>1</c:v>
                </c:pt>
                <c:pt idx="2242">
                  <c:v>1</c:v>
                </c:pt>
                <c:pt idx="2243">
                  <c:v>3</c:v>
                </c:pt>
                <c:pt idx="2244">
                  <c:v>2</c:v>
                </c:pt>
                <c:pt idx="2245">
                  <c:v>2</c:v>
                </c:pt>
                <c:pt idx="2246">
                  <c:v>2</c:v>
                </c:pt>
                <c:pt idx="2247">
                  <c:v>1</c:v>
                </c:pt>
                <c:pt idx="2248">
                  <c:v>3</c:v>
                </c:pt>
                <c:pt idx="2249">
                  <c:v>2</c:v>
                </c:pt>
                <c:pt idx="2250">
                  <c:v>3</c:v>
                </c:pt>
                <c:pt idx="2251">
                  <c:v>3</c:v>
                </c:pt>
                <c:pt idx="2252">
                  <c:v>2</c:v>
                </c:pt>
                <c:pt idx="2253">
                  <c:v>3</c:v>
                </c:pt>
                <c:pt idx="2254">
                  <c:v>1</c:v>
                </c:pt>
                <c:pt idx="2255">
                  <c:v>2</c:v>
                </c:pt>
                <c:pt idx="2256">
                  <c:v>2</c:v>
                </c:pt>
                <c:pt idx="2257">
                  <c:v>3</c:v>
                </c:pt>
                <c:pt idx="2258">
                  <c:v>3</c:v>
                </c:pt>
                <c:pt idx="2259">
                  <c:v>2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3</c:v>
                </c:pt>
                <c:pt idx="2264">
                  <c:v>2</c:v>
                </c:pt>
                <c:pt idx="2265">
                  <c:v>1</c:v>
                </c:pt>
                <c:pt idx="2266">
                  <c:v>1</c:v>
                </c:pt>
                <c:pt idx="2267">
                  <c:v>2</c:v>
                </c:pt>
                <c:pt idx="2268">
                  <c:v>1</c:v>
                </c:pt>
                <c:pt idx="2269">
                  <c:v>2</c:v>
                </c:pt>
                <c:pt idx="2270">
                  <c:v>3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2</c:v>
                </c:pt>
                <c:pt idx="2278">
                  <c:v>1</c:v>
                </c:pt>
                <c:pt idx="2279">
                  <c:v>1</c:v>
                </c:pt>
                <c:pt idx="2280">
                  <c:v>3</c:v>
                </c:pt>
                <c:pt idx="2281">
                  <c:v>1</c:v>
                </c:pt>
                <c:pt idx="2282">
                  <c:v>2</c:v>
                </c:pt>
                <c:pt idx="2283">
                  <c:v>2</c:v>
                </c:pt>
                <c:pt idx="2284">
                  <c:v>3</c:v>
                </c:pt>
                <c:pt idx="2285">
                  <c:v>1</c:v>
                </c:pt>
                <c:pt idx="2286">
                  <c:v>2</c:v>
                </c:pt>
                <c:pt idx="2287">
                  <c:v>3</c:v>
                </c:pt>
                <c:pt idx="2288">
                  <c:v>3</c:v>
                </c:pt>
                <c:pt idx="2289">
                  <c:v>2</c:v>
                </c:pt>
                <c:pt idx="2290">
                  <c:v>2</c:v>
                </c:pt>
                <c:pt idx="2291">
                  <c:v>1</c:v>
                </c:pt>
                <c:pt idx="2292">
                  <c:v>3</c:v>
                </c:pt>
                <c:pt idx="2293">
                  <c:v>3</c:v>
                </c:pt>
                <c:pt idx="2294">
                  <c:v>2</c:v>
                </c:pt>
                <c:pt idx="2295">
                  <c:v>3</c:v>
                </c:pt>
                <c:pt idx="2296">
                  <c:v>1</c:v>
                </c:pt>
                <c:pt idx="2297">
                  <c:v>2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3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1</c:v>
                </c:pt>
                <c:pt idx="2306">
                  <c:v>2</c:v>
                </c:pt>
                <c:pt idx="2307">
                  <c:v>3</c:v>
                </c:pt>
                <c:pt idx="2308">
                  <c:v>2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2</c:v>
                </c:pt>
                <c:pt idx="2314">
                  <c:v>1</c:v>
                </c:pt>
                <c:pt idx="2315">
                  <c:v>3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3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3</c:v>
                </c:pt>
                <c:pt idx="2325">
                  <c:v>1</c:v>
                </c:pt>
                <c:pt idx="2326">
                  <c:v>2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2</c:v>
                </c:pt>
                <c:pt idx="2331">
                  <c:v>2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3</c:v>
                </c:pt>
                <c:pt idx="2336">
                  <c:v>3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3</c:v>
                </c:pt>
                <c:pt idx="2341">
                  <c:v>2</c:v>
                </c:pt>
                <c:pt idx="2342">
                  <c:v>1</c:v>
                </c:pt>
                <c:pt idx="2343">
                  <c:v>1</c:v>
                </c:pt>
                <c:pt idx="2344">
                  <c:v>3</c:v>
                </c:pt>
                <c:pt idx="2345">
                  <c:v>3</c:v>
                </c:pt>
                <c:pt idx="2346">
                  <c:v>1</c:v>
                </c:pt>
                <c:pt idx="2347">
                  <c:v>3</c:v>
                </c:pt>
                <c:pt idx="2348">
                  <c:v>2</c:v>
                </c:pt>
                <c:pt idx="2349">
                  <c:v>2</c:v>
                </c:pt>
                <c:pt idx="2350">
                  <c:v>2</c:v>
                </c:pt>
                <c:pt idx="2351">
                  <c:v>2</c:v>
                </c:pt>
                <c:pt idx="2352">
                  <c:v>2</c:v>
                </c:pt>
                <c:pt idx="2353">
                  <c:v>1</c:v>
                </c:pt>
                <c:pt idx="2354">
                  <c:v>3</c:v>
                </c:pt>
                <c:pt idx="2355">
                  <c:v>2</c:v>
                </c:pt>
                <c:pt idx="2356">
                  <c:v>2</c:v>
                </c:pt>
                <c:pt idx="2357">
                  <c:v>1</c:v>
                </c:pt>
                <c:pt idx="2358">
                  <c:v>2</c:v>
                </c:pt>
                <c:pt idx="2359">
                  <c:v>3</c:v>
                </c:pt>
                <c:pt idx="2360">
                  <c:v>1</c:v>
                </c:pt>
                <c:pt idx="2361">
                  <c:v>3</c:v>
                </c:pt>
                <c:pt idx="2362">
                  <c:v>2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3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2</c:v>
                </c:pt>
                <c:pt idx="2372">
                  <c:v>2</c:v>
                </c:pt>
                <c:pt idx="2373">
                  <c:v>2</c:v>
                </c:pt>
                <c:pt idx="2374">
                  <c:v>1</c:v>
                </c:pt>
                <c:pt idx="2375">
                  <c:v>1</c:v>
                </c:pt>
                <c:pt idx="2376">
                  <c:v>3</c:v>
                </c:pt>
                <c:pt idx="2377">
                  <c:v>2</c:v>
                </c:pt>
                <c:pt idx="2378">
                  <c:v>1</c:v>
                </c:pt>
                <c:pt idx="2379">
                  <c:v>2</c:v>
                </c:pt>
                <c:pt idx="2380">
                  <c:v>2</c:v>
                </c:pt>
                <c:pt idx="2381">
                  <c:v>2</c:v>
                </c:pt>
                <c:pt idx="2382">
                  <c:v>3</c:v>
                </c:pt>
                <c:pt idx="2383">
                  <c:v>2</c:v>
                </c:pt>
                <c:pt idx="2384">
                  <c:v>1</c:v>
                </c:pt>
                <c:pt idx="2385">
                  <c:v>2</c:v>
                </c:pt>
                <c:pt idx="2386">
                  <c:v>1</c:v>
                </c:pt>
                <c:pt idx="2387">
                  <c:v>1</c:v>
                </c:pt>
                <c:pt idx="2388">
                  <c:v>3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3</c:v>
                </c:pt>
                <c:pt idx="2393">
                  <c:v>2</c:v>
                </c:pt>
                <c:pt idx="2394">
                  <c:v>3</c:v>
                </c:pt>
                <c:pt idx="2395">
                  <c:v>3</c:v>
                </c:pt>
                <c:pt idx="2396">
                  <c:v>1</c:v>
                </c:pt>
                <c:pt idx="2397">
                  <c:v>1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3</c:v>
                </c:pt>
                <c:pt idx="2402">
                  <c:v>3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3</c:v>
                </c:pt>
                <c:pt idx="2407">
                  <c:v>3</c:v>
                </c:pt>
                <c:pt idx="2408">
                  <c:v>2</c:v>
                </c:pt>
                <c:pt idx="2409">
                  <c:v>2</c:v>
                </c:pt>
                <c:pt idx="2410">
                  <c:v>1</c:v>
                </c:pt>
                <c:pt idx="2411">
                  <c:v>2</c:v>
                </c:pt>
                <c:pt idx="2412">
                  <c:v>2</c:v>
                </c:pt>
                <c:pt idx="2413">
                  <c:v>3</c:v>
                </c:pt>
                <c:pt idx="2414">
                  <c:v>1</c:v>
                </c:pt>
                <c:pt idx="2415">
                  <c:v>2</c:v>
                </c:pt>
                <c:pt idx="2416">
                  <c:v>3</c:v>
                </c:pt>
                <c:pt idx="2417">
                  <c:v>3</c:v>
                </c:pt>
                <c:pt idx="2418">
                  <c:v>3</c:v>
                </c:pt>
                <c:pt idx="2419">
                  <c:v>1</c:v>
                </c:pt>
                <c:pt idx="2420">
                  <c:v>3</c:v>
                </c:pt>
                <c:pt idx="2421">
                  <c:v>2</c:v>
                </c:pt>
                <c:pt idx="2422">
                  <c:v>2</c:v>
                </c:pt>
                <c:pt idx="2423">
                  <c:v>3</c:v>
                </c:pt>
                <c:pt idx="2424">
                  <c:v>3</c:v>
                </c:pt>
                <c:pt idx="2425">
                  <c:v>2</c:v>
                </c:pt>
                <c:pt idx="2426">
                  <c:v>1</c:v>
                </c:pt>
                <c:pt idx="2427">
                  <c:v>3</c:v>
                </c:pt>
                <c:pt idx="2428">
                  <c:v>2</c:v>
                </c:pt>
                <c:pt idx="2429">
                  <c:v>1</c:v>
                </c:pt>
                <c:pt idx="2430">
                  <c:v>3</c:v>
                </c:pt>
                <c:pt idx="2431">
                  <c:v>2</c:v>
                </c:pt>
                <c:pt idx="2432">
                  <c:v>3</c:v>
                </c:pt>
                <c:pt idx="2433">
                  <c:v>1</c:v>
                </c:pt>
                <c:pt idx="2434">
                  <c:v>2</c:v>
                </c:pt>
                <c:pt idx="2435">
                  <c:v>3</c:v>
                </c:pt>
                <c:pt idx="2436">
                  <c:v>1</c:v>
                </c:pt>
                <c:pt idx="2437">
                  <c:v>3</c:v>
                </c:pt>
                <c:pt idx="2438">
                  <c:v>1</c:v>
                </c:pt>
                <c:pt idx="2439">
                  <c:v>1</c:v>
                </c:pt>
                <c:pt idx="2440">
                  <c:v>2</c:v>
                </c:pt>
                <c:pt idx="2441">
                  <c:v>3</c:v>
                </c:pt>
                <c:pt idx="2442">
                  <c:v>2</c:v>
                </c:pt>
                <c:pt idx="2443">
                  <c:v>1</c:v>
                </c:pt>
                <c:pt idx="2444">
                  <c:v>2</c:v>
                </c:pt>
                <c:pt idx="2445">
                  <c:v>3</c:v>
                </c:pt>
                <c:pt idx="2446">
                  <c:v>1</c:v>
                </c:pt>
                <c:pt idx="2447">
                  <c:v>1</c:v>
                </c:pt>
                <c:pt idx="2448">
                  <c:v>2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3</c:v>
                </c:pt>
                <c:pt idx="2453">
                  <c:v>1</c:v>
                </c:pt>
                <c:pt idx="2454">
                  <c:v>2</c:v>
                </c:pt>
                <c:pt idx="2455">
                  <c:v>3</c:v>
                </c:pt>
                <c:pt idx="2456">
                  <c:v>3</c:v>
                </c:pt>
                <c:pt idx="2457">
                  <c:v>2</c:v>
                </c:pt>
                <c:pt idx="2458">
                  <c:v>3</c:v>
                </c:pt>
                <c:pt idx="2459">
                  <c:v>3</c:v>
                </c:pt>
                <c:pt idx="2460">
                  <c:v>3</c:v>
                </c:pt>
                <c:pt idx="2461">
                  <c:v>1</c:v>
                </c:pt>
                <c:pt idx="2462">
                  <c:v>2</c:v>
                </c:pt>
                <c:pt idx="2463">
                  <c:v>1</c:v>
                </c:pt>
                <c:pt idx="2464">
                  <c:v>2</c:v>
                </c:pt>
                <c:pt idx="2465">
                  <c:v>2</c:v>
                </c:pt>
                <c:pt idx="2466">
                  <c:v>1</c:v>
                </c:pt>
                <c:pt idx="2467">
                  <c:v>1</c:v>
                </c:pt>
                <c:pt idx="2468">
                  <c:v>2</c:v>
                </c:pt>
                <c:pt idx="2469">
                  <c:v>3</c:v>
                </c:pt>
                <c:pt idx="2470">
                  <c:v>2</c:v>
                </c:pt>
                <c:pt idx="2471">
                  <c:v>1</c:v>
                </c:pt>
                <c:pt idx="2472">
                  <c:v>2</c:v>
                </c:pt>
                <c:pt idx="2473">
                  <c:v>2</c:v>
                </c:pt>
                <c:pt idx="2474">
                  <c:v>3</c:v>
                </c:pt>
                <c:pt idx="2475">
                  <c:v>2</c:v>
                </c:pt>
                <c:pt idx="2476">
                  <c:v>2</c:v>
                </c:pt>
                <c:pt idx="2477">
                  <c:v>3</c:v>
                </c:pt>
                <c:pt idx="2478">
                  <c:v>1</c:v>
                </c:pt>
                <c:pt idx="2479">
                  <c:v>2</c:v>
                </c:pt>
                <c:pt idx="2480">
                  <c:v>3</c:v>
                </c:pt>
                <c:pt idx="2481">
                  <c:v>3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2</c:v>
                </c:pt>
                <c:pt idx="2486">
                  <c:v>2</c:v>
                </c:pt>
                <c:pt idx="2487">
                  <c:v>3</c:v>
                </c:pt>
                <c:pt idx="2488">
                  <c:v>2</c:v>
                </c:pt>
                <c:pt idx="2489">
                  <c:v>1</c:v>
                </c:pt>
                <c:pt idx="2490">
                  <c:v>2</c:v>
                </c:pt>
                <c:pt idx="2491">
                  <c:v>1</c:v>
                </c:pt>
                <c:pt idx="2492">
                  <c:v>2</c:v>
                </c:pt>
                <c:pt idx="2493">
                  <c:v>2</c:v>
                </c:pt>
                <c:pt idx="2494">
                  <c:v>3</c:v>
                </c:pt>
                <c:pt idx="2495">
                  <c:v>2</c:v>
                </c:pt>
                <c:pt idx="2496">
                  <c:v>1</c:v>
                </c:pt>
                <c:pt idx="2497">
                  <c:v>3</c:v>
                </c:pt>
                <c:pt idx="2498">
                  <c:v>1</c:v>
                </c:pt>
                <c:pt idx="2499">
                  <c:v>2</c:v>
                </c:pt>
                <c:pt idx="2500">
                  <c:v>3</c:v>
                </c:pt>
                <c:pt idx="2501">
                  <c:v>1</c:v>
                </c:pt>
                <c:pt idx="2502">
                  <c:v>3</c:v>
                </c:pt>
                <c:pt idx="2503">
                  <c:v>3</c:v>
                </c:pt>
                <c:pt idx="2504">
                  <c:v>2</c:v>
                </c:pt>
                <c:pt idx="2505">
                  <c:v>3</c:v>
                </c:pt>
                <c:pt idx="2506">
                  <c:v>1</c:v>
                </c:pt>
                <c:pt idx="2507">
                  <c:v>2</c:v>
                </c:pt>
                <c:pt idx="2508">
                  <c:v>1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2</c:v>
                </c:pt>
                <c:pt idx="2513">
                  <c:v>1</c:v>
                </c:pt>
                <c:pt idx="2514">
                  <c:v>2</c:v>
                </c:pt>
                <c:pt idx="2515">
                  <c:v>2</c:v>
                </c:pt>
                <c:pt idx="2516">
                  <c:v>3</c:v>
                </c:pt>
                <c:pt idx="2517">
                  <c:v>1</c:v>
                </c:pt>
                <c:pt idx="2518">
                  <c:v>3</c:v>
                </c:pt>
                <c:pt idx="2519">
                  <c:v>3</c:v>
                </c:pt>
                <c:pt idx="2520">
                  <c:v>1</c:v>
                </c:pt>
                <c:pt idx="2521">
                  <c:v>2</c:v>
                </c:pt>
                <c:pt idx="2522">
                  <c:v>2</c:v>
                </c:pt>
                <c:pt idx="2523">
                  <c:v>1</c:v>
                </c:pt>
                <c:pt idx="2524">
                  <c:v>2</c:v>
                </c:pt>
                <c:pt idx="2525">
                  <c:v>1</c:v>
                </c:pt>
                <c:pt idx="2526">
                  <c:v>3</c:v>
                </c:pt>
                <c:pt idx="2527">
                  <c:v>1</c:v>
                </c:pt>
                <c:pt idx="2528">
                  <c:v>3</c:v>
                </c:pt>
                <c:pt idx="2529">
                  <c:v>1</c:v>
                </c:pt>
                <c:pt idx="2530">
                  <c:v>3</c:v>
                </c:pt>
                <c:pt idx="2531">
                  <c:v>2</c:v>
                </c:pt>
                <c:pt idx="2532">
                  <c:v>1</c:v>
                </c:pt>
                <c:pt idx="2533">
                  <c:v>3</c:v>
                </c:pt>
                <c:pt idx="2534">
                  <c:v>3</c:v>
                </c:pt>
                <c:pt idx="2535">
                  <c:v>3</c:v>
                </c:pt>
                <c:pt idx="2536">
                  <c:v>2</c:v>
                </c:pt>
                <c:pt idx="2537">
                  <c:v>1</c:v>
                </c:pt>
                <c:pt idx="2538">
                  <c:v>2</c:v>
                </c:pt>
                <c:pt idx="2539">
                  <c:v>3</c:v>
                </c:pt>
                <c:pt idx="2540">
                  <c:v>1</c:v>
                </c:pt>
                <c:pt idx="2541">
                  <c:v>3</c:v>
                </c:pt>
                <c:pt idx="2542">
                  <c:v>3</c:v>
                </c:pt>
                <c:pt idx="2543">
                  <c:v>2</c:v>
                </c:pt>
                <c:pt idx="2544">
                  <c:v>2</c:v>
                </c:pt>
                <c:pt idx="2545">
                  <c:v>3</c:v>
                </c:pt>
                <c:pt idx="2546">
                  <c:v>1</c:v>
                </c:pt>
                <c:pt idx="2547">
                  <c:v>1</c:v>
                </c:pt>
                <c:pt idx="2548">
                  <c:v>3</c:v>
                </c:pt>
                <c:pt idx="2549">
                  <c:v>2</c:v>
                </c:pt>
                <c:pt idx="2550">
                  <c:v>1</c:v>
                </c:pt>
                <c:pt idx="2551">
                  <c:v>2</c:v>
                </c:pt>
                <c:pt idx="2552">
                  <c:v>3</c:v>
                </c:pt>
                <c:pt idx="2553">
                  <c:v>1</c:v>
                </c:pt>
                <c:pt idx="2554">
                  <c:v>2</c:v>
                </c:pt>
                <c:pt idx="2555">
                  <c:v>3</c:v>
                </c:pt>
                <c:pt idx="2556">
                  <c:v>3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2</c:v>
                </c:pt>
                <c:pt idx="2562">
                  <c:v>3</c:v>
                </c:pt>
                <c:pt idx="2563">
                  <c:v>1</c:v>
                </c:pt>
                <c:pt idx="2564">
                  <c:v>3</c:v>
                </c:pt>
                <c:pt idx="2565">
                  <c:v>1</c:v>
                </c:pt>
                <c:pt idx="2566">
                  <c:v>1</c:v>
                </c:pt>
                <c:pt idx="2567">
                  <c:v>2</c:v>
                </c:pt>
                <c:pt idx="2568">
                  <c:v>2</c:v>
                </c:pt>
                <c:pt idx="2569">
                  <c:v>1</c:v>
                </c:pt>
                <c:pt idx="2570">
                  <c:v>1</c:v>
                </c:pt>
                <c:pt idx="2571">
                  <c:v>2</c:v>
                </c:pt>
                <c:pt idx="2572">
                  <c:v>3</c:v>
                </c:pt>
                <c:pt idx="2573">
                  <c:v>3</c:v>
                </c:pt>
                <c:pt idx="2574">
                  <c:v>2</c:v>
                </c:pt>
                <c:pt idx="2575">
                  <c:v>3</c:v>
                </c:pt>
                <c:pt idx="2576">
                  <c:v>2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3</c:v>
                </c:pt>
                <c:pt idx="2581">
                  <c:v>1</c:v>
                </c:pt>
                <c:pt idx="2582">
                  <c:v>3</c:v>
                </c:pt>
                <c:pt idx="2583">
                  <c:v>3</c:v>
                </c:pt>
                <c:pt idx="2584">
                  <c:v>1</c:v>
                </c:pt>
                <c:pt idx="2585">
                  <c:v>3</c:v>
                </c:pt>
                <c:pt idx="2586">
                  <c:v>2</c:v>
                </c:pt>
                <c:pt idx="2587">
                  <c:v>3</c:v>
                </c:pt>
                <c:pt idx="2588">
                  <c:v>1</c:v>
                </c:pt>
                <c:pt idx="2589">
                  <c:v>3</c:v>
                </c:pt>
                <c:pt idx="2590">
                  <c:v>1</c:v>
                </c:pt>
                <c:pt idx="2591">
                  <c:v>1</c:v>
                </c:pt>
                <c:pt idx="2592">
                  <c:v>2</c:v>
                </c:pt>
                <c:pt idx="2593">
                  <c:v>2</c:v>
                </c:pt>
                <c:pt idx="2594">
                  <c:v>1</c:v>
                </c:pt>
                <c:pt idx="2595">
                  <c:v>3</c:v>
                </c:pt>
                <c:pt idx="2596">
                  <c:v>3</c:v>
                </c:pt>
                <c:pt idx="2597">
                  <c:v>1</c:v>
                </c:pt>
                <c:pt idx="2598">
                  <c:v>3</c:v>
                </c:pt>
                <c:pt idx="2599">
                  <c:v>2</c:v>
                </c:pt>
                <c:pt idx="2600">
                  <c:v>2</c:v>
                </c:pt>
                <c:pt idx="2601">
                  <c:v>2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3</c:v>
                </c:pt>
                <c:pt idx="2606">
                  <c:v>3</c:v>
                </c:pt>
                <c:pt idx="2607">
                  <c:v>3</c:v>
                </c:pt>
                <c:pt idx="2608">
                  <c:v>3</c:v>
                </c:pt>
                <c:pt idx="2609">
                  <c:v>1</c:v>
                </c:pt>
                <c:pt idx="2610">
                  <c:v>3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2</c:v>
                </c:pt>
                <c:pt idx="2615">
                  <c:v>3</c:v>
                </c:pt>
                <c:pt idx="2616">
                  <c:v>1</c:v>
                </c:pt>
                <c:pt idx="2617">
                  <c:v>1</c:v>
                </c:pt>
                <c:pt idx="2618">
                  <c:v>3</c:v>
                </c:pt>
                <c:pt idx="2619">
                  <c:v>2</c:v>
                </c:pt>
                <c:pt idx="2620">
                  <c:v>1</c:v>
                </c:pt>
                <c:pt idx="2621">
                  <c:v>3</c:v>
                </c:pt>
                <c:pt idx="2622">
                  <c:v>1</c:v>
                </c:pt>
                <c:pt idx="2623">
                  <c:v>1</c:v>
                </c:pt>
                <c:pt idx="2624">
                  <c:v>2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2</c:v>
                </c:pt>
                <c:pt idx="2629">
                  <c:v>2</c:v>
                </c:pt>
                <c:pt idx="2630">
                  <c:v>3</c:v>
                </c:pt>
                <c:pt idx="2631">
                  <c:v>3</c:v>
                </c:pt>
                <c:pt idx="2632">
                  <c:v>2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2</c:v>
                </c:pt>
                <c:pt idx="2637">
                  <c:v>3</c:v>
                </c:pt>
                <c:pt idx="2638">
                  <c:v>1</c:v>
                </c:pt>
                <c:pt idx="2639">
                  <c:v>3</c:v>
                </c:pt>
                <c:pt idx="2640">
                  <c:v>3</c:v>
                </c:pt>
                <c:pt idx="2641">
                  <c:v>3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2</c:v>
                </c:pt>
                <c:pt idx="2647">
                  <c:v>1</c:v>
                </c:pt>
                <c:pt idx="2648">
                  <c:v>2</c:v>
                </c:pt>
                <c:pt idx="2649">
                  <c:v>3</c:v>
                </c:pt>
                <c:pt idx="2650">
                  <c:v>1</c:v>
                </c:pt>
                <c:pt idx="2651">
                  <c:v>1</c:v>
                </c:pt>
                <c:pt idx="2652">
                  <c:v>2</c:v>
                </c:pt>
                <c:pt idx="2653">
                  <c:v>2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3</c:v>
                </c:pt>
                <c:pt idx="2658">
                  <c:v>2</c:v>
                </c:pt>
                <c:pt idx="2659">
                  <c:v>2</c:v>
                </c:pt>
                <c:pt idx="2660">
                  <c:v>1</c:v>
                </c:pt>
                <c:pt idx="2661">
                  <c:v>1</c:v>
                </c:pt>
                <c:pt idx="2662">
                  <c:v>3</c:v>
                </c:pt>
                <c:pt idx="2663">
                  <c:v>1</c:v>
                </c:pt>
                <c:pt idx="2664">
                  <c:v>3</c:v>
                </c:pt>
                <c:pt idx="2665">
                  <c:v>2</c:v>
                </c:pt>
                <c:pt idx="2666">
                  <c:v>2</c:v>
                </c:pt>
                <c:pt idx="2667">
                  <c:v>2</c:v>
                </c:pt>
                <c:pt idx="2668">
                  <c:v>3</c:v>
                </c:pt>
                <c:pt idx="2669">
                  <c:v>2</c:v>
                </c:pt>
                <c:pt idx="2670">
                  <c:v>1</c:v>
                </c:pt>
                <c:pt idx="2671">
                  <c:v>1</c:v>
                </c:pt>
                <c:pt idx="2672">
                  <c:v>3</c:v>
                </c:pt>
                <c:pt idx="2673">
                  <c:v>1</c:v>
                </c:pt>
                <c:pt idx="2674">
                  <c:v>2</c:v>
                </c:pt>
                <c:pt idx="2675">
                  <c:v>3</c:v>
                </c:pt>
                <c:pt idx="2676">
                  <c:v>2</c:v>
                </c:pt>
                <c:pt idx="2677">
                  <c:v>3</c:v>
                </c:pt>
                <c:pt idx="2678">
                  <c:v>3</c:v>
                </c:pt>
                <c:pt idx="2679">
                  <c:v>1</c:v>
                </c:pt>
                <c:pt idx="2680">
                  <c:v>3</c:v>
                </c:pt>
                <c:pt idx="2681">
                  <c:v>3</c:v>
                </c:pt>
                <c:pt idx="2682">
                  <c:v>2</c:v>
                </c:pt>
                <c:pt idx="2683">
                  <c:v>1</c:v>
                </c:pt>
                <c:pt idx="2684">
                  <c:v>1</c:v>
                </c:pt>
                <c:pt idx="2685">
                  <c:v>2</c:v>
                </c:pt>
                <c:pt idx="2686">
                  <c:v>2</c:v>
                </c:pt>
                <c:pt idx="2687">
                  <c:v>3</c:v>
                </c:pt>
                <c:pt idx="2688">
                  <c:v>1</c:v>
                </c:pt>
                <c:pt idx="2689">
                  <c:v>2</c:v>
                </c:pt>
                <c:pt idx="2690">
                  <c:v>2</c:v>
                </c:pt>
                <c:pt idx="2691">
                  <c:v>1</c:v>
                </c:pt>
                <c:pt idx="2692">
                  <c:v>3</c:v>
                </c:pt>
                <c:pt idx="2693">
                  <c:v>2</c:v>
                </c:pt>
                <c:pt idx="2694">
                  <c:v>2</c:v>
                </c:pt>
                <c:pt idx="2695">
                  <c:v>1</c:v>
                </c:pt>
                <c:pt idx="2696">
                  <c:v>2</c:v>
                </c:pt>
                <c:pt idx="2697">
                  <c:v>2</c:v>
                </c:pt>
                <c:pt idx="2698">
                  <c:v>3</c:v>
                </c:pt>
                <c:pt idx="2699">
                  <c:v>1</c:v>
                </c:pt>
                <c:pt idx="2700">
                  <c:v>1</c:v>
                </c:pt>
                <c:pt idx="2701">
                  <c:v>2</c:v>
                </c:pt>
                <c:pt idx="2702">
                  <c:v>2</c:v>
                </c:pt>
                <c:pt idx="2703">
                  <c:v>2</c:v>
                </c:pt>
                <c:pt idx="2704">
                  <c:v>1</c:v>
                </c:pt>
                <c:pt idx="2705">
                  <c:v>3</c:v>
                </c:pt>
                <c:pt idx="2706">
                  <c:v>2</c:v>
                </c:pt>
                <c:pt idx="2707">
                  <c:v>3</c:v>
                </c:pt>
                <c:pt idx="2708">
                  <c:v>1</c:v>
                </c:pt>
                <c:pt idx="2709">
                  <c:v>3</c:v>
                </c:pt>
                <c:pt idx="2710">
                  <c:v>3</c:v>
                </c:pt>
                <c:pt idx="2711">
                  <c:v>2</c:v>
                </c:pt>
                <c:pt idx="2712">
                  <c:v>3</c:v>
                </c:pt>
                <c:pt idx="2713">
                  <c:v>3</c:v>
                </c:pt>
                <c:pt idx="2714">
                  <c:v>3</c:v>
                </c:pt>
                <c:pt idx="2715">
                  <c:v>3</c:v>
                </c:pt>
                <c:pt idx="2716">
                  <c:v>1</c:v>
                </c:pt>
                <c:pt idx="2717">
                  <c:v>3</c:v>
                </c:pt>
                <c:pt idx="2718">
                  <c:v>3</c:v>
                </c:pt>
                <c:pt idx="2719">
                  <c:v>3</c:v>
                </c:pt>
                <c:pt idx="2720">
                  <c:v>1</c:v>
                </c:pt>
                <c:pt idx="2721">
                  <c:v>2</c:v>
                </c:pt>
                <c:pt idx="2722">
                  <c:v>3</c:v>
                </c:pt>
                <c:pt idx="2723">
                  <c:v>1</c:v>
                </c:pt>
                <c:pt idx="2724">
                  <c:v>1</c:v>
                </c:pt>
                <c:pt idx="2725">
                  <c:v>3</c:v>
                </c:pt>
                <c:pt idx="2726">
                  <c:v>3</c:v>
                </c:pt>
                <c:pt idx="2727">
                  <c:v>2</c:v>
                </c:pt>
                <c:pt idx="2728">
                  <c:v>3</c:v>
                </c:pt>
                <c:pt idx="2729">
                  <c:v>2</c:v>
                </c:pt>
                <c:pt idx="2730">
                  <c:v>3</c:v>
                </c:pt>
                <c:pt idx="2731">
                  <c:v>1</c:v>
                </c:pt>
                <c:pt idx="2732">
                  <c:v>1</c:v>
                </c:pt>
                <c:pt idx="2733">
                  <c:v>3</c:v>
                </c:pt>
                <c:pt idx="2734">
                  <c:v>1</c:v>
                </c:pt>
                <c:pt idx="2735">
                  <c:v>2</c:v>
                </c:pt>
                <c:pt idx="2736">
                  <c:v>3</c:v>
                </c:pt>
                <c:pt idx="2737">
                  <c:v>3</c:v>
                </c:pt>
                <c:pt idx="2738">
                  <c:v>3</c:v>
                </c:pt>
                <c:pt idx="2739">
                  <c:v>1</c:v>
                </c:pt>
                <c:pt idx="2740">
                  <c:v>1</c:v>
                </c:pt>
                <c:pt idx="2741">
                  <c:v>2</c:v>
                </c:pt>
                <c:pt idx="2742">
                  <c:v>3</c:v>
                </c:pt>
                <c:pt idx="2743">
                  <c:v>1</c:v>
                </c:pt>
                <c:pt idx="2744">
                  <c:v>3</c:v>
                </c:pt>
                <c:pt idx="2745">
                  <c:v>3</c:v>
                </c:pt>
                <c:pt idx="2746">
                  <c:v>3</c:v>
                </c:pt>
                <c:pt idx="2747">
                  <c:v>3</c:v>
                </c:pt>
                <c:pt idx="2748">
                  <c:v>1</c:v>
                </c:pt>
                <c:pt idx="2749">
                  <c:v>3</c:v>
                </c:pt>
                <c:pt idx="2750">
                  <c:v>2</c:v>
                </c:pt>
                <c:pt idx="2751">
                  <c:v>3</c:v>
                </c:pt>
                <c:pt idx="2752">
                  <c:v>1</c:v>
                </c:pt>
                <c:pt idx="2753">
                  <c:v>1</c:v>
                </c:pt>
                <c:pt idx="2754">
                  <c:v>3</c:v>
                </c:pt>
                <c:pt idx="2755">
                  <c:v>2</c:v>
                </c:pt>
                <c:pt idx="2756">
                  <c:v>2</c:v>
                </c:pt>
                <c:pt idx="2757">
                  <c:v>1</c:v>
                </c:pt>
                <c:pt idx="2758">
                  <c:v>1</c:v>
                </c:pt>
                <c:pt idx="2759">
                  <c:v>2</c:v>
                </c:pt>
                <c:pt idx="2760">
                  <c:v>3</c:v>
                </c:pt>
                <c:pt idx="2761">
                  <c:v>3</c:v>
                </c:pt>
                <c:pt idx="2762">
                  <c:v>1</c:v>
                </c:pt>
                <c:pt idx="2763">
                  <c:v>2</c:v>
                </c:pt>
                <c:pt idx="2764">
                  <c:v>1</c:v>
                </c:pt>
                <c:pt idx="2765">
                  <c:v>1</c:v>
                </c:pt>
                <c:pt idx="2766">
                  <c:v>3</c:v>
                </c:pt>
                <c:pt idx="2767">
                  <c:v>2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2</c:v>
                </c:pt>
                <c:pt idx="2773">
                  <c:v>2</c:v>
                </c:pt>
                <c:pt idx="2774">
                  <c:v>3</c:v>
                </c:pt>
                <c:pt idx="2775">
                  <c:v>2</c:v>
                </c:pt>
                <c:pt idx="2776">
                  <c:v>3</c:v>
                </c:pt>
                <c:pt idx="2777">
                  <c:v>3</c:v>
                </c:pt>
                <c:pt idx="2778">
                  <c:v>3</c:v>
                </c:pt>
                <c:pt idx="2779">
                  <c:v>2</c:v>
                </c:pt>
                <c:pt idx="2780">
                  <c:v>1</c:v>
                </c:pt>
                <c:pt idx="2781">
                  <c:v>3</c:v>
                </c:pt>
                <c:pt idx="2782">
                  <c:v>1</c:v>
                </c:pt>
                <c:pt idx="2783">
                  <c:v>3</c:v>
                </c:pt>
                <c:pt idx="2784">
                  <c:v>3</c:v>
                </c:pt>
                <c:pt idx="2785">
                  <c:v>2</c:v>
                </c:pt>
                <c:pt idx="2786">
                  <c:v>1</c:v>
                </c:pt>
                <c:pt idx="2787">
                  <c:v>3</c:v>
                </c:pt>
                <c:pt idx="2788">
                  <c:v>3</c:v>
                </c:pt>
                <c:pt idx="2789">
                  <c:v>1</c:v>
                </c:pt>
                <c:pt idx="2790">
                  <c:v>3</c:v>
                </c:pt>
                <c:pt idx="2791">
                  <c:v>2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3</c:v>
                </c:pt>
                <c:pt idx="2796">
                  <c:v>3</c:v>
                </c:pt>
                <c:pt idx="2797">
                  <c:v>3</c:v>
                </c:pt>
                <c:pt idx="2798">
                  <c:v>1</c:v>
                </c:pt>
                <c:pt idx="2799">
                  <c:v>1</c:v>
                </c:pt>
                <c:pt idx="2800">
                  <c:v>2</c:v>
                </c:pt>
                <c:pt idx="2801">
                  <c:v>2</c:v>
                </c:pt>
                <c:pt idx="2802">
                  <c:v>3</c:v>
                </c:pt>
                <c:pt idx="2803">
                  <c:v>1</c:v>
                </c:pt>
                <c:pt idx="2804">
                  <c:v>2</c:v>
                </c:pt>
                <c:pt idx="2805">
                  <c:v>1</c:v>
                </c:pt>
                <c:pt idx="2806">
                  <c:v>2</c:v>
                </c:pt>
                <c:pt idx="2807">
                  <c:v>3</c:v>
                </c:pt>
                <c:pt idx="2808">
                  <c:v>1</c:v>
                </c:pt>
                <c:pt idx="2809">
                  <c:v>3</c:v>
                </c:pt>
                <c:pt idx="2810">
                  <c:v>2</c:v>
                </c:pt>
                <c:pt idx="2811">
                  <c:v>1</c:v>
                </c:pt>
                <c:pt idx="2812">
                  <c:v>2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3</c:v>
                </c:pt>
                <c:pt idx="2817">
                  <c:v>1</c:v>
                </c:pt>
                <c:pt idx="2818">
                  <c:v>2</c:v>
                </c:pt>
                <c:pt idx="2819">
                  <c:v>1</c:v>
                </c:pt>
                <c:pt idx="2820">
                  <c:v>3</c:v>
                </c:pt>
                <c:pt idx="2821">
                  <c:v>2</c:v>
                </c:pt>
                <c:pt idx="2822">
                  <c:v>2</c:v>
                </c:pt>
                <c:pt idx="2823">
                  <c:v>1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1</c:v>
                </c:pt>
                <c:pt idx="2828">
                  <c:v>2</c:v>
                </c:pt>
                <c:pt idx="2829">
                  <c:v>2</c:v>
                </c:pt>
                <c:pt idx="2830">
                  <c:v>1</c:v>
                </c:pt>
                <c:pt idx="2831">
                  <c:v>1</c:v>
                </c:pt>
                <c:pt idx="2832">
                  <c:v>3</c:v>
                </c:pt>
                <c:pt idx="2833">
                  <c:v>3</c:v>
                </c:pt>
                <c:pt idx="2834">
                  <c:v>3</c:v>
                </c:pt>
                <c:pt idx="2835">
                  <c:v>3</c:v>
                </c:pt>
                <c:pt idx="2836">
                  <c:v>3</c:v>
                </c:pt>
                <c:pt idx="2837">
                  <c:v>1</c:v>
                </c:pt>
                <c:pt idx="2838">
                  <c:v>2</c:v>
                </c:pt>
                <c:pt idx="2839">
                  <c:v>3</c:v>
                </c:pt>
                <c:pt idx="2840">
                  <c:v>3</c:v>
                </c:pt>
                <c:pt idx="2841">
                  <c:v>3</c:v>
                </c:pt>
                <c:pt idx="2842">
                  <c:v>2</c:v>
                </c:pt>
                <c:pt idx="2843">
                  <c:v>2</c:v>
                </c:pt>
                <c:pt idx="2844">
                  <c:v>2</c:v>
                </c:pt>
                <c:pt idx="2845">
                  <c:v>2</c:v>
                </c:pt>
                <c:pt idx="2846">
                  <c:v>2</c:v>
                </c:pt>
                <c:pt idx="2847">
                  <c:v>2</c:v>
                </c:pt>
                <c:pt idx="2848">
                  <c:v>3</c:v>
                </c:pt>
                <c:pt idx="2849">
                  <c:v>2</c:v>
                </c:pt>
                <c:pt idx="2850">
                  <c:v>2</c:v>
                </c:pt>
                <c:pt idx="2851">
                  <c:v>3</c:v>
                </c:pt>
                <c:pt idx="2852">
                  <c:v>3</c:v>
                </c:pt>
                <c:pt idx="2853">
                  <c:v>2</c:v>
                </c:pt>
                <c:pt idx="2854">
                  <c:v>2</c:v>
                </c:pt>
                <c:pt idx="2855">
                  <c:v>3</c:v>
                </c:pt>
                <c:pt idx="2856">
                  <c:v>1</c:v>
                </c:pt>
                <c:pt idx="2857">
                  <c:v>2</c:v>
                </c:pt>
                <c:pt idx="2858">
                  <c:v>1</c:v>
                </c:pt>
                <c:pt idx="2859">
                  <c:v>2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2</c:v>
                </c:pt>
                <c:pt idx="2864">
                  <c:v>3</c:v>
                </c:pt>
                <c:pt idx="2865">
                  <c:v>3</c:v>
                </c:pt>
                <c:pt idx="2866">
                  <c:v>3</c:v>
                </c:pt>
                <c:pt idx="2867">
                  <c:v>3</c:v>
                </c:pt>
                <c:pt idx="2868">
                  <c:v>3</c:v>
                </c:pt>
                <c:pt idx="2869">
                  <c:v>2</c:v>
                </c:pt>
                <c:pt idx="2870">
                  <c:v>3</c:v>
                </c:pt>
                <c:pt idx="2871">
                  <c:v>2</c:v>
                </c:pt>
                <c:pt idx="2872">
                  <c:v>1</c:v>
                </c:pt>
                <c:pt idx="2873">
                  <c:v>2</c:v>
                </c:pt>
                <c:pt idx="2874">
                  <c:v>1</c:v>
                </c:pt>
                <c:pt idx="2875">
                  <c:v>1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3</c:v>
                </c:pt>
                <c:pt idx="2880">
                  <c:v>3</c:v>
                </c:pt>
                <c:pt idx="2881">
                  <c:v>1</c:v>
                </c:pt>
                <c:pt idx="2882">
                  <c:v>1</c:v>
                </c:pt>
                <c:pt idx="2883">
                  <c:v>3</c:v>
                </c:pt>
                <c:pt idx="2884">
                  <c:v>2</c:v>
                </c:pt>
                <c:pt idx="2885">
                  <c:v>2</c:v>
                </c:pt>
                <c:pt idx="2886">
                  <c:v>2</c:v>
                </c:pt>
                <c:pt idx="2887">
                  <c:v>3</c:v>
                </c:pt>
                <c:pt idx="2888">
                  <c:v>3</c:v>
                </c:pt>
                <c:pt idx="2889">
                  <c:v>3</c:v>
                </c:pt>
                <c:pt idx="2890">
                  <c:v>1</c:v>
                </c:pt>
                <c:pt idx="2891">
                  <c:v>1</c:v>
                </c:pt>
                <c:pt idx="2892">
                  <c:v>3</c:v>
                </c:pt>
                <c:pt idx="2893">
                  <c:v>1</c:v>
                </c:pt>
                <c:pt idx="2894">
                  <c:v>3</c:v>
                </c:pt>
                <c:pt idx="2895">
                  <c:v>1</c:v>
                </c:pt>
                <c:pt idx="2896">
                  <c:v>2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3</c:v>
                </c:pt>
                <c:pt idx="2902">
                  <c:v>2</c:v>
                </c:pt>
                <c:pt idx="2903">
                  <c:v>2</c:v>
                </c:pt>
                <c:pt idx="2904">
                  <c:v>3</c:v>
                </c:pt>
                <c:pt idx="2905">
                  <c:v>3</c:v>
                </c:pt>
                <c:pt idx="2906">
                  <c:v>3</c:v>
                </c:pt>
                <c:pt idx="2907">
                  <c:v>1</c:v>
                </c:pt>
                <c:pt idx="2908">
                  <c:v>2</c:v>
                </c:pt>
                <c:pt idx="2909">
                  <c:v>2</c:v>
                </c:pt>
                <c:pt idx="2910">
                  <c:v>1</c:v>
                </c:pt>
                <c:pt idx="2911">
                  <c:v>1</c:v>
                </c:pt>
                <c:pt idx="2912">
                  <c:v>3</c:v>
                </c:pt>
                <c:pt idx="2913">
                  <c:v>3</c:v>
                </c:pt>
                <c:pt idx="2914">
                  <c:v>3</c:v>
                </c:pt>
                <c:pt idx="2915">
                  <c:v>2</c:v>
                </c:pt>
                <c:pt idx="2916">
                  <c:v>1</c:v>
                </c:pt>
                <c:pt idx="2917">
                  <c:v>3</c:v>
                </c:pt>
                <c:pt idx="2918">
                  <c:v>2</c:v>
                </c:pt>
                <c:pt idx="2919">
                  <c:v>1</c:v>
                </c:pt>
                <c:pt idx="2920">
                  <c:v>2</c:v>
                </c:pt>
                <c:pt idx="2921">
                  <c:v>3</c:v>
                </c:pt>
                <c:pt idx="2922">
                  <c:v>3</c:v>
                </c:pt>
                <c:pt idx="2923">
                  <c:v>3</c:v>
                </c:pt>
                <c:pt idx="2924">
                  <c:v>1</c:v>
                </c:pt>
                <c:pt idx="2925">
                  <c:v>3</c:v>
                </c:pt>
                <c:pt idx="2926">
                  <c:v>3</c:v>
                </c:pt>
                <c:pt idx="2927">
                  <c:v>1</c:v>
                </c:pt>
                <c:pt idx="2928">
                  <c:v>3</c:v>
                </c:pt>
                <c:pt idx="2929">
                  <c:v>2</c:v>
                </c:pt>
                <c:pt idx="2930">
                  <c:v>2</c:v>
                </c:pt>
                <c:pt idx="2931">
                  <c:v>2</c:v>
                </c:pt>
                <c:pt idx="2932">
                  <c:v>2</c:v>
                </c:pt>
                <c:pt idx="2933">
                  <c:v>2</c:v>
                </c:pt>
                <c:pt idx="2934">
                  <c:v>3</c:v>
                </c:pt>
                <c:pt idx="2935">
                  <c:v>2</c:v>
                </c:pt>
                <c:pt idx="2936">
                  <c:v>2</c:v>
                </c:pt>
                <c:pt idx="2937">
                  <c:v>3</c:v>
                </c:pt>
                <c:pt idx="2938">
                  <c:v>2</c:v>
                </c:pt>
                <c:pt idx="2939">
                  <c:v>2</c:v>
                </c:pt>
                <c:pt idx="2940">
                  <c:v>1</c:v>
                </c:pt>
                <c:pt idx="2941">
                  <c:v>2</c:v>
                </c:pt>
                <c:pt idx="2942">
                  <c:v>3</c:v>
                </c:pt>
                <c:pt idx="2943">
                  <c:v>1</c:v>
                </c:pt>
                <c:pt idx="2944">
                  <c:v>2</c:v>
                </c:pt>
                <c:pt idx="2945">
                  <c:v>2</c:v>
                </c:pt>
                <c:pt idx="2946">
                  <c:v>1</c:v>
                </c:pt>
                <c:pt idx="2947">
                  <c:v>1</c:v>
                </c:pt>
                <c:pt idx="2948">
                  <c:v>2</c:v>
                </c:pt>
                <c:pt idx="2949">
                  <c:v>3</c:v>
                </c:pt>
                <c:pt idx="2950">
                  <c:v>3</c:v>
                </c:pt>
                <c:pt idx="2951">
                  <c:v>1</c:v>
                </c:pt>
                <c:pt idx="2952">
                  <c:v>1</c:v>
                </c:pt>
                <c:pt idx="2953">
                  <c:v>3</c:v>
                </c:pt>
                <c:pt idx="2954">
                  <c:v>2</c:v>
                </c:pt>
                <c:pt idx="2955">
                  <c:v>1</c:v>
                </c:pt>
                <c:pt idx="2956">
                  <c:v>2</c:v>
                </c:pt>
                <c:pt idx="2957">
                  <c:v>3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3</c:v>
                </c:pt>
                <c:pt idx="2962">
                  <c:v>3</c:v>
                </c:pt>
                <c:pt idx="2963">
                  <c:v>2</c:v>
                </c:pt>
                <c:pt idx="2964">
                  <c:v>2</c:v>
                </c:pt>
                <c:pt idx="2965">
                  <c:v>1</c:v>
                </c:pt>
                <c:pt idx="2966">
                  <c:v>1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3</c:v>
                </c:pt>
                <c:pt idx="2972">
                  <c:v>3</c:v>
                </c:pt>
                <c:pt idx="2973">
                  <c:v>2</c:v>
                </c:pt>
                <c:pt idx="2974">
                  <c:v>1</c:v>
                </c:pt>
                <c:pt idx="2975">
                  <c:v>3</c:v>
                </c:pt>
                <c:pt idx="2976">
                  <c:v>3</c:v>
                </c:pt>
                <c:pt idx="2977">
                  <c:v>2</c:v>
                </c:pt>
                <c:pt idx="2978">
                  <c:v>1</c:v>
                </c:pt>
                <c:pt idx="2979">
                  <c:v>2</c:v>
                </c:pt>
                <c:pt idx="2980">
                  <c:v>1</c:v>
                </c:pt>
                <c:pt idx="2981">
                  <c:v>2</c:v>
                </c:pt>
                <c:pt idx="2982">
                  <c:v>3</c:v>
                </c:pt>
                <c:pt idx="2983">
                  <c:v>2</c:v>
                </c:pt>
                <c:pt idx="2984">
                  <c:v>3</c:v>
                </c:pt>
                <c:pt idx="2985">
                  <c:v>3</c:v>
                </c:pt>
                <c:pt idx="2986">
                  <c:v>3</c:v>
                </c:pt>
                <c:pt idx="2987">
                  <c:v>2</c:v>
                </c:pt>
                <c:pt idx="2988">
                  <c:v>2</c:v>
                </c:pt>
                <c:pt idx="2989">
                  <c:v>1</c:v>
                </c:pt>
                <c:pt idx="2990">
                  <c:v>2</c:v>
                </c:pt>
                <c:pt idx="2991">
                  <c:v>2</c:v>
                </c:pt>
                <c:pt idx="2992">
                  <c:v>2</c:v>
                </c:pt>
                <c:pt idx="2993">
                  <c:v>3</c:v>
                </c:pt>
                <c:pt idx="2994">
                  <c:v>2</c:v>
                </c:pt>
                <c:pt idx="2995">
                  <c:v>1</c:v>
                </c:pt>
                <c:pt idx="2996">
                  <c:v>2</c:v>
                </c:pt>
                <c:pt idx="2997">
                  <c:v>2</c:v>
                </c:pt>
                <c:pt idx="2998">
                  <c:v>2</c:v>
                </c:pt>
                <c:pt idx="2999">
                  <c:v>3</c:v>
                </c:pt>
                <c:pt idx="3000">
                  <c:v>3</c:v>
                </c:pt>
                <c:pt idx="3001">
                  <c:v>3</c:v>
                </c:pt>
                <c:pt idx="3002">
                  <c:v>2</c:v>
                </c:pt>
                <c:pt idx="3003">
                  <c:v>1</c:v>
                </c:pt>
                <c:pt idx="3004">
                  <c:v>1</c:v>
                </c:pt>
                <c:pt idx="3005">
                  <c:v>3</c:v>
                </c:pt>
                <c:pt idx="3006">
                  <c:v>2</c:v>
                </c:pt>
                <c:pt idx="3007">
                  <c:v>2</c:v>
                </c:pt>
                <c:pt idx="3008">
                  <c:v>2</c:v>
                </c:pt>
                <c:pt idx="3009">
                  <c:v>3</c:v>
                </c:pt>
                <c:pt idx="3010">
                  <c:v>1</c:v>
                </c:pt>
                <c:pt idx="3011">
                  <c:v>3</c:v>
                </c:pt>
                <c:pt idx="3012">
                  <c:v>2</c:v>
                </c:pt>
                <c:pt idx="3013">
                  <c:v>2</c:v>
                </c:pt>
                <c:pt idx="3014">
                  <c:v>2</c:v>
                </c:pt>
                <c:pt idx="3015">
                  <c:v>3</c:v>
                </c:pt>
                <c:pt idx="3016">
                  <c:v>3</c:v>
                </c:pt>
                <c:pt idx="3017">
                  <c:v>3</c:v>
                </c:pt>
                <c:pt idx="3018">
                  <c:v>3</c:v>
                </c:pt>
                <c:pt idx="3019">
                  <c:v>2</c:v>
                </c:pt>
                <c:pt idx="3020">
                  <c:v>1</c:v>
                </c:pt>
                <c:pt idx="3021">
                  <c:v>2</c:v>
                </c:pt>
                <c:pt idx="3022">
                  <c:v>2</c:v>
                </c:pt>
                <c:pt idx="3023">
                  <c:v>2</c:v>
                </c:pt>
                <c:pt idx="3024">
                  <c:v>1</c:v>
                </c:pt>
                <c:pt idx="3025">
                  <c:v>3</c:v>
                </c:pt>
                <c:pt idx="3026">
                  <c:v>1</c:v>
                </c:pt>
                <c:pt idx="3027">
                  <c:v>3</c:v>
                </c:pt>
                <c:pt idx="3028">
                  <c:v>2</c:v>
                </c:pt>
                <c:pt idx="3029">
                  <c:v>2</c:v>
                </c:pt>
                <c:pt idx="3030">
                  <c:v>2</c:v>
                </c:pt>
                <c:pt idx="3031">
                  <c:v>3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2</c:v>
                </c:pt>
                <c:pt idx="3036">
                  <c:v>1</c:v>
                </c:pt>
                <c:pt idx="3037">
                  <c:v>3</c:v>
                </c:pt>
                <c:pt idx="3038">
                  <c:v>1</c:v>
                </c:pt>
                <c:pt idx="3039">
                  <c:v>1</c:v>
                </c:pt>
                <c:pt idx="3040">
                  <c:v>2</c:v>
                </c:pt>
                <c:pt idx="3041">
                  <c:v>2</c:v>
                </c:pt>
                <c:pt idx="3042">
                  <c:v>2</c:v>
                </c:pt>
                <c:pt idx="3043">
                  <c:v>1</c:v>
                </c:pt>
                <c:pt idx="3044">
                  <c:v>2</c:v>
                </c:pt>
                <c:pt idx="3045">
                  <c:v>3</c:v>
                </c:pt>
                <c:pt idx="3046">
                  <c:v>1</c:v>
                </c:pt>
                <c:pt idx="3047">
                  <c:v>3</c:v>
                </c:pt>
                <c:pt idx="3048">
                  <c:v>2</c:v>
                </c:pt>
                <c:pt idx="3049">
                  <c:v>2</c:v>
                </c:pt>
                <c:pt idx="3050">
                  <c:v>2</c:v>
                </c:pt>
                <c:pt idx="3051">
                  <c:v>1</c:v>
                </c:pt>
                <c:pt idx="3052">
                  <c:v>2</c:v>
                </c:pt>
                <c:pt idx="3053">
                  <c:v>3</c:v>
                </c:pt>
                <c:pt idx="3054">
                  <c:v>1</c:v>
                </c:pt>
                <c:pt idx="3055">
                  <c:v>1</c:v>
                </c:pt>
                <c:pt idx="3056">
                  <c:v>2</c:v>
                </c:pt>
                <c:pt idx="3057">
                  <c:v>3</c:v>
                </c:pt>
                <c:pt idx="3058">
                  <c:v>1</c:v>
                </c:pt>
                <c:pt idx="3059">
                  <c:v>2</c:v>
                </c:pt>
                <c:pt idx="3060">
                  <c:v>3</c:v>
                </c:pt>
                <c:pt idx="3061">
                  <c:v>3</c:v>
                </c:pt>
                <c:pt idx="3062">
                  <c:v>3</c:v>
                </c:pt>
                <c:pt idx="3063">
                  <c:v>3</c:v>
                </c:pt>
                <c:pt idx="3064">
                  <c:v>2</c:v>
                </c:pt>
                <c:pt idx="3065">
                  <c:v>1</c:v>
                </c:pt>
                <c:pt idx="3066">
                  <c:v>3</c:v>
                </c:pt>
                <c:pt idx="3067">
                  <c:v>1</c:v>
                </c:pt>
                <c:pt idx="3068">
                  <c:v>3</c:v>
                </c:pt>
                <c:pt idx="3069">
                  <c:v>1</c:v>
                </c:pt>
                <c:pt idx="3070">
                  <c:v>3</c:v>
                </c:pt>
                <c:pt idx="3071">
                  <c:v>2</c:v>
                </c:pt>
                <c:pt idx="3072">
                  <c:v>3</c:v>
                </c:pt>
                <c:pt idx="3073">
                  <c:v>3</c:v>
                </c:pt>
                <c:pt idx="3074">
                  <c:v>1</c:v>
                </c:pt>
                <c:pt idx="3075">
                  <c:v>3</c:v>
                </c:pt>
                <c:pt idx="3076">
                  <c:v>2</c:v>
                </c:pt>
                <c:pt idx="3077">
                  <c:v>3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2</c:v>
                </c:pt>
                <c:pt idx="3082">
                  <c:v>2</c:v>
                </c:pt>
                <c:pt idx="3083">
                  <c:v>3</c:v>
                </c:pt>
                <c:pt idx="3084">
                  <c:v>3</c:v>
                </c:pt>
                <c:pt idx="3085">
                  <c:v>1</c:v>
                </c:pt>
                <c:pt idx="3086">
                  <c:v>3</c:v>
                </c:pt>
                <c:pt idx="3087">
                  <c:v>3</c:v>
                </c:pt>
                <c:pt idx="3088">
                  <c:v>3</c:v>
                </c:pt>
                <c:pt idx="3089">
                  <c:v>2</c:v>
                </c:pt>
                <c:pt idx="3090">
                  <c:v>1</c:v>
                </c:pt>
                <c:pt idx="3091">
                  <c:v>2</c:v>
                </c:pt>
                <c:pt idx="3092">
                  <c:v>1</c:v>
                </c:pt>
                <c:pt idx="3093">
                  <c:v>2</c:v>
                </c:pt>
                <c:pt idx="3094">
                  <c:v>2</c:v>
                </c:pt>
                <c:pt idx="3095">
                  <c:v>1</c:v>
                </c:pt>
                <c:pt idx="3096">
                  <c:v>2</c:v>
                </c:pt>
                <c:pt idx="3097">
                  <c:v>3</c:v>
                </c:pt>
                <c:pt idx="3098">
                  <c:v>1</c:v>
                </c:pt>
                <c:pt idx="3099">
                  <c:v>2</c:v>
                </c:pt>
                <c:pt idx="3100">
                  <c:v>1</c:v>
                </c:pt>
                <c:pt idx="3101">
                  <c:v>3</c:v>
                </c:pt>
                <c:pt idx="3102">
                  <c:v>2</c:v>
                </c:pt>
                <c:pt idx="3103">
                  <c:v>2</c:v>
                </c:pt>
                <c:pt idx="3104">
                  <c:v>3</c:v>
                </c:pt>
              </c:numCache>
            </c:numRef>
          </c:xVal>
          <c:yVal>
            <c:numRef>
              <c:f>'Sheet 1'!$I$2:$I$3106</c:f>
              <c:numCache>
                <c:formatCode>General</c:formatCode>
                <c:ptCount val="3105"/>
                <c:pt idx="0">
                  <c:v>48.333333333333371</c:v>
                </c:pt>
                <c:pt idx="1">
                  <c:v>30</c:v>
                </c:pt>
                <c:pt idx="2">
                  <c:v>3.6666666666666572</c:v>
                </c:pt>
                <c:pt idx="3">
                  <c:v>3</c:v>
                </c:pt>
                <c:pt idx="4">
                  <c:v>168.33333333333337</c:v>
                </c:pt>
                <c:pt idx="5">
                  <c:v>1.3333333333333357</c:v>
                </c:pt>
                <c:pt idx="6">
                  <c:v>76</c:v>
                </c:pt>
                <c:pt idx="7">
                  <c:v>2</c:v>
                </c:pt>
                <c:pt idx="8">
                  <c:v>68.333333333333371</c:v>
                </c:pt>
                <c:pt idx="9">
                  <c:v>1</c:v>
                </c:pt>
                <c:pt idx="10">
                  <c:v>55.333333333333371</c:v>
                </c:pt>
                <c:pt idx="11">
                  <c:v>-2</c:v>
                </c:pt>
                <c:pt idx="12">
                  <c:v>1.3333333333333357</c:v>
                </c:pt>
                <c:pt idx="13">
                  <c:v>63.333333333333371</c:v>
                </c:pt>
                <c:pt idx="14">
                  <c:v>89.333333333333371</c:v>
                </c:pt>
                <c:pt idx="15">
                  <c:v>11</c:v>
                </c:pt>
                <c:pt idx="16">
                  <c:v>-1</c:v>
                </c:pt>
                <c:pt idx="17">
                  <c:v>1</c:v>
                </c:pt>
                <c:pt idx="18">
                  <c:v>254</c:v>
                </c:pt>
                <c:pt idx="19">
                  <c:v>25</c:v>
                </c:pt>
                <c:pt idx="20">
                  <c:v>116</c:v>
                </c:pt>
                <c:pt idx="21">
                  <c:v>94</c:v>
                </c:pt>
                <c:pt idx="22">
                  <c:v>2</c:v>
                </c:pt>
                <c:pt idx="23">
                  <c:v>152.66666666666666</c:v>
                </c:pt>
                <c:pt idx="24">
                  <c:v>-1</c:v>
                </c:pt>
                <c:pt idx="25">
                  <c:v>792.33333333333337</c:v>
                </c:pt>
                <c:pt idx="26">
                  <c:v>0</c:v>
                </c:pt>
                <c:pt idx="27">
                  <c:v>6</c:v>
                </c:pt>
                <c:pt idx="28">
                  <c:v>169</c:v>
                </c:pt>
                <c:pt idx="29">
                  <c:v>13</c:v>
                </c:pt>
                <c:pt idx="30">
                  <c:v>151</c:v>
                </c:pt>
                <c:pt idx="31">
                  <c:v>-1</c:v>
                </c:pt>
                <c:pt idx="32">
                  <c:v>50</c:v>
                </c:pt>
                <c:pt idx="33">
                  <c:v>2</c:v>
                </c:pt>
                <c:pt idx="34">
                  <c:v>20</c:v>
                </c:pt>
                <c:pt idx="35">
                  <c:v>85</c:v>
                </c:pt>
                <c:pt idx="36">
                  <c:v>97</c:v>
                </c:pt>
                <c:pt idx="37">
                  <c:v>119</c:v>
                </c:pt>
                <c:pt idx="38">
                  <c:v>271</c:v>
                </c:pt>
                <c:pt idx="39">
                  <c:v>19</c:v>
                </c:pt>
                <c:pt idx="40">
                  <c:v>289</c:v>
                </c:pt>
                <c:pt idx="41">
                  <c:v>485.33333333333337</c:v>
                </c:pt>
                <c:pt idx="42">
                  <c:v>485.33333333333337</c:v>
                </c:pt>
                <c:pt idx="43">
                  <c:v>489.33333333333337</c:v>
                </c:pt>
                <c:pt idx="44">
                  <c:v>134</c:v>
                </c:pt>
                <c:pt idx="45">
                  <c:v>206</c:v>
                </c:pt>
                <c:pt idx="46">
                  <c:v>113</c:v>
                </c:pt>
                <c:pt idx="47">
                  <c:v>3</c:v>
                </c:pt>
                <c:pt idx="48">
                  <c:v>3</c:v>
                </c:pt>
                <c:pt idx="49">
                  <c:v>3.3333333333333286</c:v>
                </c:pt>
                <c:pt idx="50">
                  <c:v>1</c:v>
                </c:pt>
                <c:pt idx="51">
                  <c:v>2</c:v>
                </c:pt>
                <c:pt idx="52">
                  <c:v>9</c:v>
                </c:pt>
                <c:pt idx="53">
                  <c:v>22.333333333333329</c:v>
                </c:pt>
                <c:pt idx="54">
                  <c:v>60</c:v>
                </c:pt>
                <c:pt idx="55">
                  <c:v>22</c:v>
                </c:pt>
                <c:pt idx="56">
                  <c:v>69</c:v>
                </c:pt>
                <c:pt idx="57">
                  <c:v>249</c:v>
                </c:pt>
                <c:pt idx="58">
                  <c:v>16.333333333333329</c:v>
                </c:pt>
                <c:pt idx="59">
                  <c:v>-1</c:v>
                </c:pt>
                <c:pt idx="60">
                  <c:v>26.333333333333329</c:v>
                </c:pt>
                <c:pt idx="61">
                  <c:v>54.666666666666657</c:v>
                </c:pt>
                <c:pt idx="62">
                  <c:v>47.666666666666657</c:v>
                </c:pt>
                <c:pt idx="63">
                  <c:v>160</c:v>
                </c:pt>
                <c:pt idx="64">
                  <c:v>15</c:v>
                </c:pt>
                <c:pt idx="65">
                  <c:v>145</c:v>
                </c:pt>
                <c:pt idx="66">
                  <c:v>896.33333333333337</c:v>
                </c:pt>
                <c:pt idx="67">
                  <c:v>272</c:v>
                </c:pt>
                <c:pt idx="68">
                  <c:v>111.66666666666666</c:v>
                </c:pt>
                <c:pt idx="69">
                  <c:v>303</c:v>
                </c:pt>
                <c:pt idx="70">
                  <c:v>147</c:v>
                </c:pt>
                <c:pt idx="71">
                  <c:v>68.666666666666657</c:v>
                </c:pt>
                <c:pt idx="72">
                  <c:v>276</c:v>
                </c:pt>
                <c:pt idx="73">
                  <c:v>1</c:v>
                </c:pt>
                <c:pt idx="74">
                  <c:v>-1</c:v>
                </c:pt>
                <c:pt idx="75">
                  <c:v>79</c:v>
                </c:pt>
                <c:pt idx="76">
                  <c:v>55</c:v>
                </c:pt>
                <c:pt idx="77">
                  <c:v>93</c:v>
                </c:pt>
                <c:pt idx="78">
                  <c:v>531.33333333333337</c:v>
                </c:pt>
                <c:pt idx="79">
                  <c:v>179</c:v>
                </c:pt>
                <c:pt idx="80">
                  <c:v>26.666666666666657</c:v>
                </c:pt>
                <c:pt idx="81">
                  <c:v>537.33333333333337</c:v>
                </c:pt>
                <c:pt idx="82">
                  <c:v>362</c:v>
                </c:pt>
                <c:pt idx="83">
                  <c:v>2</c:v>
                </c:pt>
                <c:pt idx="84">
                  <c:v>139.33333333333331</c:v>
                </c:pt>
                <c:pt idx="85">
                  <c:v>44</c:v>
                </c:pt>
                <c:pt idx="86">
                  <c:v>426</c:v>
                </c:pt>
                <c:pt idx="87">
                  <c:v>338</c:v>
                </c:pt>
                <c:pt idx="88">
                  <c:v>437</c:v>
                </c:pt>
                <c:pt idx="89">
                  <c:v>46.333333333333329</c:v>
                </c:pt>
                <c:pt idx="90">
                  <c:v>11</c:v>
                </c:pt>
                <c:pt idx="91">
                  <c:v>115</c:v>
                </c:pt>
                <c:pt idx="92">
                  <c:v>8</c:v>
                </c:pt>
                <c:pt idx="93">
                  <c:v>2</c:v>
                </c:pt>
                <c:pt idx="94">
                  <c:v>28</c:v>
                </c:pt>
                <c:pt idx="95">
                  <c:v>310</c:v>
                </c:pt>
                <c:pt idx="96">
                  <c:v>46.666666666666657</c:v>
                </c:pt>
                <c:pt idx="97">
                  <c:v>74</c:v>
                </c:pt>
                <c:pt idx="98">
                  <c:v>936.33333333333337</c:v>
                </c:pt>
                <c:pt idx="99">
                  <c:v>11</c:v>
                </c:pt>
                <c:pt idx="100">
                  <c:v>58</c:v>
                </c:pt>
                <c:pt idx="101">
                  <c:v>78</c:v>
                </c:pt>
                <c:pt idx="102">
                  <c:v>16</c:v>
                </c:pt>
                <c:pt idx="103">
                  <c:v>14</c:v>
                </c:pt>
                <c:pt idx="104">
                  <c:v>121</c:v>
                </c:pt>
                <c:pt idx="105">
                  <c:v>864.33333333333337</c:v>
                </c:pt>
                <c:pt idx="106">
                  <c:v>201</c:v>
                </c:pt>
                <c:pt idx="107">
                  <c:v>7.3333333333333286</c:v>
                </c:pt>
                <c:pt idx="108">
                  <c:v>530</c:v>
                </c:pt>
                <c:pt idx="109">
                  <c:v>1</c:v>
                </c:pt>
                <c:pt idx="110">
                  <c:v>72.333333333333329</c:v>
                </c:pt>
                <c:pt idx="111">
                  <c:v>203</c:v>
                </c:pt>
                <c:pt idx="112">
                  <c:v>142</c:v>
                </c:pt>
                <c:pt idx="113">
                  <c:v>558</c:v>
                </c:pt>
                <c:pt idx="114">
                  <c:v>22</c:v>
                </c:pt>
                <c:pt idx="115">
                  <c:v>37.333333333333329</c:v>
                </c:pt>
                <c:pt idx="116">
                  <c:v>84</c:v>
                </c:pt>
                <c:pt idx="117">
                  <c:v>672.33333333333337</c:v>
                </c:pt>
                <c:pt idx="118">
                  <c:v>1</c:v>
                </c:pt>
                <c:pt idx="119">
                  <c:v>316</c:v>
                </c:pt>
                <c:pt idx="120">
                  <c:v>100</c:v>
                </c:pt>
                <c:pt idx="121">
                  <c:v>115</c:v>
                </c:pt>
                <c:pt idx="122">
                  <c:v>95</c:v>
                </c:pt>
                <c:pt idx="123">
                  <c:v>998.33333333333337</c:v>
                </c:pt>
                <c:pt idx="124">
                  <c:v>283</c:v>
                </c:pt>
                <c:pt idx="125">
                  <c:v>12.333333333333329</c:v>
                </c:pt>
                <c:pt idx="126">
                  <c:v>391</c:v>
                </c:pt>
                <c:pt idx="127">
                  <c:v>126.33333333333333</c:v>
                </c:pt>
                <c:pt idx="128">
                  <c:v>24</c:v>
                </c:pt>
                <c:pt idx="129">
                  <c:v>2</c:v>
                </c:pt>
                <c:pt idx="130">
                  <c:v>145</c:v>
                </c:pt>
                <c:pt idx="131">
                  <c:v>17</c:v>
                </c:pt>
                <c:pt idx="132">
                  <c:v>-1</c:v>
                </c:pt>
                <c:pt idx="133">
                  <c:v>41</c:v>
                </c:pt>
                <c:pt idx="134">
                  <c:v>847.33333333333337</c:v>
                </c:pt>
                <c:pt idx="135">
                  <c:v>804.33333333333337</c:v>
                </c:pt>
                <c:pt idx="136">
                  <c:v>80</c:v>
                </c:pt>
                <c:pt idx="137">
                  <c:v>54</c:v>
                </c:pt>
                <c:pt idx="138">
                  <c:v>10</c:v>
                </c:pt>
                <c:pt idx="139">
                  <c:v>191.66666666666666</c:v>
                </c:pt>
                <c:pt idx="140">
                  <c:v>89</c:v>
                </c:pt>
                <c:pt idx="141">
                  <c:v>165.66666666666666</c:v>
                </c:pt>
                <c:pt idx="142">
                  <c:v>713.33333333333337</c:v>
                </c:pt>
                <c:pt idx="143">
                  <c:v>151</c:v>
                </c:pt>
                <c:pt idx="144">
                  <c:v>103</c:v>
                </c:pt>
                <c:pt idx="145">
                  <c:v>707</c:v>
                </c:pt>
                <c:pt idx="146">
                  <c:v>187</c:v>
                </c:pt>
                <c:pt idx="147">
                  <c:v>91</c:v>
                </c:pt>
                <c:pt idx="148">
                  <c:v>723.33333333333337</c:v>
                </c:pt>
                <c:pt idx="149">
                  <c:v>1.3333333333333286</c:v>
                </c:pt>
                <c:pt idx="150">
                  <c:v>48</c:v>
                </c:pt>
                <c:pt idx="151">
                  <c:v>347</c:v>
                </c:pt>
                <c:pt idx="152">
                  <c:v>1050</c:v>
                </c:pt>
                <c:pt idx="153">
                  <c:v>1055</c:v>
                </c:pt>
                <c:pt idx="154">
                  <c:v>708.33333333333337</c:v>
                </c:pt>
                <c:pt idx="155">
                  <c:v>1031</c:v>
                </c:pt>
                <c:pt idx="156">
                  <c:v>32</c:v>
                </c:pt>
                <c:pt idx="157">
                  <c:v>17.333333333333329</c:v>
                </c:pt>
                <c:pt idx="158">
                  <c:v>29</c:v>
                </c:pt>
                <c:pt idx="159">
                  <c:v>122</c:v>
                </c:pt>
                <c:pt idx="160">
                  <c:v>2</c:v>
                </c:pt>
                <c:pt idx="161">
                  <c:v>598.33333333333337</c:v>
                </c:pt>
                <c:pt idx="162">
                  <c:v>596.33333333333337</c:v>
                </c:pt>
                <c:pt idx="163">
                  <c:v>5</c:v>
                </c:pt>
                <c:pt idx="164">
                  <c:v>580.33333333333337</c:v>
                </c:pt>
                <c:pt idx="165">
                  <c:v>1087.3333333333335</c:v>
                </c:pt>
                <c:pt idx="166">
                  <c:v>4</c:v>
                </c:pt>
                <c:pt idx="167">
                  <c:v>-1</c:v>
                </c:pt>
                <c:pt idx="168">
                  <c:v>396</c:v>
                </c:pt>
                <c:pt idx="169">
                  <c:v>233</c:v>
                </c:pt>
                <c:pt idx="170">
                  <c:v>26</c:v>
                </c:pt>
                <c:pt idx="171">
                  <c:v>9.3333333333333286</c:v>
                </c:pt>
                <c:pt idx="172">
                  <c:v>454</c:v>
                </c:pt>
                <c:pt idx="173">
                  <c:v>916.33333333333337</c:v>
                </c:pt>
                <c:pt idx="174">
                  <c:v>99</c:v>
                </c:pt>
                <c:pt idx="175">
                  <c:v>37</c:v>
                </c:pt>
                <c:pt idx="176">
                  <c:v>666</c:v>
                </c:pt>
                <c:pt idx="177">
                  <c:v>12</c:v>
                </c:pt>
                <c:pt idx="178">
                  <c:v>373</c:v>
                </c:pt>
                <c:pt idx="179">
                  <c:v>8.3333333333333357</c:v>
                </c:pt>
                <c:pt idx="180">
                  <c:v>70</c:v>
                </c:pt>
                <c:pt idx="181">
                  <c:v>140</c:v>
                </c:pt>
                <c:pt idx="182">
                  <c:v>-1</c:v>
                </c:pt>
                <c:pt idx="183">
                  <c:v>354</c:v>
                </c:pt>
                <c:pt idx="184">
                  <c:v>5</c:v>
                </c:pt>
                <c:pt idx="185">
                  <c:v>30</c:v>
                </c:pt>
                <c:pt idx="186">
                  <c:v>0</c:v>
                </c:pt>
                <c:pt idx="187">
                  <c:v>464.33333333333337</c:v>
                </c:pt>
                <c:pt idx="188">
                  <c:v>13</c:v>
                </c:pt>
                <c:pt idx="189">
                  <c:v>11</c:v>
                </c:pt>
                <c:pt idx="190">
                  <c:v>105</c:v>
                </c:pt>
                <c:pt idx="191">
                  <c:v>469</c:v>
                </c:pt>
                <c:pt idx="192">
                  <c:v>137.33333333333331</c:v>
                </c:pt>
                <c:pt idx="193">
                  <c:v>51</c:v>
                </c:pt>
                <c:pt idx="194">
                  <c:v>103.33333333333333</c:v>
                </c:pt>
                <c:pt idx="195">
                  <c:v>211</c:v>
                </c:pt>
                <c:pt idx="196">
                  <c:v>914.33333333333337</c:v>
                </c:pt>
                <c:pt idx="197">
                  <c:v>111</c:v>
                </c:pt>
                <c:pt idx="198">
                  <c:v>854.33333333333337</c:v>
                </c:pt>
                <c:pt idx="199">
                  <c:v>176</c:v>
                </c:pt>
                <c:pt idx="200">
                  <c:v>836.33333333333337</c:v>
                </c:pt>
                <c:pt idx="201">
                  <c:v>443</c:v>
                </c:pt>
                <c:pt idx="202">
                  <c:v>19</c:v>
                </c:pt>
                <c:pt idx="203">
                  <c:v>196</c:v>
                </c:pt>
                <c:pt idx="204">
                  <c:v>26.333333333333336</c:v>
                </c:pt>
                <c:pt idx="205">
                  <c:v>0</c:v>
                </c:pt>
                <c:pt idx="206">
                  <c:v>24</c:v>
                </c:pt>
                <c:pt idx="207">
                  <c:v>154</c:v>
                </c:pt>
                <c:pt idx="208">
                  <c:v>4</c:v>
                </c:pt>
                <c:pt idx="209">
                  <c:v>14</c:v>
                </c:pt>
                <c:pt idx="210">
                  <c:v>12</c:v>
                </c:pt>
                <c:pt idx="211">
                  <c:v>63</c:v>
                </c:pt>
                <c:pt idx="212">
                  <c:v>419</c:v>
                </c:pt>
                <c:pt idx="213">
                  <c:v>291</c:v>
                </c:pt>
                <c:pt idx="214">
                  <c:v>27</c:v>
                </c:pt>
                <c:pt idx="215">
                  <c:v>21</c:v>
                </c:pt>
                <c:pt idx="216">
                  <c:v>123</c:v>
                </c:pt>
                <c:pt idx="217">
                  <c:v>319</c:v>
                </c:pt>
                <c:pt idx="218">
                  <c:v>44</c:v>
                </c:pt>
                <c:pt idx="219">
                  <c:v>163</c:v>
                </c:pt>
                <c:pt idx="220">
                  <c:v>165</c:v>
                </c:pt>
                <c:pt idx="221">
                  <c:v>152</c:v>
                </c:pt>
                <c:pt idx="222">
                  <c:v>78</c:v>
                </c:pt>
                <c:pt idx="223">
                  <c:v>12</c:v>
                </c:pt>
                <c:pt idx="224">
                  <c:v>638</c:v>
                </c:pt>
                <c:pt idx="225">
                  <c:v>266.33333333333337</c:v>
                </c:pt>
                <c:pt idx="226">
                  <c:v>854.33333333333337</c:v>
                </c:pt>
                <c:pt idx="227">
                  <c:v>60</c:v>
                </c:pt>
                <c:pt idx="228">
                  <c:v>100</c:v>
                </c:pt>
                <c:pt idx="229">
                  <c:v>64.333333333333329</c:v>
                </c:pt>
                <c:pt idx="230">
                  <c:v>19</c:v>
                </c:pt>
                <c:pt idx="231">
                  <c:v>20</c:v>
                </c:pt>
                <c:pt idx="232">
                  <c:v>129</c:v>
                </c:pt>
                <c:pt idx="233">
                  <c:v>333</c:v>
                </c:pt>
                <c:pt idx="234">
                  <c:v>3</c:v>
                </c:pt>
                <c:pt idx="235">
                  <c:v>1250.3333333333335</c:v>
                </c:pt>
                <c:pt idx="236">
                  <c:v>-2</c:v>
                </c:pt>
                <c:pt idx="237">
                  <c:v>6</c:v>
                </c:pt>
                <c:pt idx="238">
                  <c:v>50</c:v>
                </c:pt>
                <c:pt idx="239">
                  <c:v>2</c:v>
                </c:pt>
                <c:pt idx="240">
                  <c:v>1168.3333333333335</c:v>
                </c:pt>
                <c:pt idx="241">
                  <c:v>53</c:v>
                </c:pt>
                <c:pt idx="242">
                  <c:v>1143.3333333333335</c:v>
                </c:pt>
                <c:pt idx="243">
                  <c:v>214.33333333333337</c:v>
                </c:pt>
                <c:pt idx="244">
                  <c:v>90</c:v>
                </c:pt>
                <c:pt idx="245">
                  <c:v>1</c:v>
                </c:pt>
                <c:pt idx="246">
                  <c:v>20</c:v>
                </c:pt>
                <c:pt idx="247">
                  <c:v>119.33333333333333</c:v>
                </c:pt>
                <c:pt idx="248">
                  <c:v>1.3333333333333286</c:v>
                </c:pt>
                <c:pt idx="249">
                  <c:v>2</c:v>
                </c:pt>
                <c:pt idx="250">
                  <c:v>3.3333333333333286</c:v>
                </c:pt>
                <c:pt idx="251">
                  <c:v>18</c:v>
                </c:pt>
                <c:pt idx="252">
                  <c:v>43</c:v>
                </c:pt>
                <c:pt idx="253">
                  <c:v>22.333333333333329</c:v>
                </c:pt>
                <c:pt idx="254">
                  <c:v>175</c:v>
                </c:pt>
                <c:pt idx="255">
                  <c:v>7.3333333333333286</c:v>
                </c:pt>
                <c:pt idx="256">
                  <c:v>5</c:v>
                </c:pt>
                <c:pt idx="257">
                  <c:v>2</c:v>
                </c:pt>
                <c:pt idx="258">
                  <c:v>104</c:v>
                </c:pt>
                <c:pt idx="259">
                  <c:v>15</c:v>
                </c:pt>
                <c:pt idx="260">
                  <c:v>14</c:v>
                </c:pt>
                <c:pt idx="261">
                  <c:v>2</c:v>
                </c:pt>
                <c:pt idx="262">
                  <c:v>1</c:v>
                </c:pt>
                <c:pt idx="263">
                  <c:v>153</c:v>
                </c:pt>
                <c:pt idx="264">
                  <c:v>17</c:v>
                </c:pt>
                <c:pt idx="265">
                  <c:v>230</c:v>
                </c:pt>
                <c:pt idx="266">
                  <c:v>80</c:v>
                </c:pt>
                <c:pt idx="267">
                  <c:v>23</c:v>
                </c:pt>
                <c:pt idx="268">
                  <c:v>2</c:v>
                </c:pt>
                <c:pt idx="269">
                  <c:v>-1</c:v>
                </c:pt>
                <c:pt idx="270">
                  <c:v>606.33333333333337</c:v>
                </c:pt>
                <c:pt idx="271">
                  <c:v>95</c:v>
                </c:pt>
                <c:pt idx="272">
                  <c:v>179.33333333333337</c:v>
                </c:pt>
                <c:pt idx="273">
                  <c:v>36</c:v>
                </c:pt>
                <c:pt idx="274">
                  <c:v>13</c:v>
                </c:pt>
                <c:pt idx="275">
                  <c:v>553.33333333333337</c:v>
                </c:pt>
                <c:pt idx="276">
                  <c:v>-1</c:v>
                </c:pt>
                <c:pt idx="277">
                  <c:v>72</c:v>
                </c:pt>
                <c:pt idx="278">
                  <c:v>115</c:v>
                </c:pt>
                <c:pt idx="279">
                  <c:v>209</c:v>
                </c:pt>
                <c:pt idx="280">
                  <c:v>2</c:v>
                </c:pt>
                <c:pt idx="281">
                  <c:v>21</c:v>
                </c:pt>
                <c:pt idx="282">
                  <c:v>40</c:v>
                </c:pt>
                <c:pt idx="283">
                  <c:v>1132.3333333333335</c:v>
                </c:pt>
                <c:pt idx="284">
                  <c:v>41</c:v>
                </c:pt>
                <c:pt idx="285">
                  <c:v>164</c:v>
                </c:pt>
                <c:pt idx="286">
                  <c:v>155</c:v>
                </c:pt>
                <c:pt idx="287">
                  <c:v>1.3333333333333286</c:v>
                </c:pt>
                <c:pt idx="288">
                  <c:v>2</c:v>
                </c:pt>
                <c:pt idx="289">
                  <c:v>108</c:v>
                </c:pt>
                <c:pt idx="290">
                  <c:v>84</c:v>
                </c:pt>
                <c:pt idx="291">
                  <c:v>967.33333333333337</c:v>
                </c:pt>
                <c:pt idx="292">
                  <c:v>271</c:v>
                </c:pt>
                <c:pt idx="293">
                  <c:v>129</c:v>
                </c:pt>
                <c:pt idx="294">
                  <c:v>42.333333333333329</c:v>
                </c:pt>
                <c:pt idx="295">
                  <c:v>304</c:v>
                </c:pt>
                <c:pt idx="296">
                  <c:v>3</c:v>
                </c:pt>
                <c:pt idx="297">
                  <c:v>188</c:v>
                </c:pt>
                <c:pt idx="298">
                  <c:v>1.3333333333333357</c:v>
                </c:pt>
                <c:pt idx="299">
                  <c:v>768.33333333333337</c:v>
                </c:pt>
                <c:pt idx="300">
                  <c:v>43.333333333333329</c:v>
                </c:pt>
                <c:pt idx="301">
                  <c:v>575</c:v>
                </c:pt>
                <c:pt idx="302">
                  <c:v>27</c:v>
                </c:pt>
                <c:pt idx="303">
                  <c:v>5</c:v>
                </c:pt>
                <c:pt idx="304">
                  <c:v>4</c:v>
                </c:pt>
                <c:pt idx="305">
                  <c:v>26.333333333333336</c:v>
                </c:pt>
                <c:pt idx="306">
                  <c:v>11</c:v>
                </c:pt>
                <c:pt idx="307">
                  <c:v>23</c:v>
                </c:pt>
                <c:pt idx="308">
                  <c:v>825.33333333333337</c:v>
                </c:pt>
                <c:pt idx="309">
                  <c:v>125</c:v>
                </c:pt>
                <c:pt idx="310">
                  <c:v>11</c:v>
                </c:pt>
                <c:pt idx="311">
                  <c:v>20</c:v>
                </c:pt>
                <c:pt idx="312">
                  <c:v>1027.3333333333335</c:v>
                </c:pt>
                <c:pt idx="313">
                  <c:v>424</c:v>
                </c:pt>
                <c:pt idx="314">
                  <c:v>3</c:v>
                </c:pt>
                <c:pt idx="315">
                  <c:v>3</c:v>
                </c:pt>
                <c:pt idx="316">
                  <c:v>105.33333333333333</c:v>
                </c:pt>
                <c:pt idx="317">
                  <c:v>1</c:v>
                </c:pt>
                <c:pt idx="318">
                  <c:v>52</c:v>
                </c:pt>
                <c:pt idx="319">
                  <c:v>167.33333333333331</c:v>
                </c:pt>
                <c:pt idx="320">
                  <c:v>155.33333333333331</c:v>
                </c:pt>
                <c:pt idx="321">
                  <c:v>466.33333333333337</c:v>
                </c:pt>
                <c:pt idx="322">
                  <c:v>60</c:v>
                </c:pt>
                <c:pt idx="323">
                  <c:v>62</c:v>
                </c:pt>
                <c:pt idx="324">
                  <c:v>198</c:v>
                </c:pt>
                <c:pt idx="325">
                  <c:v>193</c:v>
                </c:pt>
                <c:pt idx="326">
                  <c:v>238</c:v>
                </c:pt>
                <c:pt idx="327">
                  <c:v>98</c:v>
                </c:pt>
                <c:pt idx="328">
                  <c:v>3</c:v>
                </c:pt>
                <c:pt idx="329">
                  <c:v>13</c:v>
                </c:pt>
                <c:pt idx="330">
                  <c:v>70.333333333333343</c:v>
                </c:pt>
                <c:pt idx="331">
                  <c:v>337.33333333333337</c:v>
                </c:pt>
                <c:pt idx="332">
                  <c:v>373</c:v>
                </c:pt>
                <c:pt idx="333">
                  <c:v>592.33333333333337</c:v>
                </c:pt>
                <c:pt idx="334">
                  <c:v>17</c:v>
                </c:pt>
                <c:pt idx="335">
                  <c:v>24</c:v>
                </c:pt>
                <c:pt idx="336">
                  <c:v>480</c:v>
                </c:pt>
                <c:pt idx="337">
                  <c:v>107</c:v>
                </c:pt>
                <c:pt idx="338">
                  <c:v>19</c:v>
                </c:pt>
                <c:pt idx="339">
                  <c:v>130</c:v>
                </c:pt>
                <c:pt idx="340">
                  <c:v>601.33333333333337</c:v>
                </c:pt>
                <c:pt idx="341">
                  <c:v>448</c:v>
                </c:pt>
                <c:pt idx="342">
                  <c:v>157</c:v>
                </c:pt>
                <c:pt idx="343">
                  <c:v>2.3333333333333357</c:v>
                </c:pt>
                <c:pt idx="344">
                  <c:v>82.333333333333329</c:v>
                </c:pt>
                <c:pt idx="345">
                  <c:v>227</c:v>
                </c:pt>
                <c:pt idx="346">
                  <c:v>1.3333333333333357</c:v>
                </c:pt>
                <c:pt idx="347">
                  <c:v>23</c:v>
                </c:pt>
                <c:pt idx="348">
                  <c:v>1.3333333333333357</c:v>
                </c:pt>
                <c:pt idx="349">
                  <c:v>20</c:v>
                </c:pt>
                <c:pt idx="350">
                  <c:v>2</c:v>
                </c:pt>
                <c:pt idx="351">
                  <c:v>59</c:v>
                </c:pt>
                <c:pt idx="352">
                  <c:v>168</c:v>
                </c:pt>
                <c:pt idx="353">
                  <c:v>68</c:v>
                </c:pt>
                <c:pt idx="354">
                  <c:v>243</c:v>
                </c:pt>
                <c:pt idx="355">
                  <c:v>227.33333333333337</c:v>
                </c:pt>
                <c:pt idx="356">
                  <c:v>46</c:v>
                </c:pt>
                <c:pt idx="357">
                  <c:v>387.33333333333337</c:v>
                </c:pt>
                <c:pt idx="358">
                  <c:v>180</c:v>
                </c:pt>
                <c:pt idx="359">
                  <c:v>209.66666666666666</c:v>
                </c:pt>
                <c:pt idx="360">
                  <c:v>22</c:v>
                </c:pt>
                <c:pt idx="361">
                  <c:v>120.33333333333333</c:v>
                </c:pt>
                <c:pt idx="362">
                  <c:v>33.333333333333329</c:v>
                </c:pt>
                <c:pt idx="363">
                  <c:v>21.333333333333329</c:v>
                </c:pt>
                <c:pt idx="364">
                  <c:v>92</c:v>
                </c:pt>
                <c:pt idx="365">
                  <c:v>40</c:v>
                </c:pt>
                <c:pt idx="366">
                  <c:v>15</c:v>
                </c:pt>
                <c:pt idx="367">
                  <c:v>2</c:v>
                </c:pt>
                <c:pt idx="368">
                  <c:v>73.333333333333329</c:v>
                </c:pt>
                <c:pt idx="369">
                  <c:v>102</c:v>
                </c:pt>
                <c:pt idx="370">
                  <c:v>68</c:v>
                </c:pt>
                <c:pt idx="371">
                  <c:v>112.66666666666666</c:v>
                </c:pt>
                <c:pt idx="372">
                  <c:v>6</c:v>
                </c:pt>
                <c:pt idx="373">
                  <c:v>32</c:v>
                </c:pt>
                <c:pt idx="374">
                  <c:v>239.33333333333337</c:v>
                </c:pt>
                <c:pt idx="375">
                  <c:v>125</c:v>
                </c:pt>
                <c:pt idx="376">
                  <c:v>583.33333333333337</c:v>
                </c:pt>
                <c:pt idx="377">
                  <c:v>1.3333333333333286</c:v>
                </c:pt>
                <c:pt idx="378">
                  <c:v>171</c:v>
                </c:pt>
                <c:pt idx="379">
                  <c:v>1.3333333333333286</c:v>
                </c:pt>
                <c:pt idx="380">
                  <c:v>114.66666666666666</c:v>
                </c:pt>
                <c:pt idx="381">
                  <c:v>-1</c:v>
                </c:pt>
                <c:pt idx="382">
                  <c:v>22</c:v>
                </c:pt>
                <c:pt idx="383">
                  <c:v>208.33333333333331</c:v>
                </c:pt>
                <c:pt idx="384">
                  <c:v>147</c:v>
                </c:pt>
                <c:pt idx="385">
                  <c:v>18</c:v>
                </c:pt>
                <c:pt idx="386">
                  <c:v>13</c:v>
                </c:pt>
                <c:pt idx="387">
                  <c:v>152</c:v>
                </c:pt>
                <c:pt idx="388">
                  <c:v>119.33333333333333</c:v>
                </c:pt>
                <c:pt idx="389">
                  <c:v>363.33333333333337</c:v>
                </c:pt>
                <c:pt idx="390">
                  <c:v>12.333333333333336</c:v>
                </c:pt>
                <c:pt idx="391">
                  <c:v>25</c:v>
                </c:pt>
                <c:pt idx="392">
                  <c:v>35</c:v>
                </c:pt>
                <c:pt idx="393">
                  <c:v>342.33333333333337</c:v>
                </c:pt>
                <c:pt idx="394">
                  <c:v>135.33333333333331</c:v>
                </c:pt>
                <c:pt idx="395">
                  <c:v>49</c:v>
                </c:pt>
                <c:pt idx="396">
                  <c:v>28</c:v>
                </c:pt>
                <c:pt idx="397">
                  <c:v>19</c:v>
                </c:pt>
                <c:pt idx="398">
                  <c:v>37</c:v>
                </c:pt>
                <c:pt idx="399">
                  <c:v>43</c:v>
                </c:pt>
                <c:pt idx="400">
                  <c:v>28</c:v>
                </c:pt>
                <c:pt idx="401">
                  <c:v>33.666666666666657</c:v>
                </c:pt>
                <c:pt idx="402">
                  <c:v>25</c:v>
                </c:pt>
                <c:pt idx="403">
                  <c:v>27.333333333333336</c:v>
                </c:pt>
                <c:pt idx="404">
                  <c:v>34.333333333333329</c:v>
                </c:pt>
                <c:pt idx="405">
                  <c:v>104</c:v>
                </c:pt>
                <c:pt idx="406">
                  <c:v>7</c:v>
                </c:pt>
                <c:pt idx="407">
                  <c:v>306.33333333333337</c:v>
                </c:pt>
                <c:pt idx="408">
                  <c:v>73.333333333333371</c:v>
                </c:pt>
                <c:pt idx="409">
                  <c:v>1</c:v>
                </c:pt>
                <c:pt idx="410">
                  <c:v>20.333333333333329</c:v>
                </c:pt>
                <c:pt idx="411">
                  <c:v>571.33333333333337</c:v>
                </c:pt>
                <c:pt idx="412">
                  <c:v>8</c:v>
                </c:pt>
                <c:pt idx="413">
                  <c:v>3</c:v>
                </c:pt>
                <c:pt idx="414">
                  <c:v>79</c:v>
                </c:pt>
                <c:pt idx="415">
                  <c:v>12</c:v>
                </c:pt>
                <c:pt idx="416">
                  <c:v>34</c:v>
                </c:pt>
                <c:pt idx="417">
                  <c:v>780.33333333333337</c:v>
                </c:pt>
                <c:pt idx="418">
                  <c:v>4</c:v>
                </c:pt>
                <c:pt idx="419">
                  <c:v>84</c:v>
                </c:pt>
                <c:pt idx="420">
                  <c:v>1</c:v>
                </c:pt>
                <c:pt idx="421">
                  <c:v>19</c:v>
                </c:pt>
                <c:pt idx="422">
                  <c:v>100</c:v>
                </c:pt>
                <c:pt idx="423">
                  <c:v>54</c:v>
                </c:pt>
                <c:pt idx="424">
                  <c:v>3</c:v>
                </c:pt>
                <c:pt idx="425">
                  <c:v>21.333333333333336</c:v>
                </c:pt>
                <c:pt idx="426">
                  <c:v>15.333333333333336</c:v>
                </c:pt>
                <c:pt idx="427">
                  <c:v>1.3333333333333286</c:v>
                </c:pt>
                <c:pt idx="428">
                  <c:v>2.3333333333333357</c:v>
                </c:pt>
                <c:pt idx="429">
                  <c:v>3</c:v>
                </c:pt>
                <c:pt idx="430">
                  <c:v>2.3333333333333357</c:v>
                </c:pt>
                <c:pt idx="431">
                  <c:v>71</c:v>
                </c:pt>
                <c:pt idx="432">
                  <c:v>551</c:v>
                </c:pt>
                <c:pt idx="433">
                  <c:v>784.33333333333337</c:v>
                </c:pt>
                <c:pt idx="434">
                  <c:v>4</c:v>
                </c:pt>
                <c:pt idx="435">
                  <c:v>69</c:v>
                </c:pt>
                <c:pt idx="436">
                  <c:v>50</c:v>
                </c:pt>
                <c:pt idx="437">
                  <c:v>33</c:v>
                </c:pt>
                <c:pt idx="438">
                  <c:v>99</c:v>
                </c:pt>
                <c:pt idx="439">
                  <c:v>138</c:v>
                </c:pt>
                <c:pt idx="440">
                  <c:v>3</c:v>
                </c:pt>
                <c:pt idx="441">
                  <c:v>89</c:v>
                </c:pt>
                <c:pt idx="442">
                  <c:v>1</c:v>
                </c:pt>
                <c:pt idx="443">
                  <c:v>9</c:v>
                </c:pt>
                <c:pt idx="444">
                  <c:v>80</c:v>
                </c:pt>
                <c:pt idx="445">
                  <c:v>385</c:v>
                </c:pt>
                <c:pt idx="446">
                  <c:v>61</c:v>
                </c:pt>
                <c:pt idx="447">
                  <c:v>235</c:v>
                </c:pt>
                <c:pt idx="448">
                  <c:v>117.66666666666666</c:v>
                </c:pt>
                <c:pt idx="449">
                  <c:v>-1</c:v>
                </c:pt>
                <c:pt idx="450">
                  <c:v>49</c:v>
                </c:pt>
                <c:pt idx="451">
                  <c:v>20</c:v>
                </c:pt>
                <c:pt idx="452">
                  <c:v>24</c:v>
                </c:pt>
                <c:pt idx="453">
                  <c:v>53.666666666666657</c:v>
                </c:pt>
                <c:pt idx="454">
                  <c:v>3</c:v>
                </c:pt>
                <c:pt idx="455">
                  <c:v>49</c:v>
                </c:pt>
                <c:pt idx="456">
                  <c:v>16</c:v>
                </c:pt>
                <c:pt idx="457">
                  <c:v>22</c:v>
                </c:pt>
                <c:pt idx="458">
                  <c:v>174</c:v>
                </c:pt>
                <c:pt idx="459">
                  <c:v>140.33333333333331</c:v>
                </c:pt>
                <c:pt idx="460">
                  <c:v>27</c:v>
                </c:pt>
                <c:pt idx="461">
                  <c:v>58</c:v>
                </c:pt>
                <c:pt idx="462">
                  <c:v>21</c:v>
                </c:pt>
                <c:pt idx="463">
                  <c:v>135.66666666666666</c:v>
                </c:pt>
                <c:pt idx="464">
                  <c:v>164</c:v>
                </c:pt>
                <c:pt idx="465">
                  <c:v>289</c:v>
                </c:pt>
                <c:pt idx="466">
                  <c:v>22</c:v>
                </c:pt>
                <c:pt idx="467">
                  <c:v>49</c:v>
                </c:pt>
                <c:pt idx="468">
                  <c:v>171.33333333333337</c:v>
                </c:pt>
                <c:pt idx="469">
                  <c:v>3</c:v>
                </c:pt>
                <c:pt idx="470">
                  <c:v>115</c:v>
                </c:pt>
                <c:pt idx="471">
                  <c:v>18</c:v>
                </c:pt>
                <c:pt idx="472">
                  <c:v>106</c:v>
                </c:pt>
                <c:pt idx="473">
                  <c:v>80.333333333333329</c:v>
                </c:pt>
                <c:pt idx="474">
                  <c:v>78.333333333333371</c:v>
                </c:pt>
                <c:pt idx="475">
                  <c:v>1.3333333333333357</c:v>
                </c:pt>
                <c:pt idx="476">
                  <c:v>29.333333333333329</c:v>
                </c:pt>
                <c:pt idx="477">
                  <c:v>90</c:v>
                </c:pt>
                <c:pt idx="478">
                  <c:v>60</c:v>
                </c:pt>
                <c:pt idx="479">
                  <c:v>34</c:v>
                </c:pt>
                <c:pt idx="480">
                  <c:v>146</c:v>
                </c:pt>
                <c:pt idx="481">
                  <c:v>24</c:v>
                </c:pt>
                <c:pt idx="482">
                  <c:v>105</c:v>
                </c:pt>
                <c:pt idx="483">
                  <c:v>28.333333333333329</c:v>
                </c:pt>
                <c:pt idx="484">
                  <c:v>164</c:v>
                </c:pt>
                <c:pt idx="485">
                  <c:v>10</c:v>
                </c:pt>
                <c:pt idx="486">
                  <c:v>13</c:v>
                </c:pt>
                <c:pt idx="487">
                  <c:v>177</c:v>
                </c:pt>
                <c:pt idx="488">
                  <c:v>0</c:v>
                </c:pt>
                <c:pt idx="489">
                  <c:v>105.66666666666666</c:v>
                </c:pt>
                <c:pt idx="490">
                  <c:v>16.333333333333329</c:v>
                </c:pt>
                <c:pt idx="491">
                  <c:v>10</c:v>
                </c:pt>
                <c:pt idx="492">
                  <c:v>24</c:v>
                </c:pt>
                <c:pt idx="493">
                  <c:v>3.3333333333333286</c:v>
                </c:pt>
                <c:pt idx="494">
                  <c:v>0</c:v>
                </c:pt>
                <c:pt idx="495">
                  <c:v>4.3333333333333286</c:v>
                </c:pt>
                <c:pt idx="496">
                  <c:v>1.3333333333333286</c:v>
                </c:pt>
                <c:pt idx="497">
                  <c:v>342</c:v>
                </c:pt>
                <c:pt idx="498">
                  <c:v>574.33333333333337</c:v>
                </c:pt>
                <c:pt idx="499">
                  <c:v>443</c:v>
                </c:pt>
                <c:pt idx="500">
                  <c:v>317</c:v>
                </c:pt>
                <c:pt idx="501">
                  <c:v>606.33333333333337</c:v>
                </c:pt>
                <c:pt idx="502">
                  <c:v>1</c:v>
                </c:pt>
                <c:pt idx="503">
                  <c:v>-1</c:v>
                </c:pt>
                <c:pt idx="504">
                  <c:v>41</c:v>
                </c:pt>
                <c:pt idx="505">
                  <c:v>199</c:v>
                </c:pt>
                <c:pt idx="506">
                  <c:v>3</c:v>
                </c:pt>
                <c:pt idx="507">
                  <c:v>5</c:v>
                </c:pt>
                <c:pt idx="508">
                  <c:v>404.33333333333337</c:v>
                </c:pt>
                <c:pt idx="509">
                  <c:v>63</c:v>
                </c:pt>
                <c:pt idx="510">
                  <c:v>36</c:v>
                </c:pt>
                <c:pt idx="511">
                  <c:v>72</c:v>
                </c:pt>
                <c:pt idx="512">
                  <c:v>70</c:v>
                </c:pt>
                <c:pt idx="513">
                  <c:v>69</c:v>
                </c:pt>
                <c:pt idx="514">
                  <c:v>52</c:v>
                </c:pt>
                <c:pt idx="515">
                  <c:v>14</c:v>
                </c:pt>
                <c:pt idx="516">
                  <c:v>16</c:v>
                </c:pt>
                <c:pt idx="517">
                  <c:v>138</c:v>
                </c:pt>
                <c:pt idx="518">
                  <c:v>-1</c:v>
                </c:pt>
                <c:pt idx="519">
                  <c:v>3</c:v>
                </c:pt>
                <c:pt idx="520">
                  <c:v>140</c:v>
                </c:pt>
                <c:pt idx="521">
                  <c:v>26</c:v>
                </c:pt>
                <c:pt idx="522">
                  <c:v>156</c:v>
                </c:pt>
                <c:pt idx="523">
                  <c:v>6</c:v>
                </c:pt>
                <c:pt idx="524">
                  <c:v>680</c:v>
                </c:pt>
                <c:pt idx="525">
                  <c:v>124.33333333333333</c:v>
                </c:pt>
                <c:pt idx="526">
                  <c:v>15</c:v>
                </c:pt>
                <c:pt idx="527">
                  <c:v>1015.3333333333334</c:v>
                </c:pt>
                <c:pt idx="528">
                  <c:v>27</c:v>
                </c:pt>
                <c:pt idx="529">
                  <c:v>32.333333333333336</c:v>
                </c:pt>
                <c:pt idx="530">
                  <c:v>12</c:v>
                </c:pt>
                <c:pt idx="531">
                  <c:v>954.33333333333337</c:v>
                </c:pt>
                <c:pt idx="532">
                  <c:v>106.33333333333333</c:v>
                </c:pt>
                <c:pt idx="533">
                  <c:v>2</c:v>
                </c:pt>
                <c:pt idx="534">
                  <c:v>204.33333333333337</c:v>
                </c:pt>
                <c:pt idx="535">
                  <c:v>1</c:v>
                </c:pt>
                <c:pt idx="536">
                  <c:v>1</c:v>
                </c:pt>
                <c:pt idx="537">
                  <c:v>13.333333333333329</c:v>
                </c:pt>
                <c:pt idx="538">
                  <c:v>3</c:v>
                </c:pt>
                <c:pt idx="539">
                  <c:v>5</c:v>
                </c:pt>
                <c:pt idx="540">
                  <c:v>7</c:v>
                </c:pt>
                <c:pt idx="541">
                  <c:v>2</c:v>
                </c:pt>
                <c:pt idx="542">
                  <c:v>525</c:v>
                </c:pt>
                <c:pt idx="543">
                  <c:v>512.33333333333337</c:v>
                </c:pt>
                <c:pt idx="544">
                  <c:v>3</c:v>
                </c:pt>
                <c:pt idx="545">
                  <c:v>3</c:v>
                </c:pt>
                <c:pt idx="546">
                  <c:v>2</c:v>
                </c:pt>
                <c:pt idx="547">
                  <c:v>18</c:v>
                </c:pt>
                <c:pt idx="548">
                  <c:v>23</c:v>
                </c:pt>
                <c:pt idx="549">
                  <c:v>630.33333333333337</c:v>
                </c:pt>
                <c:pt idx="550">
                  <c:v>41</c:v>
                </c:pt>
                <c:pt idx="551">
                  <c:v>1</c:v>
                </c:pt>
                <c:pt idx="552">
                  <c:v>103</c:v>
                </c:pt>
                <c:pt idx="553">
                  <c:v>16.333333333333329</c:v>
                </c:pt>
                <c:pt idx="554">
                  <c:v>2</c:v>
                </c:pt>
                <c:pt idx="555">
                  <c:v>3</c:v>
                </c:pt>
                <c:pt idx="556">
                  <c:v>509.33333333333337</c:v>
                </c:pt>
                <c:pt idx="557">
                  <c:v>272.33333333333337</c:v>
                </c:pt>
                <c:pt idx="558">
                  <c:v>278</c:v>
                </c:pt>
                <c:pt idx="559">
                  <c:v>2</c:v>
                </c:pt>
                <c:pt idx="560">
                  <c:v>150</c:v>
                </c:pt>
                <c:pt idx="561">
                  <c:v>220.33333333333337</c:v>
                </c:pt>
                <c:pt idx="562">
                  <c:v>18</c:v>
                </c:pt>
                <c:pt idx="563">
                  <c:v>130</c:v>
                </c:pt>
                <c:pt idx="564">
                  <c:v>126</c:v>
                </c:pt>
                <c:pt idx="565">
                  <c:v>152</c:v>
                </c:pt>
                <c:pt idx="566">
                  <c:v>115</c:v>
                </c:pt>
                <c:pt idx="567">
                  <c:v>54</c:v>
                </c:pt>
                <c:pt idx="568">
                  <c:v>3.3333333333333286</c:v>
                </c:pt>
                <c:pt idx="569">
                  <c:v>19</c:v>
                </c:pt>
                <c:pt idx="570">
                  <c:v>218</c:v>
                </c:pt>
                <c:pt idx="571">
                  <c:v>-1</c:v>
                </c:pt>
                <c:pt idx="572">
                  <c:v>301</c:v>
                </c:pt>
                <c:pt idx="573">
                  <c:v>474.33333333333337</c:v>
                </c:pt>
                <c:pt idx="574">
                  <c:v>401.33333333333337</c:v>
                </c:pt>
                <c:pt idx="575">
                  <c:v>139</c:v>
                </c:pt>
                <c:pt idx="576">
                  <c:v>19.333333333333329</c:v>
                </c:pt>
                <c:pt idx="577">
                  <c:v>118</c:v>
                </c:pt>
                <c:pt idx="578">
                  <c:v>2</c:v>
                </c:pt>
                <c:pt idx="579">
                  <c:v>314</c:v>
                </c:pt>
                <c:pt idx="580">
                  <c:v>327</c:v>
                </c:pt>
                <c:pt idx="581">
                  <c:v>11</c:v>
                </c:pt>
                <c:pt idx="582">
                  <c:v>11</c:v>
                </c:pt>
                <c:pt idx="583">
                  <c:v>741.33333333333337</c:v>
                </c:pt>
                <c:pt idx="584">
                  <c:v>35.333333333333329</c:v>
                </c:pt>
                <c:pt idx="585">
                  <c:v>9</c:v>
                </c:pt>
                <c:pt idx="586">
                  <c:v>403.33333333333337</c:v>
                </c:pt>
                <c:pt idx="587">
                  <c:v>0</c:v>
                </c:pt>
                <c:pt idx="588">
                  <c:v>159</c:v>
                </c:pt>
                <c:pt idx="589">
                  <c:v>11.333333333333329</c:v>
                </c:pt>
                <c:pt idx="590">
                  <c:v>25</c:v>
                </c:pt>
                <c:pt idx="591">
                  <c:v>222</c:v>
                </c:pt>
                <c:pt idx="592">
                  <c:v>13</c:v>
                </c:pt>
                <c:pt idx="593">
                  <c:v>426</c:v>
                </c:pt>
                <c:pt idx="594">
                  <c:v>-2</c:v>
                </c:pt>
                <c:pt idx="595">
                  <c:v>1.3333333333333357</c:v>
                </c:pt>
                <c:pt idx="596">
                  <c:v>173</c:v>
                </c:pt>
                <c:pt idx="597">
                  <c:v>65</c:v>
                </c:pt>
                <c:pt idx="598">
                  <c:v>21.333333333333329</c:v>
                </c:pt>
                <c:pt idx="599">
                  <c:v>-2</c:v>
                </c:pt>
                <c:pt idx="600">
                  <c:v>127</c:v>
                </c:pt>
                <c:pt idx="601">
                  <c:v>3</c:v>
                </c:pt>
                <c:pt idx="602">
                  <c:v>16.333333333333329</c:v>
                </c:pt>
                <c:pt idx="603">
                  <c:v>35.666666666666657</c:v>
                </c:pt>
                <c:pt idx="604">
                  <c:v>772</c:v>
                </c:pt>
                <c:pt idx="605">
                  <c:v>5</c:v>
                </c:pt>
                <c:pt idx="606">
                  <c:v>2</c:v>
                </c:pt>
                <c:pt idx="607">
                  <c:v>9.3333333333333286</c:v>
                </c:pt>
                <c:pt idx="608">
                  <c:v>104</c:v>
                </c:pt>
                <c:pt idx="609">
                  <c:v>4</c:v>
                </c:pt>
                <c:pt idx="610">
                  <c:v>16</c:v>
                </c:pt>
                <c:pt idx="611">
                  <c:v>1</c:v>
                </c:pt>
                <c:pt idx="612">
                  <c:v>105</c:v>
                </c:pt>
                <c:pt idx="613">
                  <c:v>2</c:v>
                </c:pt>
                <c:pt idx="614">
                  <c:v>22</c:v>
                </c:pt>
                <c:pt idx="615">
                  <c:v>79.333333333333343</c:v>
                </c:pt>
                <c:pt idx="616">
                  <c:v>24</c:v>
                </c:pt>
                <c:pt idx="617">
                  <c:v>54</c:v>
                </c:pt>
                <c:pt idx="618">
                  <c:v>523</c:v>
                </c:pt>
                <c:pt idx="619">
                  <c:v>746.33333333333337</c:v>
                </c:pt>
                <c:pt idx="620">
                  <c:v>1.3333333333333286</c:v>
                </c:pt>
                <c:pt idx="621">
                  <c:v>33</c:v>
                </c:pt>
                <c:pt idx="622">
                  <c:v>21.666666666666657</c:v>
                </c:pt>
                <c:pt idx="623">
                  <c:v>83</c:v>
                </c:pt>
                <c:pt idx="624">
                  <c:v>54</c:v>
                </c:pt>
                <c:pt idx="625">
                  <c:v>17</c:v>
                </c:pt>
                <c:pt idx="626">
                  <c:v>4.3333333333333286</c:v>
                </c:pt>
                <c:pt idx="627">
                  <c:v>3</c:v>
                </c:pt>
                <c:pt idx="628">
                  <c:v>147</c:v>
                </c:pt>
                <c:pt idx="629">
                  <c:v>1</c:v>
                </c:pt>
                <c:pt idx="630">
                  <c:v>36.333333333333336</c:v>
                </c:pt>
                <c:pt idx="631">
                  <c:v>6</c:v>
                </c:pt>
                <c:pt idx="632">
                  <c:v>1026.3333333333335</c:v>
                </c:pt>
                <c:pt idx="633">
                  <c:v>117</c:v>
                </c:pt>
                <c:pt idx="634">
                  <c:v>1004.3333333333334</c:v>
                </c:pt>
                <c:pt idx="635">
                  <c:v>91</c:v>
                </c:pt>
                <c:pt idx="636">
                  <c:v>-1</c:v>
                </c:pt>
                <c:pt idx="637">
                  <c:v>184</c:v>
                </c:pt>
                <c:pt idx="638">
                  <c:v>36</c:v>
                </c:pt>
                <c:pt idx="639">
                  <c:v>-2</c:v>
                </c:pt>
                <c:pt idx="640">
                  <c:v>237.33333333333337</c:v>
                </c:pt>
                <c:pt idx="641">
                  <c:v>98.333333333333371</c:v>
                </c:pt>
                <c:pt idx="642">
                  <c:v>2</c:v>
                </c:pt>
                <c:pt idx="643">
                  <c:v>14.333333333333329</c:v>
                </c:pt>
                <c:pt idx="644">
                  <c:v>7</c:v>
                </c:pt>
                <c:pt idx="645">
                  <c:v>208.33333333333337</c:v>
                </c:pt>
                <c:pt idx="646">
                  <c:v>219.33333333333337</c:v>
                </c:pt>
                <c:pt idx="647">
                  <c:v>126</c:v>
                </c:pt>
                <c:pt idx="648">
                  <c:v>804.33333333333337</c:v>
                </c:pt>
                <c:pt idx="649">
                  <c:v>6</c:v>
                </c:pt>
                <c:pt idx="650">
                  <c:v>4.3333333333333286</c:v>
                </c:pt>
                <c:pt idx="651">
                  <c:v>7.3333333333333357</c:v>
                </c:pt>
                <c:pt idx="652">
                  <c:v>111</c:v>
                </c:pt>
                <c:pt idx="653">
                  <c:v>36</c:v>
                </c:pt>
                <c:pt idx="654">
                  <c:v>470</c:v>
                </c:pt>
                <c:pt idx="655">
                  <c:v>74</c:v>
                </c:pt>
                <c:pt idx="656">
                  <c:v>708.33333333333337</c:v>
                </c:pt>
                <c:pt idx="657">
                  <c:v>43.666666666666657</c:v>
                </c:pt>
                <c:pt idx="658">
                  <c:v>15</c:v>
                </c:pt>
                <c:pt idx="659">
                  <c:v>27.666666666666657</c:v>
                </c:pt>
                <c:pt idx="660">
                  <c:v>5</c:v>
                </c:pt>
                <c:pt idx="661">
                  <c:v>242</c:v>
                </c:pt>
                <c:pt idx="662">
                  <c:v>1</c:v>
                </c:pt>
                <c:pt idx="663">
                  <c:v>588.33333333333337</c:v>
                </c:pt>
                <c:pt idx="664">
                  <c:v>178</c:v>
                </c:pt>
                <c:pt idx="665">
                  <c:v>11</c:v>
                </c:pt>
                <c:pt idx="666">
                  <c:v>60</c:v>
                </c:pt>
                <c:pt idx="667">
                  <c:v>459.33333333333337</c:v>
                </c:pt>
                <c:pt idx="668">
                  <c:v>41.333333333333329</c:v>
                </c:pt>
                <c:pt idx="669">
                  <c:v>7</c:v>
                </c:pt>
                <c:pt idx="670">
                  <c:v>131.33333333333337</c:v>
                </c:pt>
                <c:pt idx="671">
                  <c:v>2</c:v>
                </c:pt>
                <c:pt idx="672">
                  <c:v>1.3333333333333286</c:v>
                </c:pt>
                <c:pt idx="673">
                  <c:v>103</c:v>
                </c:pt>
                <c:pt idx="674">
                  <c:v>11</c:v>
                </c:pt>
                <c:pt idx="675">
                  <c:v>73</c:v>
                </c:pt>
                <c:pt idx="676">
                  <c:v>41</c:v>
                </c:pt>
                <c:pt idx="677">
                  <c:v>235</c:v>
                </c:pt>
                <c:pt idx="678">
                  <c:v>49</c:v>
                </c:pt>
                <c:pt idx="679">
                  <c:v>18</c:v>
                </c:pt>
                <c:pt idx="680">
                  <c:v>62</c:v>
                </c:pt>
                <c:pt idx="681">
                  <c:v>212.66666666666666</c:v>
                </c:pt>
                <c:pt idx="682">
                  <c:v>179</c:v>
                </c:pt>
                <c:pt idx="683">
                  <c:v>88</c:v>
                </c:pt>
                <c:pt idx="684">
                  <c:v>21.333333333333329</c:v>
                </c:pt>
                <c:pt idx="685">
                  <c:v>7</c:v>
                </c:pt>
                <c:pt idx="686">
                  <c:v>25</c:v>
                </c:pt>
                <c:pt idx="687">
                  <c:v>253</c:v>
                </c:pt>
                <c:pt idx="688">
                  <c:v>17</c:v>
                </c:pt>
                <c:pt idx="689">
                  <c:v>27.333333333333329</c:v>
                </c:pt>
                <c:pt idx="690">
                  <c:v>25</c:v>
                </c:pt>
                <c:pt idx="691">
                  <c:v>40.666666666666657</c:v>
                </c:pt>
                <c:pt idx="692">
                  <c:v>-2</c:v>
                </c:pt>
                <c:pt idx="693">
                  <c:v>1</c:v>
                </c:pt>
                <c:pt idx="694">
                  <c:v>7.3333333333333286</c:v>
                </c:pt>
                <c:pt idx="695">
                  <c:v>288</c:v>
                </c:pt>
                <c:pt idx="696">
                  <c:v>22</c:v>
                </c:pt>
                <c:pt idx="697">
                  <c:v>45.333333333333329</c:v>
                </c:pt>
                <c:pt idx="698">
                  <c:v>152</c:v>
                </c:pt>
                <c:pt idx="699">
                  <c:v>3</c:v>
                </c:pt>
                <c:pt idx="700">
                  <c:v>1.3333333333333286</c:v>
                </c:pt>
                <c:pt idx="701">
                  <c:v>743</c:v>
                </c:pt>
                <c:pt idx="702">
                  <c:v>-2</c:v>
                </c:pt>
                <c:pt idx="703">
                  <c:v>16.333333333333329</c:v>
                </c:pt>
                <c:pt idx="704">
                  <c:v>193</c:v>
                </c:pt>
                <c:pt idx="705">
                  <c:v>-1</c:v>
                </c:pt>
                <c:pt idx="706">
                  <c:v>8.3333333333333286</c:v>
                </c:pt>
                <c:pt idx="707">
                  <c:v>608.33333333333337</c:v>
                </c:pt>
                <c:pt idx="708">
                  <c:v>23</c:v>
                </c:pt>
                <c:pt idx="709">
                  <c:v>23</c:v>
                </c:pt>
                <c:pt idx="710">
                  <c:v>835.33333333333337</c:v>
                </c:pt>
                <c:pt idx="711">
                  <c:v>547.33333333333337</c:v>
                </c:pt>
                <c:pt idx="712">
                  <c:v>3</c:v>
                </c:pt>
                <c:pt idx="713">
                  <c:v>140.33333333333331</c:v>
                </c:pt>
                <c:pt idx="714">
                  <c:v>2.3333333333333286</c:v>
                </c:pt>
                <c:pt idx="715">
                  <c:v>62</c:v>
                </c:pt>
                <c:pt idx="716">
                  <c:v>86.333333333333329</c:v>
                </c:pt>
                <c:pt idx="717">
                  <c:v>-2</c:v>
                </c:pt>
                <c:pt idx="718">
                  <c:v>55</c:v>
                </c:pt>
                <c:pt idx="719">
                  <c:v>2</c:v>
                </c:pt>
                <c:pt idx="720">
                  <c:v>4</c:v>
                </c:pt>
                <c:pt idx="721">
                  <c:v>215</c:v>
                </c:pt>
                <c:pt idx="722">
                  <c:v>17</c:v>
                </c:pt>
                <c:pt idx="723">
                  <c:v>79</c:v>
                </c:pt>
                <c:pt idx="724">
                  <c:v>103.33333333333333</c:v>
                </c:pt>
                <c:pt idx="725">
                  <c:v>275</c:v>
                </c:pt>
                <c:pt idx="726">
                  <c:v>42</c:v>
                </c:pt>
                <c:pt idx="727">
                  <c:v>2</c:v>
                </c:pt>
                <c:pt idx="728">
                  <c:v>42</c:v>
                </c:pt>
                <c:pt idx="729">
                  <c:v>245</c:v>
                </c:pt>
                <c:pt idx="730">
                  <c:v>138</c:v>
                </c:pt>
                <c:pt idx="731">
                  <c:v>402.33333333333337</c:v>
                </c:pt>
                <c:pt idx="732">
                  <c:v>361</c:v>
                </c:pt>
                <c:pt idx="733">
                  <c:v>36</c:v>
                </c:pt>
                <c:pt idx="734">
                  <c:v>37</c:v>
                </c:pt>
                <c:pt idx="735">
                  <c:v>147</c:v>
                </c:pt>
                <c:pt idx="736">
                  <c:v>13</c:v>
                </c:pt>
                <c:pt idx="737">
                  <c:v>90</c:v>
                </c:pt>
                <c:pt idx="738">
                  <c:v>106</c:v>
                </c:pt>
                <c:pt idx="739">
                  <c:v>31</c:v>
                </c:pt>
                <c:pt idx="740">
                  <c:v>42</c:v>
                </c:pt>
                <c:pt idx="741">
                  <c:v>210</c:v>
                </c:pt>
                <c:pt idx="742">
                  <c:v>87</c:v>
                </c:pt>
                <c:pt idx="743">
                  <c:v>79</c:v>
                </c:pt>
                <c:pt idx="744">
                  <c:v>3</c:v>
                </c:pt>
                <c:pt idx="745">
                  <c:v>226</c:v>
                </c:pt>
                <c:pt idx="746">
                  <c:v>112</c:v>
                </c:pt>
                <c:pt idx="747">
                  <c:v>48</c:v>
                </c:pt>
                <c:pt idx="748">
                  <c:v>325</c:v>
                </c:pt>
                <c:pt idx="749">
                  <c:v>46.333333333333329</c:v>
                </c:pt>
                <c:pt idx="750">
                  <c:v>887.33333333333337</c:v>
                </c:pt>
                <c:pt idx="751">
                  <c:v>6</c:v>
                </c:pt>
                <c:pt idx="752">
                  <c:v>869.33333333333337</c:v>
                </c:pt>
                <c:pt idx="753">
                  <c:v>2</c:v>
                </c:pt>
                <c:pt idx="754">
                  <c:v>114</c:v>
                </c:pt>
                <c:pt idx="755">
                  <c:v>12</c:v>
                </c:pt>
                <c:pt idx="756">
                  <c:v>11</c:v>
                </c:pt>
                <c:pt idx="757">
                  <c:v>908.33333333333337</c:v>
                </c:pt>
                <c:pt idx="758">
                  <c:v>97</c:v>
                </c:pt>
                <c:pt idx="759">
                  <c:v>466</c:v>
                </c:pt>
                <c:pt idx="760">
                  <c:v>701</c:v>
                </c:pt>
                <c:pt idx="761">
                  <c:v>2</c:v>
                </c:pt>
                <c:pt idx="762">
                  <c:v>-2</c:v>
                </c:pt>
                <c:pt idx="763">
                  <c:v>250</c:v>
                </c:pt>
                <c:pt idx="764">
                  <c:v>988.33333333333337</c:v>
                </c:pt>
                <c:pt idx="765">
                  <c:v>43</c:v>
                </c:pt>
                <c:pt idx="766">
                  <c:v>190</c:v>
                </c:pt>
                <c:pt idx="767">
                  <c:v>580</c:v>
                </c:pt>
                <c:pt idx="768">
                  <c:v>4</c:v>
                </c:pt>
                <c:pt idx="769">
                  <c:v>170</c:v>
                </c:pt>
                <c:pt idx="770">
                  <c:v>11</c:v>
                </c:pt>
                <c:pt idx="771">
                  <c:v>8</c:v>
                </c:pt>
                <c:pt idx="772">
                  <c:v>455.33333333333337</c:v>
                </c:pt>
                <c:pt idx="773">
                  <c:v>283</c:v>
                </c:pt>
                <c:pt idx="774">
                  <c:v>28</c:v>
                </c:pt>
                <c:pt idx="775">
                  <c:v>128</c:v>
                </c:pt>
                <c:pt idx="776">
                  <c:v>849.33333333333337</c:v>
                </c:pt>
                <c:pt idx="777">
                  <c:v>94</c:v>
                </c:pt>
                <c:pt idx="778">
                  <c:v>242</c:v>
                </c:pt>
                <c:pt idx="779">
                  <c:v>17</c:v>
                </c:pt>
                <c:pt idx="780">
                  <c:v>51</c:v>
                </c:pt>
                <c:pt idx="781">
                  <c:v>7.3333333333333357</c:v>
                </c:pt>
                <c:pt idx="782">
                  <c:v>275</c:v>
                </c:pt>
                <c:pt idx="783">
                  <c:v>40</c:v>
                </c:pt>
                <c:pt idx="784">
                  <c:v>9</c:v>
                </c:pt>
                <c:pt idx="785">
                  <c:v>610</c:v>
                </c:pt>
                <c:pt idx="786">
                  <c:v>4</c:v>
                </c:pt>
                <c:pt idx="787">
                  <c:v>709</c:v>
                </c:pt>
                <c:pt idx="788">
                  <c:v>444</c:v>
                </c:pt>
                <c:pt idx="789">
                  <c:v>1382.3333333333335</c:v>
                </c:pt>
                <c:pt idx="790">
                  <c:v>1153</c:v>
                </c:pt>
                <c:pt idx="791">
                  <c:v>10</c:v>
                </c:pt>
                <c:pt idx="792">
                  <c:v>526</c:v>
                </c:pt>
                <c:pt idx="793">
                  <c:v>312</c:v>
                </c:pt>
                <c:pt idx="794">
                  <c:v>4.3333333333333286</c:v>
                </c:pt>
                <c:pt idx="795">
                  <c:v>50.333333333333329</c:v>
                </c:pt>
                <c:pt idx="796">
                  <c:v>-2</c:v>
                </c:pt>
                <c:pt idx="797">
                  <c:v>1079</c:v>
                </c:pt>
                <c:pt idx="798">
                  <c:v>3</c:v>
                </c:pt>
                <c:pt idx="799">
                  <c:v>111.33333333333333</c:v>
                </c:pt>
                <c:pt idx="800">
                  <c:v>87</c:v>
                </c:pt>
                <c:pt idx="801">
                  <c:v>49</c:v>
                </c:pt>
                <c:pt idx="802">
                  <c:v>13</c:v>
                </c:pt>
                <c:pt idx="803">
                  <c:v>696</c:v>
                </c:pt>
                <c:pt idx="804">
                  <c:v>267</c:v>
                </c:pt>
                <c:pt idx="805">
                  <c:v>10</c:v>
                </c:pt>
                <c:pt idx="806">
                  <c:v>256</c:v>
                </c:pt>
                <c:pt idx="807">
                  <c:v>53</c:v>
                </c:pt>
                <c:pt idx="808">
                  <c:v>1177.3333333333335</c:v>
                </c:pt>
                <c:pt idx="809">
                  <c:v>10</c:v>
                </c:pt>
                <c:pt idx="810">
                  <c:v>84</c:v>
                </c:pt>
                <c:pt idx="811">
                  <c:v>2</c:v>
                </c:pt>
                <c:pt idx="812">
                  <c:v>1.3333333333333357</c:v>
                </c:pt>
                <c:pt idx="813">
                  <c:v>2</c:v>
                </c:pt>
                <c:pt idx="814">
                  <c:v>299</c:v>
                </c:pt>
                <c:pt idx="815">
                  <c:v>134</c:v>
                </c:pt>
                <c:pt idx="816">
                  <c:v>1062.3333333333335</c:v>
                </c:pt>
                <c:pt idx="817">
                  <c:v>92</c:v>
                </c:pt>
                <c:pt idx="818">
                  <c:v>4</c:v>
                </c:pt>
                <c:pt idx="819">
                  <c:v>564</c:v>
                </c:pt>
                <c:pt idx="820">
                  <c:v>574</c:v>
                </c:pt>
                <c:pt idx="821">
                  <c:v>2.3333333333333286</c:v>
                </c:pt>
                <c:pt idx="822">
                  <c:v>216</c:v>
                </c:pt>
                <c:pt idx="823">
                  <c:v>648</c:v>
                </c:pt>
                <c:pt idx="824">
                  <c:v>682</c:v>
                </c:pt>
                <c:pt idx="825">
                  <c:v>2.3333333333333357</c:v>
                </c:pt>
                <c:pt idx="826">
                  <c:v>3</c:v>
                </c:pt>
                <c:pt idx="827">
                  <c:v>1</c:v>
                </c:pt>
                <c:pt idx="828">
                  <c:v>684</c:v>
                </c:pt>
                <c:pt idx="829">
                  <c:v>828.33333333333337</c:v>
                </c:pt>
                <c:pt idx="830">
                  <c:v>126</c:v>
                </c:pt>
                <c:pt idx="831">
                  <c:v>171.33333333333331</c:v>
                </c:pt>
                <c:pt idx="832">
                  <c:v>3</c:v>
                </c:pt>
                <c:pt idx="833">
                  <c:v>174</c:v>
                </c:pt>
                <c:pt idx="834">
                  <c:v>244</c:v>
                </c:pt>
                <c:pt idx="835">
                  <c:v>170</c:v>
                </c:pt>
                <c:pt idx="836">
                  <c:v>39.666666666666657</c:v>
                </c:pt>
                <c:pt idx="837">
                  <c:v>281</c:v>
                </c:pt>
                <c:pt idx="838">
                  <c:v>244</c:v>
                </c:pt>
                <c:pt idx="839">
                  <c:v>40</c:v>
                </c:pt>
                <c:pt idx="840">
                  <c:v>20.333333333333329</c:v>
                </c:pt>
                <c:pt idx="841">
                  <c:v>16.333333333333329</c:v>
                </c:pt>
                <c:pt idx="842">
                  <c:v>196</c:v>
                </c:pt>
                <c:pt idx="843">
                  <c:v>132</c:v>
                </c:pt>
                <c:pt idx="844">
                  <c:v>141.33333333333331</c:v>
                </c:pt>
                <c:pt idx="845">
                  <c:v>665</c:v>
                </c:pt>
                <c:pt idx="846">
                  <c:v>542</c:v>
                </c:pt>
                <c:pt idx="847">
                  <c:v>518.33333333333337</c:v>
                </c:pt>
                <c:pt idx="848">
                  <c:v>297</c:v>
                </c:pt>
                <c:pt idx="849">
                  <c:v>366</c:v>
                </c:pt>
                <c:pt idx="850">
                  <c:v>25</c:v>
                </c:pt>
                <c:pt idx="851">
                  <c:v>1214.3333333333335</c:v>
                </c:pt>
                <c:pt idx="852">
                  <c:v>9.3333333333333286</c:v>
                </c:pt>
                <c:pt idx="853">
                  <c:v>-1</c:v>
                </c:pt>
                <c:pt idx="854">
                  <c:v>276</c:v>
                </c:pt>
                <c:pt idx="855">
                  <c:v>276</c:v>
                </c:pt>
                <c:pt idx="856">
                  <c:v>968</c:v>
                </c:pt>
                <c:pt idx="857">
                  <c:v>28.333333333333329</c:v>
                </c:pt>
                <c:pt idx="858">
                  <c:v>6</c:v>
                </c:pt>
                <c:pt idx="859">
                  <c:v>111</c:v>
                </c:pt>
                <c:pt idx="860">
                  <c:v>504</c:v>
                </c:pt>
                <c:pt idx="861">
                  <c:v>1058</c:v>
                </c:pt>
                <c:pt idx="862">
                  <c:v>1253.3333333333335</c:v>
                </c:pt>
                <c:pt idx="863">
                  <c:v>2.3333333333333357</c:v>
                </c:pt>
                <c:pt idx="864">
                  <c:v>54.666666666666657</c:v>
                </c:pt>
                <c:pt idx="865">
                  <c:v>77</c:v>
                </c:pt>
                <c:pt idx="866">
                  <c:v>35.333333333333329</c:v>
                </c:pt>
                <c:pt idx="867">
                  <c:v>1195.3333333333335</c:v>
                </c:pt>
                <c:pt idx="868">
                  <c:v>39</c:v>
                </c:pt>
                <c:pt idx="869">
                  <c:v>32</c:v>
                </c:pt>
                <c:pt idx="870">
                  <c:v>48</c:v>
                </c:pt>
                <c:pt idx="871">
                  <c:v>30.333333333333329</c:v>
                </c:pt>
                <c:pt idx="872">
                  <c:v>1133.3333333333335</c:v>
                </c:pt>
                <c:pt idx="873">
                  <c:v>4</c:v>
                </c:pt>
                <c:pt idx="874">
                  <c:v>294</c:v>
                </c:pt>
                <c:pt idx="875">
                  <c:v>81</c:v>
                </c:pt>
                <c:pt idx="876">
                  <c:v>27</c:v>
                </c:pt>
                <c:pt idx="877">
                  <c:v>81</c:v>
                </c:pt>
                <c:pt idx="878">
                  <c:v>107.33333333333333</c:v>
                </c:pt>
                <c:pt idx="879">
                  <c:v>2.3333333333333357</c:v>
                </c:pt>
                <c:pt idx="880">
                  <c:v>30</c:v>
                </c:pt>
                <c:pt idx="881">
                  <c:v>87.333333333333329</c:v>
                </c:pt>
                <c:pt idx="882">
                  <c:v>168</c:v>
                </c:pt>
                <c:pt idx="883">
                  <c:v>24</c:v>
                </c:pt>
                <c:pt idx="884">
                  <c:v>56</c:v>
                </c:pt>
                <c:pt idx="885">
                  <c:v>16</c:v>
                </c:pt>
                <c:pt idx="886">
                  <c:v>808</c:v>
                </c:pt>
                <c:pt idx="887">
                  <c:v>20</c:v>
                </c:pt>
                <c:pt idx="888">
                  <c:v>9.3333333333333286</c:v>
                </c:pt>
                <c:pt idx="889">
                  <c:v>27</c:v>
                </c:pt>
                <c:pt idx="890">
                  <c:v>7</c:v>
                </c:pt>
                <c:pt idx="891">
                  <c:v>3</c:v>
                </c:pt>
                <c:pt idx="892">
                  <c:v>260.33333333333337</c:v>
                </c:pt>
                <c:pt idx="893">
                  <c:v>72</c:v>
                </c:pt>
                <c:pt idx="894">
                  <c:v>95.333333333333329</c:v>
                </c:pt>
                <c:pt idx="895">
                  <c:v>660</c:v>
                </c:pt>
                <c:pt idx="896">
                  <c:v>62</c:v>
                </c:pt>
                <c:pt idx="897">
                  <c:v>3</c:v>
                </c:pt>
                <c:pt idx="898">
                  <c:v>37</c:v>
                </c:pt>
                <c:pt idx="899">
                  <c:v>1</c:v>
                </c:pt>
                <c:pt idx="900">
                  <c:v>138.33333333333331</c:v>
                </c:pt>
                <c:pt idx="901">
                  <c:v>23</c:v>
                </c:pt>
                <c:pt idx="902">
                  <c:v>30</c:v>
                </c:pt>
                <c:pt idx="903">
                  <c:v>3</c:v>
                </c:pt>
                <c:pt idx="904">
                  <c:v>23</c:v>
                </c:pt>
                <c:pt idx="905">
                  <c:v>41</c:v>
                </c:pt>
                <c:pt idx="906">
                  <c:v>60</c:v>
                </c:pt>
                <c:pt idx="907">
                  <c:v>26</c:v>
                </c:pt>
                <c:pt idx="908">
                  <c:v>19</c:v>
                </c:pt>
                <c:pt idx="909">
                  <c:v>24.666666666666657</c:v>
                </c:pt>
                <c:pt idx="910">
                  <c:v>568.33333333333337</c:v>
                </c:pt>
                <c:pt idx="911">
                  <c:v>3</c:v>
                </c:pt>
                <c:pt idx="912">
                  <c:v>105</c:v>
                </c:pt>
                <c:pt idx="913">
                  <c:v>17.666666666666657</c:v>
                </c:pt>
                <c:pt idx="914">
                  <c:v>118</c:v>
                </c:pt>
                <c:pt idx="915">
                  <c:v>0</c:v>
                </c:pt>
                <c:pt idx="916">
                  <c:v>-1</c:v>
                </c:pt>
                <c:pt idx="917">
                  <c:v>464.33333333333337</c:v>
                </c:pt>
                <c:pt idx="918">
                  <c:v>222</c:v>
                </c:pt>
                <c:pt idx="919">
                  <c:v>142</c:v>
                </c:pt>
                <c:pt idx="920">
                  <c:v>4</c:v>
                </c:pt>
                <c:pt idx="921">
                  <c:v>12</c:v>
                </c:pt>
                <c:pt idx="922">
                  <c:v>4</c:v>
                </c:pt>
                <c:pt idx="923">
                  <c:v>348.33333333333337</c:v>
                </c:pt>
                <c:pt idx="924">
                  <c:v>14</c:v>
                </c:pt>
                <c:pt idx="925">
                  <c:v>35</c:v>
                </c:pt>
                <c:pt idx="926">
                  <c:v>301.33333333333337</c:v>
                </c:pt>
                <c:pt idx="927">
                  <c:v>1</c:v>
                </c:pt>
                <c:pt idx="928">
                  <c:v>44</c:v>
                </c:pt>
                <c:pt idx="929">
                  <c:v>983.33333333333337</c:v>
                </c:pt>
                <c:pt idx="930">
                  <c:v>59</c:v>
                </c:pt>
                <c:pt idx="931">
                  <c:v>47</c:v>
                </c:pt>
                <c:pt idx="932">
                  <c:v>32</c:v>
                </c:pt>
                <c:pt idx="933">
                  <c:v>25</c:v>
                </c:pt>
                <c:pt idx="934">
                  <c:v>-1</c:v>
                </c:pt>
                <c:pt idx="935">
                  <c:v>29</c:v>
                </c:pt>
                <c:pt idx="936">
                  <c:v>628.33333333333337</c:v>
                </c:pt>
                <c:pt idx="937">
                  <c:v>57</c:v>
                </c:pt>
                <c:pt idx="938">
                  <c:v>97</c:v>
                </c:pt>
                <c:pt idx="939">
                  <c:v>254</c:v>
                </c:pt>
                <c:pt idx="940">
                  <c:v>1.3333333333333357</c:v>
                </c:pt>
                <c:pt idx="941">
                  <c:v>1</c:v>
                </c:pt>
                <c:pt idx="942">
                  <c:v>310</c:v>
                </c:pt>
                <c:pt idx="943">
                  <c:v>0</c:v>
                </c:pt>
                <c:pt idx="944">
                  <c:v>1029.3333333333335</c:v>
                </c:pt>
                <c:pt idx="945">
                  <c:v>2</c:v>
                </c:pt>
                <c:pt idx="946">
                  <c:v>-2</c:v>
                </c:pt>
                <c:pt idx="947">
                  <c:v>22</c:v>
                </c:pt>
                <c:pt idx="948">
                  <c:v>45</c:v>
                </c:pt>
                <c:pt idx="949">
                  <c:v>56</c:v>
                </c:pt>
                <c:pt idx="950">
                  <c:v>182.33333333333331</c:v>
                </c:pt>
                <c:pt idx="951">
                  <c:v>349</c:v>
                </c:pt>
                <c:pt idx="952">
                  <c:v>890.33333333333337</c:v>
                </c:pt>
                <c:pt idx="953">
                  <c:v>238</c:v>
                </c:pt>
                <c:pt idx="954">
                  <c:v>358</c:v>
                </c:pt>
                <c:pt idx="955">
                  <c:v>632.33333333333337</c:v>
                </c:pt>
                <c:pt idx="956">
                  <c:v>95</c:v>
                </c:pt>
                <c:pt idx="957">
                  <c:v>3</c:v>
                </c:pt>
                <c:pt idx="958">
                  <c:v>2</c:v>
                </c:pt>
                <c:pt idx="959">
                  <c:v>312.33333333333337</c:v>
                </c:pt>
                <c:pt idx="960">
                  <c:v>3</c:v>
                </c:pt>
                <c:pt idx="961">
                  <c:v>103</c:v>
                </c:pt>
                <c:pt idx="962">
                  <c:v>36</c:v>
                </c:pt>
                <c:pt idx="963">
                  <c:v>-1</c:v>
                </c:pt>
                <c:pt idx="964">
                  <c:v>66</c:v>
                </c:pt>
                <c:pt idx="965">
                  <c:v>153</c:v>
                </c:pt>
                <c:pt idx="966">
                  <c:v>892.33333333333337</c:v>
                </c:pt>
                <c:pt idx="967">
                  <c:v>208</c:v>
                </c:pt>
                <c:pt idx="968">
                  <c:v>109</c:v>
                </c:pt>
                <c:pt idx="969">
                  <c:v>95</c:v>
                </c:pt>
                <c:pt idx="970">
                  <c:v>8.3333333333333357</c:v>
                </c:pt>
                <c:pt idx="971">
                  <c:v>267</c:v>
                </c:pt>
                <c:pt idx="972">
                  <c:v>335</c:v>
                </c:pt>
                <c:pt idx="973">
                  <c:v>492.33333333333337</c:v>
                </c:pt>
                <c:pt idx="974">
                  <c:v>1.3333333333333357</c:v>
                </c:pt>
                <c:pt idx="975">
                  <c:v>3.3333333333333286</c:v>
                </c:pt>
                <c:pt idx="976">
                  <c:v>13</c:v>
                </c:pt>
                <c:pt idx="977">
                  <c:v>264</c:v>
                </c:pt>
                <c:pt idx="978">
                  <c:v>3.6666666666666572</c:v>
                </c:pt>
                <c:pt idx="979">
                  <c:v>17.333333333333329</c:v>
                </c:pt>
                <c:pt idx="980">
                  <c:v>155</c:v>
                </c:pt>
                <c:pt idx="981">
                  <c:v>67</c:v>
                </c:pt>
                <c:pt idx="982">
                  <c:v>180</c:v>
                </c:pt>
                <c:pt idx="983">
                  <c:v>29</c:v>
                </c:pt>
                <c:pt idx="984">
                  <c:v>146</c:v>
                </c:pt>
                <c:pt idx="985">
                  <c:v>33</c:v>
                </c:pt>
                <c:pt idx="986">
                  <c:v>270</c:v>
                </c:pt>
                <c:pt idx="987">
                  <c:v>193</c:v>
                </c:pt>
                <c:pt idx="988">
                  <c:v>88.333333333333329</c:v>
                </c:pt>
                <c:pt idx="989">
                  <c:v>8</c:v>
                </c:pt>
                <c:pt idx="990">
                  <c:v>111</c:v>
                </c:pt>
                <c:pt idx="991">
                  <c:v>41</c:v>
                </c:pt>
                <c:pt idx="992">
                  <c:v>111</c:v>
                </c:pt>
                <c:pt idx="993">
                  <c:v>54</c:v>
                </c:pt>
                <c:pt idx="994">
                  <c:v>9.3333333333333357</c:v>
                </c:pt>
                <c:pt idx="995">
                  <c:v>0</c:v>
                </c:pt>
                <c:pt idx="996">
                  <c:v>50</c:v>
                </c:pt>
                <c:pt idx="997">
                  <c:v>80.333333333333329</c:v>
                </c:pt>
                <c:pt idx="998">
                  <c:v>356</c:v>
                </c:pt>
                <c:pt idx="999">
                  <c:v>4</c:v>
                </c:pt>
                <c:pt idx="1000">
                  <c:v>90.666666666666657</c:v>
                </c:pt>
                <c:pt idx="1001">
                  <c:v>119</c:v>
                </c:pt>
                <c:pt idx="1002">
                  <c:v>102.33333333333333</c:v>
                </c:pt>
                <c:pt idx="1003">
                  <c:v>23</c:v>
                </c:pt>
                <c:pt idx="1004">
                  <c:v>303.33333333333337</c:v>
                </c:pt>
                <c:pt idx="1005">
                  <c:v>37</c:v>
                </c:pt>
                <c:pt idx="1006">
                  <c:v>39</c:v>
                </c:pt>
                <c:pt idx="1007">
                  <c:v>150</c:v>
                </c:pt>
                <c:pt idx="1008">
                  <c:v>112</c:v>
                </c:pt>
                <c:pt idx="1009">
                  <c:v>50</c:v>
                </c:pt>
                <c:pt idx="1010">
                  <c:v>832.33333333333337</c:v>
                </c:pt>
                <c:pt idx="1011">
                  <c:v>95</c:v>
                </c:pt>
                <c:pt idx="1012">
                  <c:v>22</c:v>
                </c:pt>
                <c:pt idx="1013">
                  <c:v>62.666666666666657</c:v>
                </c:pt>
                <c:pt idx="1014">
                  <c:v>12</c:v>
                </c:pt>
                <c:pt idx="1015">
                  <c:v>13</c:v>
                </c:pt>
                <c:pt idx="1016">
                  <c:v>95</c:v>
                </c:pt>
                <c:pt idx="1017">
                  <c:v>1.3333333333333357</c:v>
                </c:pt>
                <c:pt idx="1018">
                  <c:v>131</c:v>
                </c:pt>
                <c:pt idx="1019">
                  <c:v>129</c:v>
                </c:pt>
                <c:pt idx="1020">
                  <c:v>121</c:v>
                </c:pt>
                <c:pt idx="1021">
                  <c:v>217.33333333333337</c:v>
                </c:pt>
                <c:pt idx="1022">
                  <c:v>91</c:v>
                </c:pt>
                <c:pt idx="1023">
                  <c:v>-1</c:v>
                </c:pt>
                <c:pt idx="1024">
                  <c:v>14.333333333333329</c:v>
                </c:pt>
                <c:pt idx="1025">
                  <c:v>756</c:v>
                </c:pt>
                <c:pt idx="1026">
                  <c:v>3</c:v>
                </c:pt>
                <c:pt idx="1027">
                  <c:v>-2</c:v>
                </c:pt>
                <c:pt idx="1028">
                  <c:v>694.33333333333337</c:v>
                </c:pt>
                <c:pt idx="1029">
                  <c:v>49</c:v>
                </c:pt>
                <c:pt idx="1030">
                  <c:v>47</c:v>
                </c:pt>
                <c:pt idx="1031">
                  <c:v>5</c:v>
                </c:pt>
                <c:pt idx="1032">
                  <c:v>2</c:v>
                </c:pt>
                <c:pt idx="1033">
                  <c:v>139.33333333333331</c:v>
                </c:pt>
                <c:pt idx="1034">
                  <c:v>114.33333333333333</c:v>
                </c:pt>
                <c:pt idx="1035">
                  <c:v>125</c:v>
                </c:pt>
                <c:pt idx="1036">
                  <c:v>0</c:v>
                </c:pt>
                <c:pt idx="1037">
                  <c:v>9</c:v>
                </c:pt>
                <c:pt idx="1038">
                  <c:v>3.6666666666666572</c:v>
                </c:pt>
                <c:pt idx="1039">
                  <c:v>29</c:v>
                </c:pt>
                <c:pt idx="1040">
                  <c:v>98</c:v>
                </c:pt>
                <c:pt idx="1041">
                  <c:v>20.333333333333329</c:v>
                </c:pt>
                <c:pt idx="1042">
                  <c:v>181</c:v>
                </c:pt>
                <c:pt idx="1043">
                  <c:v>197</c:v>
                </c:pt>
                <c:pt idx="1044">
                  <c:v>706.33333333333337</c:v>
                </c:pt>
                <c:pt idx="1045">
                  <c:v>2</c:v>
                </c:pt>
                <c:pt idx="1046">
                  <c:v>688.33333333333337</c:v>
                </c:pt>
                <c:pt idx="1047">
                  <c:v>120</c:v>
                </c:pt>
                <c:pt idx="1048">
                  <c:v>110</c:v>
                </c:pt>
                <c:pt idx="1049">
                  <c:v>17</c:v>
                </c:pt>
                <c:pt idx="1050">
                  <c:v>53</c:v>
                </c:pt>
                <c:pt idx="1051">
                  <c:v>271</c:v>
                </c:pt>
                <c:pt idx="1052">
                  <c:v>34</c:v>
                </c:pt>
                <c:pt idx="1053">
                  <c:v>22</c:v>
                </c:pt>
                <c:pt idx="1054">
                  <c:v>151.33333333333331</c:v>
                </c:pt>
                <c:pt idx="1055">
                  <c:v>43</c:v>
                </c:pt>
                <c:pt idx="1056">
                  <c:v>83</c:v>
                </c:pt>
                <c:pt idx="1057">
                  <c:v>397.33333333333337</c:v>
                </c:pt>
                <c:pt idx="1058">
                  <c:v>166</c:v>
                </c:pt>
                <c:pt idx="1059">
                  <c:v>0</c:v>
                </c:pt>
                <c:pt idx="1060">
                  <c:v>105</c:v>
                </c:pt>
                <c:pt idx="1061">
                  <c:v>144</c:v>
                </c:pt>
                <c:pt idx="1062">
                  <c:v>3</c:v>
                </c:pt>
                <c:pt idx="1063">
                  <c:v>19</c:v>
                </c:pt>
                <c:pt idx="1064">
                  <c:v>360</c:v>
                </c:pt>
                <c:pt idx="1065">
                  <c:v>25.333333333333336</c:v>
                </c:pt>
                <c:pt idx="1066">
                  <c:v>98</c:v>
                </c:pt>
                <c:pt idx="1067">
                  <c:v>1</c:v>
                </c:pt>
                <c:pt idx="1068">
                  <c:v>49</c:v>
                </c:pt>
                <c:pt idx="1069">
                  <c:v>170</c:v>
                </c:pt>
                <c:pt idx="1070">
                  <c:v>46</c:v>
                </c:pt>
                <c:pt idx="1071">
                  <c:v>150</c:v>
                </c:pt>
                <c:pt idx="1072">
                  <c:v>5</c:v>
                </c:pt>
                <c:pt idx="1073">
                  <c:v>103.33333333333333</c:v>
                </c:pt>
                <c:pt idx="1074">
                  <c:v>189</c:v>
                </c:pt>
                <c:pt idx="1075">
                  <c:v>125</c:v>
                </c:pt>
                <c:pt idx="1076">
                  <c:v>3</c:v>
                </c:pt>
                <c:pt idx="1077">
                  <c:v>51</c:v>
                </c:pt>
                <c:pt idx="1078">
                  <c:v>18</c:v>
                </c:pt>
                <c:pt idx="1079">
                  <c:v>18</c:v>
                </c:pt>
                <c:pt idx="1080">
                  <c:v>7.3333333333333286</c:v>
                </c:pt>
                <c:pt idx="1081">
                  <c:v>154.33333333333337</c:v>
                </c:pt>
                <c:pt idx="1082">
                  <c:v>3</c:v>
                </c:pt>
                <c:pt idx="1083">
                  <c:v>56</c:v>
                </c:pt>
                <c:pt idx="1084">
                  <c:v>0</c:v>
                </c:pt>
                <c:pt idx="1085">
                  <c:v>97</c:v>
                </c:pt>
                <c:pt idx="1086">
                  <c:v>1</c:v>
                </c:pt>
                <c:pt idx="1087">
                  <c:v>14</c:v>
                </c:pt>
                <c:pt idx="1088">
                  <c:v>39.666666666666657</c:v>
                </c:pt>
                <c:pt idx="1089">
                  <c:v>16.333333333333329</c:v>
                </c:pt>
                <c:pt idx="1090">
                  <c:v>42</c:v>
                </c:pt>
                <c:pt idx="1091">
                  <c:v>75.333333333333329</c:v>
                </c:pt>
                <c:pt idx="1092">
                  <c:v>0</c:v>
                </c:pt>
                <c:pt idx="1093">
                  <c:v>268</c:v>
                </c:pt>
                <c:pt idx="1094">
                  <c:v>129</c:v>
                </c:pt>
                <c:pt idx="1095">
                  <c:v>4</c:v>
                </c:pt>
                <c:pt idx="1096">
                  <c:v>229</c:v>
                </c:pt>
                <c:pt idx="1097">
                  <c:v>24.333333333333329</c:v>
                </c:pt>
                <c:pt idx="1098">
                  <c:v>-1</c:v>
                </c:pt>
                <c:pt idx="1099">
                  <c:v>104</c:v>
                </c:pt>
                <c:pt idx="1100">
                  <c:v>95.666666666666657</c:v>
                </c:pt>
                <c:pt idx="1101">
                  <c:v>2</c:v>
                </c:pt>
                <c:pt idx="1102">
                  <c:v>1</c:v>
                </c:pt>
                <c:pt idx="1103">
                  <c:v>139.33333333333331</c:v>
                </c:pt>
                <c:pt idx="1104">
                  <c:v>113</c:v>
                </c:pt>
                <c:pt idx="1105">
                  <c:v>71</c:v>
                </c:pt>
                <c:pt idx="1106">
                  <c:v>2</c:v>
                </c:pt>
                <c:pt idx="1107">
                  <c:v>90</c:v>
                </c:pt>
                <c:pt idx="1108">
                  <c:v>63</c:v>
                </c:pt>
                <c:pt idx="1109">
                  <c:v>71</c:v>
                </c:pt>
                <c:pt idx="1110">
                  <c:v>4</c:v>
                </c:pt>
                <c:pt idx="1111">
                  <c:v>129</c:v>
                </c:pt>
                <c:pt idx="1112">
                  <c:v>49</c:v>
                </c:pt>
                <c:pt idx="1113">
                  <c:v>44.666666666666657</c:v>
                </c:pt>
                <c:pt idx="1114">
                  <c:v>5</c:v>
                </c:pt>
                <c:pt idx="1115">
                  <c:v>205</c:v>
                </c:pt>
                <c:pt idx="1116">
                  <c:v>17</c:v>
                </c:pt>
                <c:pt idx="1117">
                  <c:v>95</c:v>
                </c:pt>
                <c:pt idx="1118">
                  <c:v>68</c:v>
                </c:pt>
                <c:pt idx="1119">
                  <c:v>142</c:v>
                </c:pt>
                <c:pt idx="1120">
                  <c:v>-1</c:v>
                </c:pt>
                <c:pt idx="1121">
                  <c:v>867</c:v>
                </c:pt>
                <c:pt idx="1122">
                  <c:v>209</c:v>
                </c:pt>
                <c:pt idx="1123">
                  <c:v>4</c:v>
                </c:pt>
                <c:pt idx="1124">
                  <c:v>5</c:v>
                </c:pt>
                <c:pt idx="1125">
                  <c:v>19.333333333333329</c:v>
                </c:pt>
                <c:pt idx="1126">
                  <c:v>187</c:v>
                </c:pt>
                <c:pt idx="1127">
                  <c:v>65</c:v>
                </c:pt>
                <c:pt idx="1128">
                  <c:v>10</c:v>
                </c:pt>
                <c:pt idx="1129">
                  <c:v>3</c:v>
                </c:pt>
                <c:pt idx="1130">
                  <c:v>26</c:v>
                </c:pt>
                <c:pt idx="1131">
                  <c:v>151</c:v>
                </c:pt>
                <c:pt idx="1132">
                  <c:v>2.3333333333333286</c:v>
                </c:pt>
                <c:pt idx="1133">
                  <c:v>31</c:v>
                </c:pt>
                <c:pt idx="1134">
                  <c:v>3</c:v>
                </c:pt>
                <c:pt idx="1135">
                  <c:v>106</c:v>
                </c:pt>
                <c:pt idx="1136">
                  <c:v>36</c:v>
                </c:pt>
                <c:pt idx="1137">
                  <c:v>439</c:v>
                </c:pt>
                <c:pt idx="1138">
                  <c:v>-2</c:v>
                </c:pt>
                <c:pt idx="1139">
                  <c:v>432</c:v>
                </c:pt>
                <c:pt idx="1140">
                  <c:v>35</c:v>
                </c:pt>
                <c:pt idx="1141">
                  <c:v>49</c:v>
                </c:pt>
                <c:pt idx="1142">
                  <c:v>228</c:v>
                </c:pt>
                <c:pt idx="1143">
                  <c:v>543</c:v>
                </c:pt>
                <c:pt idx="1144">
                  <c:v>70</c:v>
                </c:pt>
                <c:pt idx="1145">
                  <c:v>88</c:v>
                </c:pt>
                <c:pt idx="1146">
                  <c:v>-1</c:v>
                </c:pt>
                <c:pt idx="1147">
                  <c:v>117</c:v>
                </c:pt>
                <c:pt idx="1148">
                  <c:v>71</c:v>
                </c:pt>
                <c:pt idx="1149">
                  <c:v>139</c:v>
                </c:pt>
                <c:pt idx="1150">
                  <c:v>411.33333333333337</c:v>
                </c:pt>
                <c:pt idx="1151">
                  <c:v>96</c:v>
                </c:pt>
                <c:pt idx="1152">
                  <c:v>3</c:v>
                </c:pt>
                <c:pt idx="1153">
                  <c:v>383.33333333333337</c:v>
                </c:pt>
                <c:pt idx="1154">
                  <c:v>397</c:v>
                </c:pt>
                <c:pt idx="1155">
                  <c:v>62.333333333333329</c:v>
                </c:pt>
                <c:pt idx="1156">
                  <c:v>-1</c:v>
                </c:pt>
                <c:pt idx="1157">
                  <c:v>43</c:v>
                </c:pt>
                <c:pt idx="1158">
                  <c:v>139</c:v>
                </c:pt>
                <c:pt idx="1159">
                  <c:v>117</c:v>
                </c:pt>
                <c:pt idx="1160">
                  <c:v>14</c:v>
                </c:pt>
                <c:pt idx="1161">
                  <c:v>15</c:v>
                </c:pt>
                <c:pt idx="1162">
                  <c:v>38</c:v>
                </c:pt>
                <c:pt idx="1163">
                  <c:v>415.33333333333337</c:v>
                </c:pt>
                <c:pt idx="1164">
                  <c:v>455</c:v>
                </c:pt>
                <c:pt idx="1165">
                  <c:v>33</c:v>
                </c:pt>
                <c:pt idx="1166">
                  <c:v>52</c:v>
                </c:pt>
                <c:pt idx="1167">
                  <c:v>45.666666666666657</c:v>
                </c:pt>
                <c:pt idx="1168">
                  <c:v>49</c:v>
                </c:pt>
                <c:pt idx="1169">
                  <c:v>453</c:v>
                </c:pt>
                <c:pt idx="1170">
                  <c:v>189</c:v>
                </c:pt>
                <c:pt idx="1171">
                  <c:v>209</c:v>
                </c:pt>
                <c:pt idx="1172">
                  <c:v>118</c:v>
                </c:pt>
                <c:pt idx="1173">
                  <c:v>111</c:v>
                </c:pt>
                <c:pt idx="1174">
                  <c:v>3</c:v>
                </c:pt>
                <c:pt idx="1175">
                  <c:v>116.33333333333333</c:v>
                </c:pt>
                <c:pt idx="1176">
                  <c:v>190</c:v>
                </c:pt>
                <c:pt idx="1177">
                  <c:v>75</c:v>
                </c:pt>
                <c:pt idx="1178">
                  <c:v>3</c:v>
                </c:pt>
                <c:pt idx="1179">
                  <c:v>182</c:v>
                </c:pt>
                <c:pt idx="1180">
                  <c:v>212</c:v>
                </c:pt>
                <c:pt idx="1181">
                  <c:v>40.333333333333329</c:v>
                </c:pt>
                <c:pt idx="1182">
                  <c:v>2</c:v>
                </c:pt>
                <c:pt idx="1183">
                  <c:v>25</c:v>
                </c:pt>
                <c:pt idx="1184">
                  <c:v>114</c:v>
                </c:pt>
                <c:pt idx="1185">
                  <c:v>28.333333333333329</c:v>
                </c:pt>
                <c:pt idx="1186">
                  <c:v>2</c:v>
                </c:pt>
                <c:pt idx="1187">
                  <c:v>213.33333333333337</c:v>
                </c:pt>
                <c:pt idx="1188">
                  <c:v>8.3333333333333286</c:v>
                </c:pt>
                <c:pt idx="1189">
                  <c:v>1</c:v>
                </c:pt>
                <c:pt idx="1190">
                  <c:v>0</c:v>
                </c:pt>
                <c:pt idx="1191">
                  <c:v>2</c:v>
                </c:pt>
                <c:pt idx="1192">
                  <c:v>64</c:v>
                </c:pt>
                <c:pt idx="1193">
                  <c:v>87.333333333333329</c:v>
                </c:pt>
                <c:pt idx="1194">
                  <c:v>511</c:v>
                </c:pt>
                <c:pt idx="1195">
                  <c:v>7.6666666666666572</c:v>
                </c:pt>
                <c:pt idx="1196">
                  <c:v>32</c:v>
                </c:pt>
                <c:pt idx="1197">
                  <c:v>1</c:v>
                </c:pt>
                <c:pt idx="1198">
                  <c:v>26.333333333333336</c:v>
                </c:pt>
                <c:pt idx="1199">
                  <c:v>36</c:v>
                </c:pt>
                <c:pt idx="1200">
                  <c:v>90</c:v>
                </c:pt>
                <c:pt idx="1201">
                  <c:v>26.333333333333336</c:v>
                </c:pt>
                <c:pt idx="1202">
                  <c:v>7</c:v>
                </c:pt>
                <c:pt idx="1203">
                  <c:v>13.333333333333329</c:v>
                </c:pt>
                <c:pt idx="1204">
                  <c:v>28.333333333333329</c:v>
                </c:pt>
                <c:pt idx="1205">
                  <c:v>19.333333333333329</c:v>
                </c:pt>
                <c:pt idx="1206">
                  <c:v>154</c:v>
                </c:pt>
                <c:pt idx="1207">
                  <c:v>332.33333333333337</c:v>
                </c:pt>
                <c:pt idx="1208">
                  <c:v>352</c:v>
                </c:pt>
                <c:pt idx="1209">
                  <c:v>120</c:v>
                </c:pt>
                <c:pt idx="1210">
                  <c:v>276</c:v>
                </c:pt>
                <c:pt idx="1211">
                  <c:v>39</c:v>
                </c:pt>
                <c:pt idx="1212">
                  <c:v>57</c:v>
                </c:pt>
                <c:pt idx="1213">
                  <c:v>14</c:v>
                </c:pt>
                <c:pt idx="1214">
                  <c:v>283.33333333333337</c:v>
                </c:pt>
                <c:pt idx="1215">
                  <c:v>37</c:v>
                </c:pt>
                <c:pt idx="1216">
                  <c:v>-2</c:v>
                </c:pt>
                <c:pt idx="1217">
                  <c:v>117</c:v>
                </c:pt>
                <c:pt idx="1218">
                  <c:v>278</c:v>
                </c:pt>
                <c:pt idx="1219">
                  <c:v>0</c:v>
                </c:pt>
                <c:pt idx="1220">
                  <c:v>274</c:v>
                </c:pt>
                <c:pt idx="1221">
                  <c:v>5</c:v>
                </c:pt>
                <c:pt idx="1222">
                  <c:v>57.333333333333329</c:v>
                </c:pt>
                <c:pt idx="1223">
                  <c:v>189</c:v>
                </c:pt>
                <c:pt idx="1224">
                  <c:v>6</c:v>
                </c:pt>
                <c:pt idx="1225">
                  <c:v>3</c:v>
                </c:pt>
                <c:pt idx="1226">
                  <c:v>37</c:v>
                </c:pt>
                <c:pt idx="1227">
                  <c:v>1067.3333333333335</c:v>
                </c:pt>
                <c:pt idx="1228">
                  <c:v>95</c:v>
                </c:pt>
                <c:pt idx="1229">
                  <c:v>165</c:v>
                </c:pt>
                <c:pt idx="1230">
                  <c:v>20.333333333333329</c:v>
                </c:pt>
                <c:pt idx="1231">
                  <c:v>1006.3333333333334</c:v>
                </c:pt>
                <c:pt idx="1232">
                  <c:v>2</c:v>
                </c:pt>
                <c:pt idx="1233">
                  <c:v>751</c:v>
                </c:pt>
                <c:pt idx="1234">
                  <c:v>3</c:v>
                </c:pt>
                <c:pt idx="1235">
                  <c:v>11</c:v>
                </c:pt>
                <c:pt idx="1236">
                  <c:v>165</c:v>
                </c:pt>
                <c:pt idx="1237">
                  <c:v>-1</c:v>
                </c:pt>
                <c:pt idx="1238">
                  <c:v>82</c:v>
                </c:pt>
                <c:pt idx="1239">
                  <c:v>161</c:v>
                </c:pt>
                <c:pt idx="1240">
                  <c:v>2</c:v>
                </c:pt>
                <c:pt idx="1241">
                  <c:v>67.333333333333329</c:v>
                </c:pt>
                <c:pt idx="1242">
                  <c:v>129</c:v>
                </c:pt>
                <c:pt idx="1243">
                  <c:v>36.333333333333329</c:v>
                </c:pt>
                <c:pt idx="1244">
                  <c:v>38</c:v>
                </c:pt>
                <c:pt idx="1245">
                  <c:v>11</c:v>
                </c:pt>
                <c:pt idx="1246">
                  <c:v>34.333333333333329</c:v>
                </c:pt>
                <c:pt idx="1247">
                  <c:v>2</c:v>
                </c:pt>
                <c:pt idx="1248">
                  <c:v>3</c:v>
                </c:pt>
                <c:pt idx="1249">
                  <c:v>4</c:v>
                </c:pt>
                <c:pt idx="1250">
                  <c:v>182</c:v>
                </c:pt>
                <c:pt idx="1251">
                  <c:v>404.33333333333337</c:v>
                </c:pt>
                <c:pt idx="1252">
                  <c:v>233</c:v>
                </c:pt>
                <c:pt idx="1253">
                  <c:v>17.333333333333329</c:v>
                </c:pt>
                <c:pt idx="1254">
                  <c:v>99</c:v>
                </c:pt>
                <c:pt idx="1255">
                  <c:v>4</c:v>
                </c:pt>
                <c:pt idx="1256">
                  <c:v>55.333333333333329</c:v>
                </c:pt>
                <c:pt idx="1257">
                  <c:v>304.33333333333337</c:v>
                </c:pt>
                <c:pt idx="1258">
                  <c:v>11</c:v>
                </c:pt>
                <c:pt idx="1259">
                  <c:v>4.3333333333333357</c:v>
                </c:pt>
                <c:pt idx="1260">
                  <c:v>4</c:v>
                </c:pt>
                <c:pt idx="1261">
                  <c:v>2.3333333333333357</c:v>
                </c:pt>
                <c:pt idx="1262">
                  <c:v>37</c:v>
                </c:pt>
                <c:pt idx="1263">
                  <c:v>9</c:v>
                </c:pt>
                <c:pt idx="1264">
                  <c:v>4</c:v>
                </c:pt>
                <c:pt idx="1265">
                  <c:v>159.33333333333337</c:v>
                </c:pt>
                <c:pt idx="1266">
                  <c:v>3</c:v>
                </c:pt>
                <c:pt idx="1267">
                  <c:v>1</c:v>
                </c:pt>
                <c:pt idx="1268">
                  <c:v>71</c:v>
                </c:pt>
                <c:pt idx="1269">
                  <c:v>84</c:v>
                </c:pt>
                <c:pt idx="1270">
                  <c:v>93</c:v>
                </c:pt>
                <c:pt idx="1271">
                  <c:v>1</c:v>
                </c:pt>
                <c:pt idx="1272">
                  <c:v>177.33333333333337</c:v>
                </c:pt>
                <c:pt idx="1273">
                  <c:v>16.333333333333336</c:v>
                </c:pt>
                <c:pt idx="1274">
                  <c:v>30</c:v>
                </c:pt>
                <c:pt idx="1275">
                  <c:v>55</c:v>
                </c:pt>
                <c:pt idx="1276">
                  <c:v>17</c:v>
                </c:pt>
                <c:pt idx="1277">
                  <c:v>13</c:v>
                </c:pt>
                <c:pt idx="1278">
                  <c:v>38</c:v>
                </c:pt>
                <c:pt idx="1279">
                  <c:v>80</c:v>
                </c:pt>
                <c:pt idx="1280">
                  <c:v>485</c:v>
                </c:pt>
                <c:pt idx="1281">
                  <c:v>776.33333333333337</c:v>
                </c:pt>
                <c:pt idx="1282">
                  <c:v>4</c:v>
                </c:pt>
                <c:pt idx="1283">
                  <c:v>91</c:v>
                </c:pt>
                <c:pt idx="1284">
                  <c:v>95</c:v>
                </c:pt>
                <c:pt idx="1285">
                  <c:v>122</c:v>
                </c:pt>
                <c:pt idx="1286">
                  <c:v>64</c:v>
                </c:pt>
                <c:pt idx="1287">
                  <c:v>3</c:v>
                </c:pt>
                <c:pt idx="1288">
                  <c:v>84</c:v>
                </c:pt>
                <c:pt idx="1289">
                  <c:v>178</c:v>
                </c:pt>
                <c:pt idx="1290">
                  <c:v>26.666666666666657</c:v>
                </c:pt>
                <c:pt idx="1291">
                  <c:v>-1</c:v>
                </c:pt>
                <c:pt idx="1292">
                  <c:v>3</c:v>
                </c:pt>
                <c:pt idx="1293">
                  <c:v>23.333333333333329</c:v>
                </c:pt>
                <c:pt idx="1294">
                  <c:v>5</c:v>
                </c:pt>
                <c:pt idx="1295">
                  <c:v>2</c:v>
                </c:pt>
                <c:pt idx="1296">
                  <c:v>18</c:v>
                </c:pt>
                <c:pt idx="1297">
                  <c:v>-1</c:v>
                </c:pt>
                <c:pt idx="1298">
                  <c:v>50</c:v>
                </c:pt>
                <c:pt idx="1299">
                  <c:v>593</c:v>
                </c:pt>
                <c:pt idx="1300">
                  <c:v>12.333333333333329</c:v>
                </c:pt>
                <c:pt idx="1301">
                  <c:v>40</c:v>
                </c:pt>
                <c:pt idx="1302">
                  <c:v>64</c:v>
                </c:pt>
                <c:pt idx="1303">
                  <c:v>74.333333333333329</c:v>
                </c:pt>
                <c:pt idx="1304">
                  <c:v>199</c:v>
                </c:pt>
                <c:pt idx="1305">
                  <c:v>1.3333333333333357</c:v>
                </c:pt>
                <c:pt idx="1306">
                  <c:v>231</c:v>
                </c:pt>
                <c:pt idx="1307">
                  <c:v>15</c:v>
                </c:pt>
                <c:pt idx="1308">
                  <c:v>880.33333333333337</c:v>
                </c:pt>
                <c:pt idx="1309">
                  <c:v>8.6666666666666572</c:v>
                </c:pt>
                <c:pt idx="1310">
                  <c:v>183</c:v>
                </c:pt>
                <c:pt idx="1311">
                  <c:v>6</c:v>
                </c:pt>
                <c:pt idx="1312">
                  <c:v>50.666666666666657</c:v>
                </c:pt>
                <c:pt idx="1313">
                  <c:v>8</c:v>
                </c:pt>
                <c:pt idx="1314">
                  <c:v>34</c:v>
                </c:pt>
                <c:pt idx="1315">
                  <c:v>63</c:v>
                </c:pt>
                <c:pt idx="1316">
                  <c:v>168</c:v>
                </c:pt>
                <c:pt idx="1317">
                  <c:v>13</c:v>
                </c:pt>
                <c:pt idx="1318">
                  <c:v>23</c:v>
                </c:pt>
                <c:pt idx="1319">
                  <c:v>37</c:v>
                </c:pt>
                <c:pt idx="1320">
                  <c:v>125</c:v>
                </c:pt>
                <c:pt idx="1321">
                  <c:v>188</c:v>
                </c:pt>
                <c:pt idx="1322">
                  <c:v>67</c:v>
                </c:pt>
                <c:pt idx="1323">
                  <c:v>1.3333333333333286</c:v>
                </c:pt>
                <c:pt idx="1324">
                  <c:v>71.333333333333329</c:v>
                </c:pt>
                <c:pt idx="1325">
                  <c:v>226</c:v>
                </c:pt>
                <c:pt idx="1326">
                  <c:v>78</c:v>
                </c:pt>
                <c:pt idx="1327">
                  <c:v>31</c:v>
                </c:pt>
                <c:pt idx="1328">
                  <c:v>4</c:v>
                </c:pt>
                <c:pt idx="1329">
                  <c:v>2</c:v>
                </c:pt>
                <c:pt idx="1330">
                  <c:v>220</c:v>
                </c:pt>
                <c:pt idx="1331">
                  <c:v>32</c:v>
                </c:pt>
                <c:pt idx="1332">
                  <c:v>8.3333333333333286</c:v>
                </c:pt>
                <c:pt idx="1333">
                  <c:v>52</c:v>
                </c:pt>
                <c:pt idx="1334">
                  <c:v>-1</c:v>
                </c:pt>
                <c:pt idx="1335">
                  <c:v>660.33333333333337</c:v>
                </c:pt>
                <c:pt idx="1336">
                  <c:v>1.3333333333333357</c:v>
                </c:pt>
                <c:pt idx="1337">
                  <c:v>73</c:v>
                </c:pt>
                <c:pt idx="1338">
                  <c:v>441</c:v>
                </c:pt>
                <c:pt idx="1339">
                  <c:v>615.33333333333337</c:v>
                </c:pt>
                <c:pt idx="1340">
                  <c:v>64</c:v>
                </c:pt>
                <c:pt idx="1341">
                  <c:v>2</c:v>
                </c:pt>
                <c:pt idx="1342">
                  <c:v>11</c:v>
                </c:pt>
                <c:pt idx="1343">
                  <c:v>48</c:v>
                </c:pt>
                <c:pt idx="1344">
                  <c:v>27</c:v>
                </c:pt>
                <c:pt idx="1345">
                  <c:v>49</c:v>
                </c:pt>
                <c:pt idx="1346">
                  <c:v>496.33333333333337</c:v>
                </c:pt>
                <c:pt idx="1347">
                  <c:v>99</c:v>
                </c:pt>
                <c:pt idx="1348">
                  <c:v>73</c:v>
                </c:pt>
                <c:pt idx="1349">
                  <c:v>204</c:v>
                </c:pt>
                <c:pt idx="1350">
                  <c:v>63.666666666666657</c:v>
                </c:pt>
                <c:pt idx="1351">
                  <c:v>15</c:v>
                </c:pt>
                <c:pt idx="1352">
                  <c:v>44.333333333333329</c:v>
                </c:pt>
                <c:pt idx="1353">
                  <c:v>698</c:v>
                </c:pt>
                <c:pt idx="1354">
                  <c:v>158</c:v>
                </c:pt>
                <c:pt idx="1355">
                  <c:v>31.333333333333329</c:v>
                </c:pt>
                <c:pt idx="1356">
                  <c:v>8</c:v>
                </c:pt>
                <c:pt idx="1357">
                  <c:v>1.3333333333333357</c:v>
                </c:pt>
                <c:pt idx="1358">
                  <c:v>18</c:v>
                </c:pt>
                <c:pt idx="1359">
                  <c:v>606</c:v>
                </c:pt>
                <c:pt idx="1360">
                  <c:v>139</c:v>
                </c:pt>
                <c:pt idx="1361">
                  <c:v>1</c:v>
                </c:pt>
                <c:pt idx="1362">
                  <c:v>341</c:v>
                </c:pt>
                <c:pt idx="1363">
                  <c:v>2.3333333333333286</c:v>
                </c:pt>
                <c:pt idx="1364">
                  <c:v>1060.3333333333335</c:v>
                </c:pt>
                <c:pt idx="1365">
                  <c:v>29.333333333333329</c:v>
                </c:pt>
                <c:pt idx="1366">
                  <c:v>35</c:v>
                </c:pt>
                <c:pt idx="1367">
                  <c:v>338.33333333333337</c:v>
                </c:pt>
                <c:pt idx="1368">
                  <c:v>8</c:v>
                </c:pt>
                <c:pt idx="1369">
                  <c:v>1</c:v>
                </c:pt>
                <c:pt idx="1370">
                  <c:v>9</c:v>
                </c:pt>
                <c:pt idx="1371">
                  <c:v>5.3333333333333286</c:v>
                </c:pt>
                <c:pt idx="1372">
                  <c:v>83</c:v>
                </c:pt>
                <c:pt idx="1373">
                  <c:v>3</c:v>
                </c:pt>
                <c:pt idx="1374">
                  <c:v>12</c:v>
                </c:pt>
                <c:pt idx="1375">
                  <c:v>3</c:v>
                </c:pt>
                <c:pt idx="1376">
                  <c:v>11.333333333333336</c:v>
                </c:pt>
                <c:pt idx="1377">
                  <c:v>1.3333333333333286</c:v>
                </c:pt>
                <c:pt idx="1378">
                  <c:v>60</c:v>
                </c:pt>
                <c:pt idx="1379">
                  <c:v>8</c:v>
                </c:pt>
                <c:pt idx="1380">
                  <c:v>140</c:v>
                </c:pt>
                <c:pt idx="1381">
                  <c:v>2</c:v>
                </c:pt>
                <c:pt idx="1382">
                  <c:v>35</c:v>
                </c:pt>
                <c:pt idx="1383">
                  <c:v>4.3333333333333286</c:v>
                </c:pt>
                <c:pt idx="1384">
                  <c:v>23.333333333333329</c:v>
                </c:pt>
                <c:pt idx="1385">
                  <c:v>59</c:v>
                </c:pt>
                <c:pt idx="1386">
                  <c:v>782.33333333333337</c:v>
                </c:pt>
                <c:pt idx="1387">
                  <c:v>23.333333333333329</c:v>
                </c:pt>
                <c:pt idx="1388">
                  <c:v>-2</c:v>
                </c:pt>
                <c:pt idx="1389">
                  <c:v>1.3333333333333357</c:v>
                </c:pt>
                <c:pt idx="1390">
                  <c:v>4.3333333333333286</c:v>
                </c:pt>
                <c:pt idx="1391">
                  <c:v>129</c:v>
                </c:pt>
                <c:pt idx="1392">
                  <c:v>182</c:v>
                </c:pt>
                <c:pt idx="1393">
                  <c:v>93.666666666666657</c:v>
                </c:pt>
                <c:pt idx="1394">
                  <c:v>22.333333333333329</c:v>
                </c:pt>
                <c:pt idx="1395">
                  <c:v>-1</c:v>
                </c:pt>
                <c:pt idx="1396">
                  <c:v>427</c:v>
                </c:pt>
                <c:pt idx="1397">
                  <c:v>58</c:v>
                </c:pt>
                <c:pt idx="1398">
                  <c:v>117</c:v>
                </c:pt>
                <c:pt idx="1399">
                  <c:v>2.3333333333333357</c:v>
                </c:pt>
                <c:pt idx="1400">
                  <c:v>6</c:v>
                </c:pt>
                <c:pt idx="1401">
                  <c:v>119</c:v>
                </c:pt>
                <c:pt idx="1402">
                  <c:v>1.3333333333333286</c:v>
                </c:pt>
                <c:pt idx="1403">
                  <c:v>6</c:v>
                </c:pt>
                <c:pt idx="1404">
                  <c:v>238.33333333333337</c:v>
                </c:pt>
                <c:pt idx="1405">
                  <c:v>114</c:v>
                </c:pt>
                <c:pt idx="1406">
                  <c:v>309</c:v>
                </c:pt>
                <c:pt idx="1407">
                  <c:v>36</c:v>
                </c:pt>
                <c:pt idx="1408">
                  <c:v>59.333333333333329</c:v>
                </c:pt>
                <c:pt idx="1409">
                  <c:v>2</c:v>
                </c:pt>
                <c:pt idx="1410">
                  <c:v>22</c:v>
                </c:pt>
                <c:pt idx="1411">
                  <c:v>130</c:v>
                </c:pt>
                <c:pt idx="1412">
                  <c:v>12</c:v>
                </c:pt>
                <c:pt idx="1413">
                  <c:v>8.3333333333333357</c:v>
                </c:pt>
                <c:pt idx="1414">
                  <c:v>108</c:v>
                </c:pt>
                <c:pt idx="1415">
                  <c:v>105</c:v>
                </c:pt>
                <c:pt idx="1416">
                  <c:v>604</c:v>
                </c:pt>
                <c:pt idx="1417">
                  <c:v>1054.3333333333335</c:v>
                </c:pt>
                <c:pt idx="1418">
                  <c:v>219</c:v>
                </c:pt>
                <c:pt idx="1419">
                  <c:v>277</c:v>
                </c:pt>
                <c:pt idx="1420">
                  <c:v>34</c:v>
                </c:pt>
                <c:pt idx="1421">
                  <c:v>5</c:v>
                </c:pt>
                <c:pt idx="1422">
                  <c:v>23</c:v>
                </c:pt>
                <c:pt idx="1423">
                  <c:v>2</c:v>
                </c:pt>
                <c:pt idx="1424">
                  <c:v>141</c:v>
                </c:pt>
                <c:pt idx="1425">
                  <c:v>40.333333333333329</c:v>
                </c:pt>
                <c:pt idx="1426">
                  <c:v>13</c:v>
                </c:pt>
                <c:pt idx="1427">
                  <c:v>168</c:v>
                </c:pt>
                <c:pt idx="1428">
                  <c:v>96</c:v>
                </c:pt>
                <c:pt idx="1429">
                  <c:v>104</c:v>
                </c:pt>
                <c:pt idx="1430">
                  <c:v>80</c:v>
                </c:pt>
                <c:pt idx="1431">
                  <c:v>516.33333333333337</c:v>
                </c:pt>
                <c:pt idx="1432">
                  <c:v>158</c:v>
                </c:pt>
                <c:pt idx="1433">
                  <c:v>27</c:v>
                </c:pt>
                <c:pt idx="1434">
                  <c:v>132</c:v>
                </c:pt>
                <c:pt idx="1435">
                  <c:v>62.333333333333329</c:v>
                </c:pt>
                <c:pt idx="1436">
                  <c:v>170</c:v>
                </c:pt>
                <c:pt idx="1437">
                  <c:v>166</c:v>
                </c:pt>
                <c:pt idx="1438">
                  <c:v>259</c:v>
                </c:pt>
                <c:pt idx="1439">
                  <c:v>318</c:v>
                </c:pt>
                <c:pt idx="1440">
                  <c:v>0</c:v>
                </c:pt>
                <c:pt idx="1441">
                  <c:v>341.33333333333337</c:v>
                </c:pt>
                <c:pt idx="1442">
                  <c:v>10</c:v>
                </c:pt>
                <c:pt idx="1443">
                  <c:v>45</c:v>
                </c:pt>
                <c:pt idx="1444">
                  <c:v>64</c:v>
                </c:pt>
                <c:pt idx="1445">
                  <c:v>216</c:v>
                </c:pt>
                <c:pt idx="1446">
                  <c:v>83</c:v>
                </c:pt>
                <c:pt idx="1447">
                  <c:v>118</c:v>
                </c:pt>
                <c:pt idx="1448">
                  <c:v>149</c:v>
                </c:pt>
                <c:pt idx="1449">
                  <c:v>61</c:v>
                </c:pt>
                <c:pt idx="1450">
                  <c:v>95</c:v>
                </c:pt>
                <c:pt idx="1451">
                  <c:v>39</c:v>
                </c:pt>
                <c:pt idx="1452">
                  <c:v>34</c:v>
                </c:pt>
                <c:pt idx="1453">
                  <c:v>67.333333333333329</c:v>
                </c:pt>
                <c:pt idx="1454">
                  <c:v>2</c:v>
                </c:pt>
                <c:pt idx="1455">
                  <c:v>51</c:v>
                </c:pt>
                <c:pt idx="1456">
                  <c:v>732.33333333333337</c:v>
                </c:pt>
                <c:pt idx="1457">
                  <c:v>2</c:v>
                </c:pt>
                <c:pt idx="1458">
                  <c:v>183</c:v>
                </c:pt>
                <c:pt idx="1459">
                  <c:v>16.333333333333329</c:v>
                </c:pt>
                <c:pt idx="1460">
                  <c:v>51</c:v>
                </c:pt>
                <c:pt idx="1461">
                  <c:v>-1</c:v>
                </c:pt>
                <c:pt idx="1462">
                  <c:v>46</c:v>
                </c:pt>
                <c:pt idx="1463">
                  <c:v>49</c:v>
                </c:pt>
                <c:pt idx="1464">
                  <c:v>85.333333333333329</c:v>
                </c:pt>
                <c:pt idx="1465">
                  <c:v>478</c:v>
                </c:pt>
                <c:pt idx="1466">
                  <c:v>204</c:v>
                </c:pt>
                <c:pt idx="1467">
                  <c:v>255</c:v>
                </c:pt>
                <c:pt idx="1468">
                  <c:v>10</c:v>
                </c:pt>
                <c:pt idx="1469">
                  <c:v>236</c:v>
                </c:pt>
                <c:pt idx="1470">
                  <c:v>51.333333333333329</c:v>
                </c:pt>
                <c:pt idx="1471">
                  <c:v>10</c:v>
                </c:pt>
                <c:pt idx="1472">
                  <c:v>27</c:v>
                </c:pt>
                <c:pt idx="1473">
                  <c:v>-1</c:v>
                </c:pt>
                <c:pt idx="1474">
                  <c:v>287.33333333333337</c:v>
                </c:pt>
                <c:pt idx="1475">
                  <c:v>37.333333333333336</c:v>
                </c:pt>
                <c:pt idx="1476">
                  <c:v>6</c:v>
                </c:pt>
                <c:pt idx="1477">
                  <c:v>188</c:v>
                </c:pt>
                <c:pt idx="1478">
                  <c:v>2</c:v>
                </c:pt>
                <c:pt idx="1479">
                  <c:v>708.33333333333337</c:v>
                </c:pt>
                <c:pt idx="1480">
                  <c:v>271</c:v>
                </c:pt>
                <c:pt idx="1481">
                  <c:v>75</c:v>
                </c:pt>
                <c:pt idx="1482">
                  <c:v>10</c:v>
                </c:pt>
                <c:pt idx="1483">
                  <c:v>221</c:v>
                </c:pt>
                <c:pt idx="1484">
                  <c:v>461</c:v>
                </c:pt>
                <c:pt idx="1485">
                  <c:v>7</c:v>
                </c:pt>
                <c:pt idx="1486">
                  <c:v>109</c:v>
                </c:pt>
                <c:pt idx="1487">
                  <c:v>322</c:v>
                </c:pt>
                <c:pt idx="1488">
                  <c:v>45</c:v>
                </c:pt>
                <c:pt idx="1489">
                  <c:v>1.3333333333333357</c:v>
                </c:pt>
                <c:pt idx="1490">
                  <c:v>35.333333333333336</c:v>
                </c:pt>
                <c:pt idx="1491">
                  <c:v>257</c:v>
                </c:pt>
                <c:pt idx="1492">
                  <c:v>2</c:v>
                </c:pt>
                <c:pt idx="1493">
                  <c:v>52</c:v>
                </c:pt>
                <c:pt idx="1494">
                  <c:v>31</c:v>
                </c:pt>
                <c:pt idx="1495">
                  <c:v>86.333333333333329</c:v>
                </c:pt>
                <c:pt idx="1496">
                  <c:v>74</c:v>
                </c:pt>
                <c:pt idx="1497">
                  <c:v>94</c:v>
                </c:pt>
                <c:pt idx="1498">
                  <c:v>23</c:v>
                </c:pt>
                <c:pt idx="1499">
                  <c:v>43</c:v>
                </c:pt>
                <c:pt idx="1500">
                  <c:v>160</c:v>
                </c:pt>
                <c:pt idx="1501">
                  <c:v>66</c:v>
                </c:pt>
                <c:pt idx="1502">
                  <c:v>24</c:v>
                </c:pt>
                <c:pt idx="1503">
                  <c:v>30</c:v>
                </c:pt>
                <c:pt idx="1504">
                  <c:v>28</c:v>
                </c:pt>
                <c:pt idx="1505">
                  <c:v>79</c:v>
                </c:pt>
                <c:pt idx="1506">
                  <c:v>1017.3333333333334</c:v>
                </c:pt>
                <c:pt idx="1507">
                  <c:v>-1</c:v>
                </c:pt>
                <c:pt idx="1508">
                  <c:v>113</c:v>
                </c:pt>
                <c:pt idx="1509">
                  <c:v>173</c:v>
                </c:pt>
                <c:pt idx="1510">
                  <c:v>8</c:v>
                </c:pt>
                <c:pt idx="1511">
                  <c:v>42.333333333333329</c:v>
                </c:pt>
                <c:pt idx="1512">
                  <c:v>101</c:v>
                </c:pt>
                <c:pt idx="1513">
                  <c:v>6</c:v>
                </c:pt>
                <c:pt idx="1514">
                  <c:v>3</c:v>
                </c:pt>
                <c:pt idx="1515">
                  <c:v>68</c:v>
                </c:pt>
                <c:pt idx="1516">
                  <c:v>166.33333333333337</c:v>
                </c:pt>
                <c:pt idx="1517">
                  <c:v>775.33333333333337</c:v>
                </c:pt>
                <c:pt idx="1518">
                  <c:v>57</c:v>
                </c:pt>
                <c:pt idx="1519">
                  <c:v>172</c:v>
                </c:pt>
                <c:pt idx="1520">
                  <c:v>4</c:v>
                </c:pt>
                <c:pt idx="1521">
                  <c:v>43</c:v>
                </c:pt>
                <c:pt idx="1522">
                  <c:v>2.3333333333333357</c:v>
                </c:pt>
                <c:pt idx="1523">
                  <c:v>-1</c:v>
                </c:pt>
                <c:pt idx="1524">
                  <c:v>9</c:v>
                </c:pt>
                <c:pt idx="1525">
                  <c:v>778</c:v>
                </c:pt>
                <c:pt idx="1526">
                  <c:v>2</c:v>
                </c:pt>
                <c:pt idx="1527">
                  <c:v>141</c:v>
                </c:pt>
                <c:pt idx="1528">
                  <c:v>41</c:v>
                </c:pt>
                <c:pt idx="1529">
                  <c:v>5</c:v>
                </c:pt>
                <c:pt idx="1530">
                  <c:v>1041.3333333333335</c:v>
                </c:pt>
                <c:pt idx="1531">
                  <c:v>233</c:v>
                </c:pt>
                <c:pt idx="1532">
                  <c:v>198</c:v>
                </c:pt>
                <c:pt idx="1533">
                  <c:v>2.3333333333333357</c:v>
                </c:pt>
                <c:pt idx="1534">
                  <c:v>67</c:v>
                </c:pt>
                <c:pt idx="1535">
                  <c:v>876</c:v>
                </c:pt>
                <c:pt idx="1536">
                  <c:v>17</c:v>
                </c:pt>
                <c:pt idx="1537">
                  <c:v>60</c:v>
                </c:pt>
                <c:pt idx="1538">
                  <c:v>290</c:v>
                </c:pt>
                <c:pt idx="1539">
                  <c:v>175</c:v>
                </c:pt>
                <c:pt idx="1540">
                  <c:v>1032.3333333333335</c:v>
                </c:pt>
                <c:pt idx="1541">
                  <c:v>780.33333333333337</c:v>
                </c:pt>
                <c:pt idx="1542">
                  <c:v>3</c:v>
                </c:pt>
                <c:pt idx="1543">
                  <c:v>216</c:v>
                </c:pt>
                <c:pt idx="1544">
                  <c:v>1</c:v>
                </c:pt>
                <c:pt idx="1545">
                  <c:v>727</c:v>
                </c:pt>
                <c:pt idx="1546">
                  <c:v>11</c:v>
                </c:pt>
                <c:pt idx="1547">
                  <c:v>5</c:v>
                </c:pt>
                <c:pt idx="1548">
                  <c:v>80.333333333333329</c:v>
                </c:pt>
                <c:pt idx="1549">
                  <c:v>2.3333333333333357</c:v>
                </c:pt>
                <c:pt idx="1550">
                  <c:v>1.3333333333333357</c:v>
                </c:pt>
                <c:pt idx="1551">
                  <c:v>638</c:v>
                </c:pt>
                <c:pt idx="1552">
                  <c:v>7.3333333333333286</c:v>
                </c:pt>
                <c:pt idx="1553">
                  <c:v>110</c:v>
                </c:pt>
                <c:pt idx="1554">
                  <c:v>31</c:v>
                </c:pt>
                <c:pt idx="1555">
                  <c:v>54</c:v>
                </c:pt>
                <c:pt idx="1556">
                  <c:v>177</c:v>
                </c:pt>
                <c:pt idx="1557">
                  <c:v>719.33333333333337</c:v>
                </c:pt>
                <c:pt idx="1558">
                  <c:v>11</c:v>
                </c:pt>
                <c:pt idx="1559">
                  <c:v>119.33333333333333</c:v>
                </c:pt>
                <c:pt idx="1560">
                  <c:v>138</c:v>
                </c:pt>
                <c:pt idx="1561">
                  <c:v>108</c:v>
                </c:pt>
                <c:pt idx="1562">
                  <c:v>-1</c:v>
                </c:pt>
                <c:pt idx="1563">
                  <c:v>3</c:v>
                </c:pt>
                <c:pt idx="1564">
                  <c:v>21</c:v>
                </c:pt>
                <c:pt idx="1565">
                  <c:v>-2</c:v>
                </c:pt>
                <c:pt idx="1566">
                  <c:v>26</c:v>
                </c:pt>
                <c:pt idx="1567">
                  <c:v>75</c:v>
                </c:pt>
                <c:pt idx="1568">
                  <c:v>5</c:v>
                </c:pt>
                <c:pt idx="1569">
                  <c:v>793.33333333333337</c:v>
                </c:pt>
                <c:pt idx="1570">
                  <c:v>24.333333333333329</c:v>
                </c:pt>
                <c:pt idx="1571">
                  <c:v>772.33333333333337</c:v>
                </c:pt>
                <c:pt idx="1572">
                  <c:v>764.33333333333337</c:v>
                </c:pt>
                <c:pt idx="1573">
                  <c:v>56</c:v>
                </c:pt>
                <c:pt idx="1574">
                  <c:v>108</c:v>
                </c:pt>
                <c:pt idx="1575">
                  <c:v>205</c:v>
                </c:pt>
                <c:pt idx="1576">
                  <c:v>187</c:v>
                </c:pt>
                <c:pt idx="1577">
                  <c:v>542</c:v>
                </c:pt>
                <c:pt idx="1578">
                  <c:v>772.33333333333337</c:v>
                </c:pt>
                <c:pt idx="1579">
                  <c:v>158</c:v>
                </c:pt>
                <c:pt idx="1580">
                  <c:v>899.33333333333337</c:v>
                </c:pt>
                <c:pt idx="1581">
                  <c:v>-1</c:v>
                </c:pt>
                <c:pt idx="1582">
                  <c:v>68.333333333333343</c:v>
                </c:pt>
                <c:pt idx="1583">
                  <c:v>106.33333333333333</c:v>
                </c:pt>
                <c:pt idx="1584">
                  <c:v>10</c:v>
                </c:pt>
                <c:pt idx="1585">
                  <c:v>20</c:v>
                </c:pt>
                <c:pt idx="1586">
                  <c:v>14</c:v>
                </c:pt>
                <c:pt idx="1587">
                  <c:v>43</c:v>
                </c:pt>
                <c:pt idx="1588">
                  <c:v>82.333333333333329</c:v>
                </c:pt>
                <c:pt idx="1589">
                  <c:v>6</c:v>
                </c:pt>
                <c:pt idx="1590">
                  <c:v>3.3333333333333357</c:v>
                </c:pt>
                <c:pt idx="1591">
                  <c:v>4</c:v>
                </c:pt>
                <c:pt idx="1592">
                  <c:v>11.333333333333329</c:v>
                </c:pt>
                <c:pt idx="1593">
                  <c:v>21</c:v>
                </c:pt>
                <c:pt idx="1594">
                  <c:v>3</c:v>
                </c:pt>
                <c:pt idx="1595">
                  <c:v>56</c:v>
                </c:pt>
                <c:pt idx="1596">
                  <c:v>3</c:v>
                </c:pt>
                <c:pt idx="1597">
                  <c:v>0</c:v>
                </c:pt>
                <c:pt idx="1598">
                  <c:v>402.33333333333337</c:v>
                </c:pt>
                <c:pt idx="1599">
                  <c:v>270</c:v>
                </c:pt>
                <c:pt idx="1600">
                  <c:v>10</c:v>
                </c:pt>
                <c:pt idx="1601">
                  <c:v>989.33333333333337</c:v>
                </c:pt>
                <c:pt idx="1602">
                  <c:v>33</c:v>
                </c:pt>
                <c:pt idx="1603">
                  <c:v>1</c:v>
                </c:pt>
                <c:pt idx="1604">
                  <c:v>64.333333333333329</c:v>
                </c:pt>
                <c:pt idx="1605">
                  <c:v>-2</c:v>
                </c:pt>
                <c:pt idx="1606">
                  <c:v>156</c:v>
                </c:pt>
                <c:pt idx="1607">
                  <c:v>95</c:v>
                </c:pt>
                <c:pt idx="1608">
                  <c:v>-1</c:v>
                </c:pt>
                <c:pt idx="1609">
                  <c:v>256.33333333333337</c:v>
                </c:pt>
                <c:pt idx="1610">
                  <c:v>25</c:v>
                </c:pt>
                <c:pt idx="1611">
                  <c:v>815.33333333333337</c:v>
                </c:pt>
                <c:pt idx="1612">
                  <c:v>24.333333333333329</c:v>
                </c:pt>
                <c:pt idx="1613">
                  <c:v>169.33333333333337</c:v>
                </c:pt>
                <c:pt idx="1614">
                  <c:v>76</c:v>
                </c:pt>
                <c:pt idx="1615">
                  <c:v>241.33333333333337</c:v>
                </c:pt>
                <c:pt idx="1616">
                  <c:v>1.3333333333333286</c:v>
                </c:pt>
                <c:pt idx="1617">
                  <c:v>60</c:v>
                </c:pt>
                <c:pt idx="1618">
                  <c:v>80.333333333333329</c:v>
                </c:pt>
                <c:pt idx="1619">
                  <c:v>27</c:v>
                </c:pt>
                <c:pt idx="1620">
                  <c:v>106</c:v>
                </c:pt>
                <c:pt idx="1621">
                  <c:v>11</c:v>
                </c:pt>
                <c:pt idx="1622">
                  <c:v>18.333333333333336</c:v>
                </c:pt>
                <c:pt idx="1623">
                  <c:v>199</c:v>
                </c:pt>
                <c:pt idx="1624">
                  <c:v>350.66666666666663</c:v>
                </c:pt>
                <c:pt idx="1625">
                  <c:v>767.33333333333337</c:v>
                </c:pt>
                <c:pt idx="1626">
                  <c:v>608</c:v>
                </c:pt>
                <c:pt idx="1627">
                  <c:v>58</c:v>
                </c:pt>
                <c:pt idx="1628">
                  <c:v>762</c:v>
                </c:pt>
                <c:pt idx="1629">
                  <c:v>272.66666666666663</c:v>
                </c:pt>
                <c:pt idx="1630">
                  <c:v>272</c:v>
                </c:pt>
                <c:pt idx="1631">
                  <c:v>284</c:v>
                </c:pt>
                <c:pt idx="1632">
                  <c:v>82</c:v>
                </c:pt>
                <c:pt idx="1633">
                  <c:v>459</c:v>
                </c:pt>
                <c:pt idx="1634">
                  <c:v>3</c:v>
                </c:pt>
                <c:pt idx="1635">
                  <c:v>9</c:v>
                </c:pt>
                <c:pt idx="1636">
                  <c:v>5</c:v>
                </c:pt>
                <c:pt idx="1637">
                  <c:v>743.33333333333337</c:v>
                </c:pt>
                <c:pt idx="1638">
                  <c:v>60</c:v>
                </c:pt>
                <c:pt idx="1639">
                  <c:v>-1</c:v>
                </c:pt>
                <c:pt idx="1640">
                  <c:v>238</c:v>
                </c:pt>
                <c:pt idx="1641">
                  <c:v>3.3333333333333357</c:v>
                </c:pt>
                <c:pt idx="1642">
                  <c:v>1.3333333333333286</c:v>
                </c:pt>
                <c:pt idx="1643">
                  <c:v>88</c:v>
                </c:pt>
                <c:pt idx="1644">
                  <c:v>446</c:v>
                </c:pt>
                <c:pt idx="1645">
                  <c:v>77</c:v>
                </c:pt>
                <c:pt idx="1646">
                  <c:v>287</c:v>
                </c:pt>
                <c:pt idx="1647">
                  <c:v>4</c:v>
                </c:pt>
                <c:pt idx="1648">
                  <c:v>364</c:v>
                </c:pt>
                <c:pt idx="1649">
                  <c:v>2</c:v>
                </c:pt>
                <c:pt idx="1650">
                  <c:v>-2</c:v>
                </c:pt>
                <c:pt idx="1651">
                  <c:v>1031</c:v>
                </c:pt>
                <c:pt idx="1652">
                  <c:v>1.3333333333333357</c:v>
                </c:pt>
                <c:pt idx="1653">
                  <c:v>3</c:v>
                </c:pt>
                <c:pt idx="1654">
                  <c:v>111.33333333333333</c:v>
                </c:pt>
                <c:pt idx="1655">
                  <c:v>19.333333333333336</c:v>
                </c:pt>
                <c:pt idx="1656">
                  <c:v>13.333333333333336</c:v>
                </c:pt>
                <c:pt idx="1657">
                  <c:v>95.333333333333329</c:v>
                </c:pt>
                <c:pt idx="1658">
                  <c:v>5.3333333333333286</c:v>
                </c:pt>
                <c:pt idx="1659">
                  <c:v>1.3333333333333357</c:v>
                </c:pt>
                <c:pt idx="1660">
                  <c:v>17</c:v>
                </c:pt>
                <c:pt idx="1661">
                  <c:v>1.3333333333333357</c:v>
                </c:pt>
                <c:pt idx="1662">
                  <c:v>156</c:v>
                </c:pt>
                <c:pt idx="1663">
                  <c:v>63</c:v>
                </c:pt>
                <c:pt idx="1664">
                  <c:v>57</c:v>
                </c:pt>
                <c:pt idx="1665">
                  <c:v>2</c:v>
                </c:pt>
                <c:pt idx="1666">
                  <c:v>15</c:v>
                </c:pt>
                <c:pt idx="1667">
                  <c:v>84</c:v>
                </c:pt>
                <c:pt idx="1668">
                  <c:v>415.33333333333337</c:v>
                </c:pt>
                <c:pt idx="1669">
                  <c:v>2</c:v>
                </c:pt>
                <c:pt idx="1670">
                  <c:v>130</c:v>
                </c:pt>
                <c:pt idx="1671">
                  <c:v>110.33333333333333</c:v>
                </c:pt>
                <c:pt idx="1672">
                  <c:v>918.33333333333337</c:v>
                </c:pt>
                <c:pt idx="1673">
                  <c:v>176</c:v>
                </c:pt>
                <c:pt idx="1674">
                  <c:v>316.33333333333337</c:v>
                </c:pt>
                <c:pt idx="1675">
                  <c:v>1093.3333333333335</c:v>
                </c:pt>
                <c:pt idx="1676">
                  <c:v>35</c:v>
                </c:pt>
                <c:pt idx="1677">
                  <c:v>40</c:v>
                </c:pt>
                <c:pt idx="1678">
                  <c:v>-2</c:v>
                </c:pt>
                <c:pt idx="1679">
                  <c:v>19.333333333333329</c:v>
                </c:pt>
                <c:pt idx="1680">
                  <c:v>137</c:v>
                </c:pt>
                <c:pt idx="1681">
                  <c:v>212</c:v>
                </c:pt>
                <c:pt idx="1682">
                  <c:v>22</c:v>
                </c:pt>
                <c:pt idx="1683">
                  <c:v>27</c:v>
                </c:pt>
                <c:pt idx="1684">
                  <c:v>937.33333333333337</c:v>
                </c:pt>
                <c:pt idx="1685">
                  <c:v>72</c:v>
                </c:pt>
                <c:pt idx="1686">
                  <c:v>215</c:v>
                </c:pt>
                <c:pt idx="1687">
                  <c:v>2</c:v>
                </c:pt>
                <c:pt idx="1688">
                  <c:v>-1</c:v>
                </c:pt>
                <c:pt idx="1689">
                  <c:v>97.333333333333329</c:v>
                </c:pt>
                <c:pt idx="1690">
                  <c:v>59</c:v>
                </c:pt>
                <c:pt idx="1691">
                  <c:v>211.33333333333337</c:v>
                </c:pt>
                <c:pt idx="1692">
                  <c:v>41</c:v>
                </c:pt>
                <c:pt idx="1693">
                  <c:v>269</c:v>
                </c:pt>
                <c:pt idx="1694">
                  <c:v>176</c:v>
                </c:pt>
                <c:pt idx="1695">
                  <c:v>15.333333333333329</c:v>
                </c:pt>
                <c:pt idx="1696">
                  <c:v>3</c:v>
                </c:pt>
                <c:pt idx="1697">
                  <c:v>1075.3333333333335</c:v>
                </c:pt>
                <c:pt idx="1698">
                  <c:v>4</c:v>
                </c:pt>
                <c:pt idx="1699">
                  <c:v>2</c:v>
                </c:pt>
                <c:pt idx="1700">
                  <c:v>65.333333333333329</c:v>
                </c:pt>
                <c:pt idx="1701">
                  <c:v>27</c:v>
                </c:pt>
                <c:pt idx="1702">
                  <c:v>26</c:v>
                </c:pt>
                <c:pt idx="1703">
                  <c:v>21</c:v>
                </c:pt>
                <c:pt idx="1704">
                  <c:v>166</c:v>
                </c:pt>
                <c:pt idx="1705">
                  <c:v>205</c:v>
                </c:pt>
                <c:pt idx="1706">
                  <c:v>11</c:v>
                </c:pt>
                <c:pt idx="1707">
                  <c:v>27</c:v>
                </c:pt>
                <c:pt idx="1708">
                  <c:v>63</c:v>
                </c:pt>
                <c:pt idx="1709">
                  <c:v>10</c:v>
                </c:pt>
                <c:pt idx="1710">
                  <c:v>83.333333333333329</c:v>
                </c:pt>
                <c:pt idx="1711">
                  <c:v>591</c:v>
                </c:pt>
                <c:pt idx="1712">
                  <c:v>286</c:v>
                </c:pt>
                <c:pt idx="1713">
                  <c:v>118.66666666666666</c:v>
                </c:pt>
                <c:pt idx="1714">
                  <c:v>2.3333333333333286</c:v>
                </c:pt>
                <c:pt idx="1715">
                  <c:v>2</c:v>
                </c:pt>
                <c:pt idx="1716">
                  <c:v>118</c:v>
                </c:pt>
                <c:pt idx="1717">
                  <c:v>2</c:v>
                </c:pt>
                <c:pt idx="1718">
                  <c:v>94</c:v>
                </c:pt>
                <c:pt idx="1719">
                  <c:v>1.3333333333333286</c:v>
                </c:pt>
                <c:pt idx="1720">
                  <c:v>166</c:v>
                </c:pt>
                <c:pt idx="1721">
                  <c:v>9.3333333333333286</c:v>
                </c:pt>
                <c:pt idx="1722">
                  <c:v>619.33333333333337</c:v>
                </c:pt>
                <c:pt idx="1723">
                  <c:v>2</c:v>
                </c:pt>
                <c:pt idx="1724">
                  <c:v>55</c:v>
                </c:pt>
                <c:pt idx="1725">
                  <c:v>95</c:v>
                </c:pt>
                <c:pt idx="1726">
                  <c:v>1</c:v>
                </c:pt>
                <c:pt idx="1727">
                  <c:v>134</c:v>
                </c:pt>
                <c:pt idx="1728">
                  <c:v>65</c:v>
                </c:pt>
                <c:pt idx="1729">
                  <c:v>300</c:v>
                </c:pt>
                <c:pt idx="1730">
                  <c:v>326.33333333333337</c:v>
                </c:pt>
                <c:pt idx="1731">
                  <c:v>324.33333333333337</c:v>
                </c:pt>
                <c:pt idx="1732">
                  <c:v>237</c:v>
                </c:pt>
                <c:pt idx="1733">
                  <c:v>545.33333333333337</c:v>
                </c:pt>
                <c:pt idx="1734">
                  <c:v>1.3333333333333357</c:v>
                </c:pt>
                <c:pt idx="1735">
                  <c:v>64</c:v>
                </c:pt>
                <c:pt idx="1736">
                  <c:v>18</c:v>
                </c:pt>
                <c:pt idx="1737">
                  <c:v>310</c:v>
                </c:pt>
                <c:pt idx="1738">
                  <c:v>48</c:v>
                </c:pt>
                <c:pt idx="1739">
                  <c:v>71.333333333333329</c:v>
                </c:pt>
                <c:pt idx="1740">
                  <c:v>37</c:v>
                </c:pt>
                <c:pt idx="1741">
                  <c:v>246</c:v>
                </c:pt>
                <c:pt idx="1742">
                  <c:v>0</c:v>
                </c:pt>
                <c:pt idx="1743">
                  <c:v>49</c:v>
                </c:pt>
                <c:pt idx="1744">
                  <c:v>491</c:v>
                </c:pt>
                <c:pt idx="1745">
                  <c:v>9</c:v>
                </c:pt>
                <c:pt idx="1746">
                  <c:v>2</c:v>
                </c:pt>
                <c:pt idx="1747">
                  <c:v>138</c:v>
                </c:pt>
                <c:pt idx="1748">
                  <c:v>0</c:v>
                </c:pt>
                <c:pt idx="1749">
                  <c:v>314</c:v>
                </c:pt>
                <c:pt idx="1750">
                  <c:v>104</c:v>
                </c:pt>
                <c:pt idx="1751">
                  <c:v>386</c:v>
                </c:pt>
                <c:pt idx="1752">
                  <c:v>103</c:v>
                </c:pt>
                <c:pt idx="1753">
                  <c:v>1</c:v>
                </c:pt>
                <c:pt idx="1754">
                  <c:v>160</c:v>
                </c:pt>
                <c:pt idx="1755">
                  <c:v>159</c:v>
                </c:pt>
                <c:pt idx="1756">
                  <c:v>19</c:v>
                </c:pt>
                <c:pt idx="1757">
                  <c:v>29</c:v>
                </c:pt>
                <c:pt idx="1758">
                  <c:v>98</c:v>
                </c:pt>
                <c:pt idx="1759">
                  <c:v>2</c:v>
                </c:pt>
                <c:pt idx="1760">
                  <c:v>104</c:v>
                </c:pt>
                <c:pt idx="1761">
                  <c:v>7.3333333333333357</c:v>
                </c:pt>
                <c:pt idx="1762">
                  <c:v>-1</c:v>
                </c:pt>
                <c:pt idx="1763">
                  <c:v>777.33333333333337</c:v>
                </c:pt>
                <c:pt idx="1764">
                  <c:v>537</c:v>
                </c:pt>
                <c:pt idx="1765">
                  <c:v>14</c:v>
                </c:pt>
                <c:pt idx="1766">
                  <c:v>528</c:v>
                </c:pt>
                <c:pt idx="1767">
                  <c:v>13</c:v>
                </c:pt>
                <c:pt idx="1768">
                  <c:v>34</c:v>
                </c:pt>
                <c:pt idx="1769">
                  <c:v>184.66666666666666</c:v>
                </c:pt>
                <c:pt idx="1770">
                  <c:v>-2</c:v>
                </c:pt>
                <c:pt idx="1771">
                  <c:v>640.33333333333337</c:v>
                </c:pt>
                <c:pt idx="1772">
                  <c:v>51</c:v>
                </c:pt>
                <c:pt idx="1773">
                  <c:v>126.66666666666666</c:v>
                </c:pt>
                <c:pt idx="1774">
                  <c:v>13</c:v>
                </c:pt>
                <c:pt idx="1775">
                  <c:v>9</c:v>
                </c:pt>
                <c:pt idx="1776">
                  <c:v>55</c:v>
                </c:pt>
                <c:pt idx="1777">
                  <c:v>7.3333333333333357</c:v>
                </c:pt>
                <c:pt idx="1778">
                  <c:v>82</c:v>
                </c:pt>
                <c:pt idx="1779">
                  <c:v>22.666666666666657</c:v>
                </c:pt>
                <c:pt idx="1780">
                  <c:v>57</c:v>
                </c:pt>
                <c:pt idx="1781">
                  <c:v>39</c:v>
                </c:pt>
                <c:pt idx="1782">
                  <c:v>306</c:v>
                </c:pt>
                <c:pt idx="1783">
                  <c:v>320</c:v>
                </c:pt>
                <c:pt idx="1784">
                  <c:v>333</c:v>
                </c:pt>
                <c:pt idx="1785">
                  <c:v>90</c:v>
                </c:pt>
                <c:pt idx="1786">
                  <c:v>200</c:v>
                </c:pt>
                <c:pt idx="1787">
                  <c:v>665.33333333333337</c:v>
                </c:pt>
                <c:pt idx="1788">
                  <c:v>93</c:v>
                </c:pt>
                <c:pt idx="1789">
                  <c:v>155</c:v>
                </c:pt>
                <c:pt idx="1790">
                  <c:v>895.33333333333337</c:v>
                </c:pt>
                <c:pt idx="1791">
                  <c:v>77.333333333333329</c:v>
                </c:pt>
                <c:pt idx="1792">
                  <c:v>434.33333333333337</c:v>
                </c:pt>
                <c:pt idx="1793">
                  <c:v>820.33333333333337</c:v>
                </c:pt>
                <c:pt idx="1794">
                  <c:v>763</c:v>
                </c:pt>
                <c:pt idx="1795">
                  <c:v>22.333333333333329</c:v>
                </c:pt>
                <c:pt idx="1796">
                  <c:v>63</c:v>
                </c:pt>
                <c:pt idx="1797">
                  <c:v>4</c:v>
                </c:pt>
                <c:pt idx="1798">
                  <c:v>1023</c:v>
                </c:pt>
                <c:pt idx="1799">
                  <c:v>62.666666666666657</c:v>
                </c:pt>
                <c:pt idx="1800">
                  <c:v>701</c:v>
                </c:pt>
                <c:pt idx="1801">
                  <c:v>38</c:v>
                </c:pt>
                <c:pt idx="1802">
                  <c:v>318</c:v>
                </c:pt>
                <c:pt idx="1803">
                  <c:v>2.6666666666666572</c:v>
                </c:pt>
                <c:pt idx="1804">
                  <c:v>20</c:v>
                </c:pt>
                <c:pt idx="1805">
                  <c:v>23.666666666666657</c:v>
                </c:pt>
                <c:pt idx="1806">
                  <c:v>1157</c:v>
                </c:pt>
                <c:pt idx="1807">
                  <c:v>1</c:v>
                </c:pt>
                <c:pt idx="1808">
                  <c:v>37.333333333333329</c:v>
                </c:pt>
                <c:pt idx="1809">
                  <c:v>61</c:v>
                </c:pt>
                <c:pt idx="1810">
                  <c:v>40</c:v>
                </c:pt>
                <c:pt idx="1811">
                  <c:v>575</c:v>
                </c:pt>
                <c:pt idx="1812">
                  <c:v>272</c:v>
                </c:pt>
                <c:pt idx="1813">
                  <c:v>508.33333333333337</c:v>
                </c:pt>
                <c:pt idx="1814">
                  <c:v>198</c:v>
                </c:pt>
                <c:pt idx="1815">
                  <c:v>1256.3333333333335</c:v>
                </c:pt>
                <c:pt idx="1816">
                  <c:v>18</c:v>
                </c:pt>
                <c:pt idx="1817">
                  <c:v>36</c:v>
                </c:pt>
                <c:pt idx="1818">
                  <c:v>3.6666666666666572</c:v>
                </c:pt>
                <c:pt idx="1819">
                  <c:v>163</c:v>
                </c:pt>
                <c:pt idx="1820">
                  <c:v>1175.3333333333335</c:v>
                </c:pt>
                <c:pt idx="1821">
                  <c:v>108.33333333333333</c:v>
                </c:pt>
                <c:pt idx="1822">
                  <c:v>151</c:v>
                </c:pt>
                <c:pt idx="1823">
                  <c:v>703</c:v>
                </c:pt>
                <c:pt idx="1824">
                  <c:v>30</c:v>
                </c:pt>
                <c:pt idx="1825">
                  <c:v>53.333333333333329</c:v>
                </c:pt>
                <c:pt idx="1826">
                  <c:v>5</c:v>
                </c:pt>
                <c:pt idx="1827">
                  <c:v>48</c:v>
                </c:pt>
                <c:pt idx="1828">
                  <c:v>854</c:v>
                </c:pt>
                <c:pt idx="1829">
                  <c:v>794.33333333333337</c:v>
                </c:pt>
                <c:pt idx="1830">
                  <c:v>4.3333333333333286</c:v>
                </c:pt>
                <c:pt idx="1831">
                  <c:v>2</c:v>
                </c:pt>
                <c:pt idx="1832">
                  <c:v>19.333333333333329</c:v>
                </c:pt>
                <c:pt idx="1833">
                  <c:v>849.33333333333337</c:v>
                </c:pt>
                <c:pt idx="1834">
                  <c:v>3</c:v>
                </c:pt>
                <c:pt idx="1835">
                  <c:v>30</c:v>
                </c:pt>
                <c:pt idx="1836">
                  <c:v>82.333333333333329</c:v>
                </c:pt>
                <c:pt idx="1837">
                  <c:v>27</c:v>
                </c:pt>
                <c:pt idx="1838">
                  <c:v>1.3333333333333357</c:v>
                </c:pt>
                <c:pt idx="1839">
                  <c:v>5</c:v>
                </c:pt>
                <c:pt idx="1840">
                  <c:v>600.33333333333337</c:v>
                </c:pt>
                <c:pt idx="1841">
                  <c:v>101</c:v>
                </c:pt>
                <c:pt idx="1842">
                  <c:v>152</c:v>
                </c:pt>
                <c:pt idx="1843">
                  <c:v>2.3333333333333286</c:v>
                </c:pt>
                <c:pt idx="1844">
                  <c:v>72</c:v>
                </c:pt>
                <c:pt idx="1845">
                  <c:v>-1</c:v>
                </c:pt>
                <c:pt idx="1846">
                  <c:v>403</c:v>
                </c:pt>
                <c:pt idx="1847">
                  <c:v>4</c:v>
                </c:pt>
                <c:pt idx="1848">
                  <c:v>30</c:v>
                </c:pt>
                <c:pt idx="1849">
                  <c:v>31</c:v>
                </c:pt>
                <c:pt idx="1850">
                  <c:v>56</c:v>
                </c:pt>
                <c:pt idx="1851">
                  <c:v>0</c:v>
                </c:pt>
                <c:pt idx="1852">
                  <c:v>25.666666666666657</c:v>
                </c:pt>
                <c:pt idx="1853">
                  <c:v>11</c:v>
                </c:pt>
                <c:pt idx="1854">
                  <c:v>50</c:v>
                </c:pt>
                <c:pt idx="1855">
                  <c:v>60</c:v>
                </c:pt>
                <c:pt idx="1856">
                  <c:v>11</c:v>
                </c:pt>
                <c:pt idx="1857">
                  <c:v>39.333333333333336</c:v>
                </c:pt>
                <c:pt idx="1858">
                  <c:v>4</c:v>
                </c:pt>
                <c:pt idx="1859">
                  <c:v>23</c:v>
                </c:pt>
                <c:pt idx="1860">
                  <c:v>62</c:v>
                </c:pt>
                <c:pt idx="1861">
                  <c:v>89.666666666666657</c:v>
                </c:pt>
                <c:pt idx="1862">
                  <c:v>531.33333333333337</c:v>
                </c:pt>
                <c:pt idx="1863">
                  <c:v>212</c:v>
                </c:pt>
                <c:pt idx="1864">
                  <c:v>82.333333333333329</c:v>
                </c:pt>
                <c:pt idx="1865">
                  <c:v>-1</c:v>
                </c:pt>
                <c:pt idx="1866">
                  <c:v>63</c:v>
                </c:pt>
                <c:pt idx="1867">
                  <c:v>230</c:v>
                </c:pt>
                <c:pt idx="1868">
                  <c:v>156</c:v>
                </c:pt>
                <c:pt idx="1869">
                  <c:v>111</c:v>
                </c:pt>
                <c:pt idx="1870">
                  <c:v>34.666666666666657</c:v>
                </c:pt>
                <c:pt idx="1871">
                  <c:v>166</c:v>
                </c:pt>
                <c:pt idx="1872">
                  <c:v>34.333333333333329</c:v>
                </c:pt>
                <c:pt idx="1873">
                  <c:v>5.3333333333333286</c:v>
                </c:pt>
                <c:pt idx="1874">
                  <c:v>12</c:v>
                </c:pt>
                <c:pt idx="1875">
                  <c:v>127</c:v>
                </c:pt>
                <c:pt idx="1876">
                  <c:v>640</c:v>
                </c:pt>
                <c:pt idx="1877">
                  <c:v>7</c:v>
                </c:pt>
                <c:pt idx="1878">
                  <c:v>41</c:v>
                </c:pt>
                <c:pt idx="1879">
                  <c:v>238.33333333333337</c:v>
                </c:pt>
                <c:pt idx="1880">
                  <c:v>66.333333333333329</c:v>
                </c:pt>
                <c:pt idx="1881">
                  <c:v>15.333333333333329</c:v>
                </c:pt>
                <c:pt idx="1882">
                  <c:v>5.3333333333333286</c:v>
                </c:pt>
                <c:pt idx="1883">
                  <c:v>14</c:v>
                </c:pt>
                <c:pt idx="1884">
                  <c:v>61</c:v>
                </c:pt>
                <c:pt idx="1885">
                  <c:v>9.6666666666666572</c:v>
                </c:pt>
                <c:pt idx="1886">
                  <c:v>9</c:v>
                </c:pt>
                <c:pt idx="1887">
                  <c:v>17</c:v>
                </c:pt>
                <c:pt idx="1888">
                  <c:v>233</c:v>
                </c:pt>
                <c:pt idx="1889">
                  <c:v>21.333333333333329</c:v>
                </c:pt>
                <c:pt idx="1890">
                  <c:v>4</c:v>
                </c:pt>
                <c:pt idx="1891">
                  <c:v>110.33333333333337</c:v>
                </c:pt>
                <c:pt idx="1892">
                  <c:v>55</c:v>
                </c:pt>
                <c:pt idx="1893">
                  <c:v>2</c:v>
                </c:pt>
                <c:pt idx="1894">
                  <c:v>74</c:v>
                </c:pt>
                <c:pt idx="1895">
                  <c:v>296</c:v>
                </c:pt>
                <c:pt idx="1896">
                  <c:v>4</c:v>
                </c:pt>
                <c:pt idx="1897">
                  <c:v>52</c:v>
                </c:pt>
                <c:pt idx="1898">
                  <c:v>9</c:v>
                </c:pt>
                <c:pt idx="1899">
                  <c:v>5.3333333333333286</c:v>
                </c:pt>
                <c:pt idx="1900">
                  <c:v>107</c:v>
                </c:pt>
                <c:pt idx="1901">
                  <c:v>27</c:v>
                </c:pt>
                <c:pt idx="1902">
                  <c:v>300</c:v>
                </c:pt>
                <c:pt idx="1903">
                  <c:v>52</c:v>
                </c:pt>
                <c:pt idx="1904">
                  <c:v>84</c:v>
                </c:pt>
                <c:pt idx="1905">
                  <c:v>74</c:v>
                </c:pt>
                <c:pt idx="1906">
                  <c:v>261</c:v>
                </c:pt>
                <c:pt idx="1907">
                  <c:v>4</c:v>
                </c:pt>
                <c:pt idx="1908">
                  <c:v>4</c:v>
                </c:pt>
                <c:pt idx="1909">
                  <c:v>-2</c:v>
                </c:pt>
                <c:pt idx="1910">
                  <c:v>725.33333333333337</c:v>
                </c:pt>
                <c:pt idx="1911">
                  <c:v>-1</c:v>
                </c:pt>
                <c:pt idx="1912">
                  <c:v>519.33333333333337</c:v>
                </c:pt>
                <c:pt idx="1913">
                  <c:v>116</c:v>
                </c:pt>
                <c:pt idx="1914">
                  <c:v>66</c:v>
                </c:pt>
                <c:pt idx="1915">
                  <c:v>29</c:v>
                </c:pt>
                <c:pt idx="1916">
                  <c:v>1</c:v>
                </c:pt>
                <c:pt idx="1917">
                  <c:v>34.333333333333329</c:v>
                </c:pt>
                <c:pt idx="1918">
                  <c:v>11</c:v>
                </c:pt>
                <c:pt idx="1919">
                  <c:v>-2</c:v>
                </c:pt>
                <c:pt idx="1920">
                  <c:v>737.33333333333337</c:v>
                </c:pt>
                <c:pt idx="1921">
                  <c:v>40.666666666666657</c:v>
                </c:pt>
                <c:pt idx="1922">
                  <c:v>13</c:v>
                </c:pt>
                <c:pt idx="1923">
                  <c:v>31.333333333333329</c:v>
                </c:pt>
                <c:pt idx="1924">
                  <c:v>4.6666666666666572</c:v>
                </c:pt>
                <c:pt idx="1925">
                  <c:v>26</c:v>
                </c:pt>
                <c:pt idx="1926">
                  <c:v>17</c:v>
                </c:pt>
                <c:pt idx="1927">
                  <c:v>1.3333333333333357</c:v>
                </c:pt>
                <c:pt idx="1928">
                  <c:v>351</c:v>
                </c:pt>
                <c:pt idx="1929">
                  <c:v>12</c:v>
                </c:pt>
                <c:pt idx="1930">
                  <c:v>162</c:v>
                </c:pt>
                <c:pt idx="1931">
                  <c:v>2</c:v>
                </c:pt>
                <c:pt idx="1932">
                  <c:v>138</c:v>
                </c:pt>
                <c:pt idx="1933">
                  <c:v>55</c:v>
                </c:pt>
                <c:pt idx="1934">
                  <c:v>262</c:v>
                </c:pt>
                <c:pt idx="1935">
                  <c:v>6</c:v>
                </c:pt>
                <c:pt idx="1936">
                  <c:v>101</c:v>
                </c:pt>
                <c:pt idx="1937">
                  <c:v>390</c:v>
                </c:pt>
                <c:pt idx="1938">
                  <c:v>448</c:v>
                </c:pt>
                <c:pt idx="1939">
                  <c:v>1</c:v>
                </c:pt>
                <c:pt idx="1940">
                  <c:v>400.33333333333337</c:v>
                </c:pt>
                <c:pt idx="1941">
                  <c:v>3</c:v>
                </c:pt>
                <c:pt idx="1942">
                  <c:v>1127.3333333333335</c:v>
                </c:pt>
                <c:pt idx="1943">
                  <c:v>1044.3333333333335</c:v>
                </c:pt>
                <c:pt idx="1944">
                  <c:v>103</c:v>
                </c:pt>
                <c:pt idx="1945">
                  <c:v>29</c:v>
                </c:pt>
                <c:pt idx="1946">
                  <c:v>271</c:v>
                </c:pt>
                <c:pt idx="1947">
                  <c:v>983.33333333333337</c:v>
                </c:pt>
                <c:pt idx="1948">
                  <c:v>480</c:v>
                </c:pt>
                <c:pt idx="1949">
                  <c:v>26</c:v>
                </c:pt>
                <c:pt idx="1950">
                  <c:v>511</c:v>
                </c:pt>
                <c:pt idx="1951">
                  <c:v>43</c:v>
                </c:pt>
                <c:pt idx="1952">
                  <c:v>896.33333333333337</c:v>
                </c:pt>
                <c:pt idx="1953">
                  <c:v>725</c:v>
                </c:pt>
                <c:pt idx="1954">
                  <c:v>3.6666666666666572</c:v>
                </c:pt>
                <c:pt idx="1955">
                  <c:v>898.33333333333337</c:v>
                </c:pt>
                <c:pt idx="1956">
                  <c:v>897.33333333333337</c:v>
                </c:pt>
                <c:pt idx="1957">
                  <c:v>50</c:v>
                </c:pt>
                <c:pt idx="1958">
                  <c:v>61</c:v>
                </c:pt>
                <c:pt idx="1959">
                  <c:v>107</c:v>
                </c:pt>
                <c:pt idx="1960">
                  <c:v>215</c:v>
                </c:pt>
                <c:pt idx="1961">
                  <c:v>29</c:v>
                </c:pt>
                <c:pt idx="1962">
                  <c:v>74.333333333333329</c:v>
                </c:pt>
                <c:pt idx="1963">
                  <c:v>40</c:v>
                </c:pt>
                <c:pt idx="1964">
                  <c:v>3</c:v>
                </c:pt>
                <c:pt idx="1965">
                  <c:v>14</c:v>
                </c:pt>
                <c:pt idx="1966">
                  <c:v>96.666666666666657</c:v>
                </c:pt>
                <c:pt idx="1967">
                  <c:v>0</c:v>
                </c:pt>
                <c:pt idx="1968">
                  <c:v>5</c:v>
                </c:pt>
                <c:pt idx="1969">
                  <c:v>4</c:v>
                </c:pt>
                <c:pt idx="1970">
                  <c:v>9</c:v>
                </c:pt>
                <c:pt idx="1971">
                  <c:v>130</c:v>
                </c:pt>
                <c:pt idx="1972">
                  <c:v>3</c:v>
                </c:pt>
                <c:pt idx="1973">
                  <c:v>2</c:v>
                </c:pt>
                <c:pt idx="1974">
                  <c:v>618</c:v>
                </c:pt>
                <c:pt idx="1975">
                  <c:v>3</c:v>
                </c:pt>
                <c:pt idx="1976">
                  <c:v>10.333333333333329</c:v>
                </c:pt>
                <c:pt idx="1977">
                  <c:v>-2</c:v>
                </c:pt>
                <c:pt idx="1978">
                  <c:v>1.3333333333333357</c:v>
                </c:pt>
                <c:pt idx="1979">
                  <c:v>51</c:v>
                </c:pt>
                <c:pt idx="1980">
                  <c:v>20</c:v>
                </c:pt>
                <c:pt idx="1981">
                  <c:v>258</c:v>
                </c:pt>
                <c:pt idx="1982">
                  <c:v>792</c:v>
                </c:pt>
                <c:pt idx="1983">
                  <c:v>1</c:v>
                </c:pt>
                <c:pt idx="1984">
                  <c:v>423</c:v>
                </c:pt>
                <c:pt idx="1985">
                  <c:v>974</c:v>
                </c:pt>
                <c:pt idx="1986">
                  <c:v>50</c:v>
                </c:pt>
                <c:pt idx="1987">
                  <c:v>10</c:v>
                </c:pt>
                <c:pt idx="1988">
                  <c:v>26</c:v>
                </c:pt>
                <c:pt idx="1989">
                  <c:v>26</c:v>
                </c:pt>
                <c:pt idx="1990">
                  <c:v>656</c:v>
                </c:pt>
                <c:pt idx="1991">
                  <c:v>71</c:v>
                </c:pt>
                <c:pt idx="1992">
                  <c:v>104</c:v>
                </c:pt>
                <c:pt idx="1993">
                  <c:v>2</c:v>
                </c:pt>
                <c:pt idx="1994">
                  <c:v>606</c:v>
                </c:pt>
                <c:pt idx="1995">
                  <c:v>17</c:v>
                </c:pt>
                <c:pt idx="1996">
                  <c:v>21</c:v>
                </c:pt>
                <c:pt idx="1997">
                  <c:v>6</c:v>
                </c:pt>
                <c:pt idx="1998">
                  <c:v>100.33333333333333</c:v>
                </c:pt>
                <c:pt idx="1999">
                  <c:v>742</c:v>
                </c:pt>
                <c:pt idx="2000">
                  <c:v>10</c:v>
                </c:pt>
                <c:pt idx="2001">
                  <c:v>16</c:v>
                </c:pt>
                <c:pt idx="2002">
                  <c:v>14</c:v>
                </c:pt>
                <c:pt idx="2003">
                  <c:v>32</c:v>
                </c:pt>
                <c:pt idx="2004">
                  <c:v>103</c:v>
                </c:pt>
                <c:pt idx="2005">
                  <c:v>573</c:v>
                </c:pt>
                <c:pt idx="2006">
                  <c:v>51.333333333333336</c:v>
                </c:pt>
                <c:pt idx="2007">
                  <c:v>22</c:v>
                </c:pt>
                <c:pt idx="2008">
                  <c:v>767.33333333333337</c:v>
                </c:pt>
                <c:pt idx="2009">
                  <c:v>9.3333333333333286</c:v>
                </c:pt>
                <c:pt idx="2010">
                  <c:v>61</c:v>
                </c:pt>
                <c:pt idx="2011">
                  <c:v>19.333333333333336</c:v>
                </c:pt>
                <c:pt idx="2012">
                  <c:v>122</c:v>
                </c:pt>
                <c:pt idx="2013">
                  <c:v>236</c:v>
                </c:pt>
                <c:pt idx="2014">
                  <c:v>347</c:v>
                </c:pt>
                <c:pt idx="2015">
                  <c:v>2</c:v>
                </c:pt>
                <c:pt idx="2016">
                  <c:v>34</c:v>
                </c:pt>
                <c:pt idx="2017">
                  <c:v>274</c:v>
                </c:pt>
                <c:pt idx="2018">
                  <c:v>300</c:v>
                </c:pt>
                <c:pt idx="2019">
                  <c:v>1.3333333333333357</c:v>
                </c:pt>
                <c:pt idx="2020">
                  <c:v>406</c:v>
                </c:pt>
                <c:pt idx="2021">
                  <c:v>3</c:v>
                </c:pt>
                <c:pt idx="2022">
                  <c:v>36</c:v>
                </c:pt>
                <c:pt idx="2023">
                  <c:v>79</c:v>
                </c:pt>
                <c:pt idx="2024">
                  <c:v>166</c:v>
                </c:pt>
                <c:pt idx="2025">
                  <c:v>28</c:v>
                </c:pt>
                <c:pt idx="2026">
                  <c:v>61</c:v>
                </c:pt>
                <c:pt idx="2027">
                  <c:v>20</c:v>
                </c:pt>
                <c:pt idx="2028">
                  <c:v>17</c:v>
                </c:pt>
                <c:pt idx="2029">
                  <c:v>534</c:v>
                </c:pt>
                <c:pt idx="2030">
                  <c:v>127</c:v>
                </c:pt>
                <c:pt idx="2031">
                  <c:v>6</c:v>
                </c:pt>
                <c:pt idx="2032">
                  <c:v>12</c:v>
                </c:pt>
                <c:pt idx="2033">
                  <c:v>3</c:v>
                </c:pt>
                <c:pt idx="2034">
                  <c:v>51</c:v>
                </c:pt>
                <c:pt idx="2035">
                  <c:v>4</c:v>
                </c:pt>
                <c:pt idx="2036">
                  <c:v>630</c:v>
                </c:pt>
                <c:pt idx="2037">
                  <c:v>28</c:v>
                </c:pt>
                <c:pt idx="2038">
                  <c:v>42</c:v>
                </c:pt>
                <c:pt idx="2039">
                  <c:v>179.33333333333331</c:v>
                </c:pt>
                <c:pt idx="2040">
                  <c:v>122</c:v>
                </c:pt>
                <c:pt idx="2041">
                  <c:v>3</c:v>
                </c:pt>
                <c:pt idx="2042">
                  <c:v>39</c:v>
                </c:pt>
                <c:pt idx="2043">
                  <c:v>6.3333333333333357</c:v>
                </c:pt>
                <c:pt idx="2044">
                  <c:v>0</c:v>
                </c:pt>
                <c:pt idx="2045">
                  <c:v>17</c:v>
                </c:pt>
                <c:pt idx="2046">
                  <c:v>105</c:v>
                </c:pt>
                <c:pt idx="2047">
                  <c:v>18.666666666666657</c:v>
                </c:pt>
                <c:pt idx="2048">
                  <c:v>21</c:v>
                </c:pt>
                <c:pt idx="2049">
                  <c:v>361.33333333333337</c:v>
                </c:pt>
                <c:pt idx="2050">
                  <c:v>768</c:v>
                </c:pt>
                <c:pt idx="2051">
                  <c:v>296</c:v>
                </c:pt>
                <c:pt idx="2052">
                  <c:v>2</c:v>
                </c:pt>
                <c:pt idx="2053">
                  <c:v>222</c:v>
                </c:pt>
                <c:pt idx="2054">
                  <c:v>356</c:v>
                </c:pt>
                <c:pt idx="2055">
                  <c:v>1.3333333333333286</c:v>
                </c:pt>
                <c:pt idx="2056">
                  <c:v>2.3333333333333357</c:v>
                </c:pt>
                <c:pt idx="2057">
                  <c:v>-1</c:v>
                </c:pt>
                <c:pt idx="2058">
                  <c:v>3</c:v>
                </c:pt>
                <c:pt idx="2059">
                  <c:v>0</c:v>
                </c:pt>
                <c:pt idx="2060">
                  <c:v>225</c:v>
                </c:pt>
                <c:pt idx="2061">
                  <c:v>38</c:v>
                </c:pt>
                <c:pt idx="2062">
                  <c:v>6</c:v>
                </c:pt>
                <c:pt idx="2063">
                  <c:v>187.33333333333337</c:v>
                </c:pt>
                <c:pt idx="2064">
                  <c:v>7</c:v>
                </c:pt>
                <c:pt idx="2065">
                  <c:v>2</c:v>
                </c:pt>
                <c:pt idx="2066">
                  <c:v>3.3333333333333286</c:v>
                </c:pt>
                <c:pt idx="2067">
                  <c:v>85</c:v>
                </c:pt>
                <c:pt idx="2068">
                  <c:v>7</c:v>
                </c:pt>
                <c:pt idx="2069">
                  <c:v>34</c:v>
                </c:pt>
                <c:pt idx="2070">
                  <c:v>184.66666666666666</c:v>
                </c:pt>
                <c:pt idx="2071">
                  <c:v>27</c:v>
                </c:pt>
                <c:pt idx="2072">
                  <c:v>213</c:v>
                </c:pt>
                <c:pt idx="2073">
                  <c:v>155</c:v>
                </c:pt>
                <c:pt idx="2074">
                  <c:v>113.33333333333333</c:v>
                </c:pt>
                <c:pt idx="2075">
                  <c:v>-1</c:v>
                </c:pt>
                <c:pt idx="2076">
                  <c:v>1</c:v>
                </c:pt>
                <c:pt idx="2077">
                  <c:v>258</c:v>
                </c:pt>
                <c:pt idx="2078">
                  <c:v>6</c:v>
                </c:pt>
                <c:pt idx="2079">
                  <c:v>11</c:v>
                </c:pt>
                <c:pt idx="2080">
                  <c:v>25</c:v>
                </c:pt>
                <c:pt idx="2081">
                  <c:v>36</c:v>
                </c:pt>
                <c:pt idx="2082">
                  <c:v>47</c:v>
                </c:pt>
                <c:pt idx="2083">
                  <c:v>137.33333333333331</c:v>
                </c:pt>
                <c:pt idx="2084">
                  <c:v>157</c:v>
                </c:pt>
                <c:pt idx="2085">
                  <c:v>32</c:v>
                </c:pt>
                <c:pt idx="2086">
                  <c:v>84</c:v>
                </c:pt>
                <c:pt idx="2087">
                  <c:v>77</c:v>
                </c:pt>
                <c:pt idx="2088">
                  <c:v>166</c:v>
                </c:pt>
                <c:pt idx="2089">
                  <c:v>9</c:v>
                </c:pt>
                <c:pt idx="2090">
                  <c:v>4</c:v>
                </c:pt>
                <c:pt idx="2091">
                  <c:v>10</c:v>
                </c:pt>
                <c:pt idx="2092">
                  <c:v>15</c:v>
                </c:pt>
                <c:pt idx="2093">
                  <c:v>597</c:v>
                </c:pt>
                <c:pt idx="2094">
                  <c:v>82</c:v>
                </c:pt>
                <c:pt idx="2095">
                  <c:v>81</c:v>
                </c:pt>
                <c:pt idx="2096">
                  <c:v>27</c:v>
                </c:pt>
                <c:pt idx="2097">
                  <c:v>563</c:v>
                </c:pt>
                <c:pt idx="2098">
                  <c:v>313</c:v>
                </c:pt>
                <c:pt idx="2099">
                  <c:v>3</c:v>
                </c:pt>
                <c:pt idx="2100">
                  <c:v>713.33333333333337</c:v>
                </c:pt>
                <c:pt idx="2101">
                  <c:v>31</c:v>
                </c:pt>
                <c:pt idx="2102">
                  <c:v>2</c:v>
                </c:pt>
                <c:pt idx="2103">
                  <c:v>173</c:v>
                </c:pt>
                <c:pt idx="2104">
                  <c:v>28.333333333333329</c:v>
                </c:pt>
                <c:pt idx="2105">
                  <c:v>624.33333333333337</c:v>
                </c:pt>
                <c:pt idx="2106">
                  <c:v>-1</c:v>
                </c:pt>
                <c:pt idx="2107">
                  <c:v>16</c:v>
                </c:pt>
                <c:pt idx="2108">
                  <c:v>134</c:v>
                </c:pt>
                <c:pt idx="2109">
                  <c:v>46</c:v>
                </c:pt>
                <c:pt idx="2110">
                  <c:v>6</c:v>
                </c:pt>
                <c:pt idx="2111">
                  <c:v>30</c:v>
                </c:pt>
                <c:pt idx="2112">
                  <c:v>499.33333333333337</c:v>
                </c:pt>
                <c:pt idx="2113">
                  <c:v>32.333333333333329</c:v>
                </c:pt>
                <c:pt idx="2114">
                  <c:v>6.6666666666666572</c:v>
                </c:pt>
                <c:pt idx="2115">
                  <c:v>40</c:v>
                </c:pt>
                <c:pt idx="2116">
                  <c:v>-2</c:v>
                </c:pt>
                <c:pt idx="2117">
                  <c:v>103</c:v>
                </c:pt>
                <c:pt idx="2118">
                  <c:v>27.666666666666657</c:v>
                </c:pt>
                <c:pt idx="2119">
                  <c:v>153</c:v>
                </c:pt>
                <c:pt idx="2120">
                  <c:v>122</c:v>
                </c:pt>
                <c:pt idx="2121">
                  <c:v>62.333333333333329</c:v>
                </c:pt>
                <c:pt idx="2122">
                  <c:v>4</c:v>
                </c:pt>
                <c:pt idx="2123">
                  <c:v>2</c:v>
                </c:pt>
                <c:pt idx="2124">
                  <c:v>3</c:v>
                </c:pt>
                <c:pt idx="2125">
                  <c:v>44</c:v>
                </c:pt>
                <c:pt idx="2126">
                  <c:v>3.3333333333333286</c:v>
                </c:pt>
                <c:pt idx="2127">
                  <c:v>102</c:v>
                </c:pt>
                <c:pt idx="2128">
                  <c:v>0</c:v>
                </c:pt>
                <c:pt idx="2129">
                  <c:v>61.666666666666657</c:v>
                </c:pt>
                <c:pt idx="2130">
                  <c:v>60.333333333333329</c:v>
                </c:pt>
                <c:pt idx="2131">
                  <c:v>1</c:v>
                </c:pt>
                <c:pt idx="2132">
                  <c:v>21</c:v>
                </c:pt>
                <c:pt idx="2133">
                  <c:v>-2</c:v>
                </c:pt>
                <c:pt idx="2134">
                  <c:v>128</c:v>
                </c:pt>
                <c:pt idx="2135">
                  <c:v>25</c:v>
                </c:pt>
                <c:pt idx="2136">
                  <c:v>26</c:v>
                </c:pt>
                <c:pt idx="2137">
                  <c:v>479</c:v>
                </c:pt>
                <c:pt idx="2138">
                  <c:v>128</c:v>
                </c:pt>
                <c:pt idx="2139">
                  <c:v>72.666666666666657</c:v>
                </c:pt>
                <c:pt idx="2140">
                  <c:v>2</c:v>
                </c:pt>
                <c:pt idx="2141">
                  <c:v>45.666666666666657</c:v>
                </c:pt>
                <c:pt idx="2142">
                  <c:v>92.666666666666657</c:v>
                </c:pt>
                <c:pt idx="2143">
                  <c:v>53</c:v>
                </c:pt>
                <c:pt idx="2144">
                  <c:v>54</c:v>
                </c:pt>
                <c:pt idx="2145">
                  <c:v>29</c:v>
                </c:pt>
                <c:pt idx="2146">
                  <c:v>205</c:v>
                </c:pt>
                <c:pt idx="2147">
                  <c:v>34</c:v>
                </c:pt>
                <c:pt idx="2148">
                  <c:v>57.333333333333329</c:v>
                </c:pt>
                <c:pt idx="2149">
                  <c:v>209.33333333333337</c:v>
                </c:pt>
                <c:pt idx="2150">
                  <c:v>136</c:v>
                </c:pt>
                <c:pt idx="2151">
                  <c:v>50</c:v>
                </c:pt>
                <c:pt idx="2152">
                  <c:v>1</c:v>
                </c:pt>
                <c:pt idx="2153">
                  <c:v>-2</c:v>
                </c:pt>
                <c:pt idx="2154">
                  <c:v>78</c:v>
                </c:pt>
                <c:pt idx="2155">
                  <c:v>6</c:v>
                </c:pt>
                <c:pt idx="2156">
                  <c:v>31</c:v>
                </c:pt>
                <c:pt idx="2157">
                  <c:v>60</c:v>
                </c:pt>
                <c:pt idx="2158">
                  <c:v>111</c:v>
                </c:pt>
                <c:pt idx="2159">
                  <c:v>3</c:v>
                </c:pt>
                <c:pt idx="2160">
                  <c:v>0</c:v>
                </c:pt>
                <c:pt idx="2161">
                  <c:v>54</c:v>
                </c:pt>
                <c:pt idx="2162">
                  <c:v>17</c:v>
                </c:pt>
                <c:pt idx="2163">
                  <c:v>18.333333333333336</c:v>
                </c:pt>
                <c:pt idx="2164">
                  <c:v>5</c:v>
                </c:pt>
                <c:pt idx="2165">
                  <c:v>80</c:v>
                </c:pt>
                <c:pt idx="2166">
                  <c:v>621.33333333333337</c:v>
                </c:pt>
                <c:pt idx="2167">
                  <c:v>119</c:v>
                </c:pt>
                <c:pt idx="2168">
                  <c:v>1</c:v>
                </c:pt>
                <c:pt idx="2169">
                  <c:v>12</c:v>
                </c:pt>
                <c:pt idx="2170">
                  <c:v>-1</c:v>
                </c:pt>
                <c:pt idx="2171">
                  <c:v>616.33333333333337</c:v>
                </c:pt>
                <c:pt idx="2172">
                  <c:v>11</c:v>
                </c:pt>
                <c:pt idx="2173">
                  <c:v>14.333333333333329</c:v>
                </c:pt>
                <c:pt idx="2174">
                  <c:v>2</c:v>
                </c:pt>
                <c:pt idx="2175">
                  <c:v>3</c:v>
                </c:pt>
                <c:pt idx="2176">
                  <c:v>155.33333333333337</c:v>
                </c:pt>
                <c:pt idx="2177">
                  <c:v>101</c:v>
                </c:pt>
                <c:pt idx="2178">
                  <c:v>3</c:v>
                </c:pt>
                <c:pt idx="2179">
                  <c:v>3</c:v>
                </c:pt>
                <c:pt idx="2180">
                  <c:v>294</c:v>
                </c:pt>
                <c:pt idx="2181">
                  <c:v>4.3333333333333286</c:v>
                </c:pt>
                <c:pt idx="2182">
                  <c:v>1.3333333333333286</c:v>
                </c:pt>
                <c:pt idx="2183">
                  <c:v>7</c:v>
                </c:pt>
                <c:pt idx="2184">
                  <c:v>26</c:v>
                </c:pt>
                <c:pt idx="2185">
                  <c:v>46.666666666666657</c:v>
                </c:pt>
                <c:pt idx="2186">
                  <c:v>39.666666666666657</c:v>
                </c:pt>
                <c:pt idx="2187">
                  <c:v>-1</c:v>
                </c:pt>
                <c:pt idx="2188">
                  <c:v>331.33333333333337</c:v>
                </c:pt>
                <c:pt idx="2189">
                  <c:v>50</c:v>
                </c:pt>
                <c:pt idx="2190">
                  <c:v>2</c:v>
                </c:pt>
                <c:pt idx="2191">
                  <c:v>1</c:v>
                </c:pt>
                <c:pt idx="2192">
                  <c:v>114</c:v>
                </c:pt>
                <c:pt idx="2193">
                  <c:v>114.33333333333337</c:v>
                </c:pt>
                <c:pt idx="2194">
                  <c:v>195.33333333333337</c:v>
                </c:pt>
                <c:pt idx="2195">
                  <c:v>3</c:v>
                </c:pt>
                <c:pt idx="2196">
                  <c:v>24</c:v>
                </c:pt>
                <c:pt idx="2197">
                  <c:v>119</c:v>
                </c:pt>
                <c:pt idx="2198">
                  <c:v>50</c:v>
                </c:pt>
                <c:pt idx="2199">
                  <c:v>133.33333333333337</c:v>
                </c:pt>
                <c:pt idx="2200">
                  <c:v>122</c:v>
                </c:pt>
                <c:pt idx="2201">
                  <c:v>57</c:v>
                </c:pt>
                <c:pt idx="2202">
                  <c:v>194.33333333333331</c:v>
                </c:pt>
                <c:pt idx="2203">
                  <c:v>70.333333333333329</c:v>
                </c:pt>
                <c:pt idx="2204">
                  <c:v>90</c:v>
                </c:pt>
                <c:pt idx="2205">
                  <c:v>-1</c:v>
                </c:pt>
                <c:pt idx="2206">
                  <c:v>96</c:v>
                </c:pt>
                <c:pt idx="2207">
                  <c:v>153.33333333333337</c:v>
                </c:pt>
                <c:pt idx="2208">
                  <c:v>3</c:v>
                </c:pt>
                <c:pt idx="2209">
                  <c:v>127.33333333333337</c:v>
                </c:pt>
                <c:pt idx="2210">
                  <c:v>19.333333333333329</c:v>
                </c:pt>
                <c:pt idx="2211">
                  <c:v>94</c:v>
                </c:pt>
                <c:pt idx="2212">
                  <c:v>22</c:v>
                </c:pt>
                <c:pt idx="2213">
                  <c:v>12.333333333333329</c:v>
                </c:pt>
                <c:pt idx="2214">
                  <c:v>1</c:v>
                </c:pt>
                <c:pt idx="2215">
                  <c:v>103</c:v>
                </c:pt>
                <c:pt idx="2216">
                  <c:v>7.3333333333333357</c:v>
                </c:pt>
                <c:pt idx="2217">
                  <c:v>3</c:v>
                </c:pt>
                <c:pt idx="2218">
                  <c:v>5</c:v>
                </c:pt>
                <c:pt idx="2219">
                  <c:v>68.333333333333329</c:v>
                </c:pt>
                <c:pt idx="2220">
                  <c:v>65.333333333333329</c:v>
                </c:pt>
                <c:pt idx="2221">
                  <c:v>0</c:v>
                </c:pt>
                <c:pt idx="2222">
                  <c:v>13</c:v>
                </c:pt>
                <c:pt idx="2223">
                  <c:v>56</c:v>
                </c:pt>
                <c:pt idx="2224">
                  <c:v>64</c:v>
                </c:pt>
                <c:pt idx="2225">
                  <c:v>18.333333333333329</c:v>
                </c:pt>
                <c:pt idx="2226">
                  <c:v>4</c:v>
                </c:pt>
                <c:pt idx="2227">
                  <c:v>33.666666666666657</c:v>
                </c:pt>
                <c:pt idx="2228">
                  <c:v>114</c:v>
                </c:pt>
                <c:pt idx="2229">
                  <c:v>31.666666666666657</c:v>
                </c:pt>
                <c:pt idx="2230">
                  <c:v>58</c:v>
                </c:pt>
                <c:pt idx="2231">
                  <c:v>20</c:v>
                </c:pt>
                <c:pt idx="2232">
                  <c:v>1</c:v>
                </c:pt>
                <c:pt idx="2233">
                  <c:v>21</c:v>
                </c:pt>
                <c:pt idx="2234">
                  <c:v>22.333333333333329</c:v>
                </c:pt>
                <c:pt idx="2235">
                  <c:v>213</c:v>
                </c:pt>
                <c:pt idx="2236">
                  <c:v>787.33333333333337</c:v>
                </c:pt>
                <c:pt idx="2237">
                  <c:v>123</c:v>
                </c:pt>
                <c:pt idx="2238">
                  <c:v>102</c:v>
                </c:pt>
                <c:pt idx="2239">
                  <c:v>18.333333333333329</c:v>
                </c:pt>
                <c:pt idx="2240">
                  <c:v>52.333333333333371</c:v>
                </c:pt>
                <c:pt idx="2241">
                  <c:v>119</c:v>
                </c:pt>
                <c:pt idx="2242">
                  <c:v>11</c:v>
                </c:pt>
                <c:pt idx="2243">
                  <c:v>98.666666666666657</c:v>
                </c:pt>
                <c:pt idx="2244">
                  <c:v>80</c:v>
                </c:pt>
                <c:pt idx="2245">
                  <c:v>147</c:v>
                </c:pt>
                <c:pt idx="2246">
                  <c:v>55</c:v>
                </c:pt>
                <c:pt idx="2247">
                  <c:v>151</c:v>
                </c:pt>
                <c:pt idx="2248">
                  <c:v>59.333333333333329</c:v>
                </c:pt>
                <c:pt idx="2249">
                  <c:v>173</c:v>
                </c:pt>
                <c:pt idx="2250">
                  <c:v>117</c:v>
                </c:pt>
                <c:pt idx="2251">
                  <c:v>512.33333333333337</c:v>
                </c:pt>
                <c:pt idx="2252">
                  <c:v>134</c:v>
                </c:pt>
                <c:pt idx="2253">
                  <c:v>3.6666666666666572</c:v>
                </c:pt>
                <c:pt idx="2254">
                  <c:v>-1</c:v>
                </c:pt>
                <c:pt idx="2255">
                  <c:v>54</c:v>
                </c:pt>
                <c:pt idx="2256">
                  <c:v>41</c:v>
                </c:pt>
                <c:pt idx="2257">
                  <c:v>65.666666666666657</c:v>
                </c:pt>
                <c:pt idx="2258">
                  <c:v>695.33333333333337</c:v>
                </c:pt>
                <c:pt idx="2259">
                  <c:v>4</c:v>
                </c:pt>
                <c:pt idx="2260">
                  <c:v>-2</c:v>
                </c:pt>
                <c:pt idx="2261">
                  <c:v>1</c:v>
                </c:pt>
                <c:pt idx="2262">
                  <c:v>23</c:v>
                </c:pt>
                <c:pt idx="2263">
                  <c:v>92</c:v>
                </c:pt>
                <c:pt idx="2264">
                  <c:v>80</c:v>
                </c:pt>
                <c:pt idx="2265">
                  <c:v>76</c:v>
                </c:pt>
                <c:pt idx="2266">
                  <c:v>47</c:v>
                </c:pt>
                <c:pt idx="2267">
                  <c:v>162</c:v>
                </c:pt>
                <c:pt idx="2268">
                  <c:v>88</c:v>
                </c:pt>
                <c:pt idx="2269">
                  <c:v>222</c:v>
                </c:pt>
                <c:pt idx="2270">
                  <c:v>80.333333333333329</c:v>
                </c:pt>
                <c:pt idx="2271">
                  <c:v>61</c:v>
                </c:pt>
                <c:pt idx="2272">
                  <c:v>170</c:v>
                </c:pt>
                <c:pt idx="2273">
                  <c:v>33</c:v>
                </c:pt>
                <c:pt idx="2274">
                  <c:v>123.33333333333333</c:v>
                </c:pt>
                <c:pt idx="2275">
                  <c:v>909.33333333333337</c:v>
                </c:pt>
                <c:pt idx="2276">
                  <c:v>2.3333333333333357</c:v>
                </c:pt>
                <c:pt idx="2277">
                  <c:v>85</c:v>
                </c:pt>
                <c:pt idx="2278">
                  <c:v>176</c:v>
                </c:pt>
                <c:pt idx="2279">
                  <c:v>4</c:v>
                </c:pt>
                <c:pt idx="2280">
                  <c:v>14.333333333333329</c:v>
                </c:pt>
                <c:pt idx="2281">
                  <c:v>18</c:v>
                </c:pt>
                <c:pt idx="2282">
                  <c:v>78</c:v>
                </c:pt>
                <c:pt idx="2283">
                  <c:v>2</c:v>
                </c:pt>
                <c:pt idx="2284">
                  <c:v>89.333333333333329</c:v>
                </c:pt>
                <c:pt idx="2285">
                  <c:v>5</c:v>
                </c:pt>
                <c:pt idx="2286">
                  <c:v>33</c:v>
                </c:pt>
                <c:pt idx="2287">
                  <c:v>55.333333333333329</c:v>
                </c:pt>
                <c:pt idx="2288">
                  <c:v>12.333333333333336</c:v>
                </c:pt>
                <c:pt idx="2289">
                  <c:v>13</c:v>
                </c:pt>
                <c:pt idx="2290">
                  <c:v>17</c:v>
                </c:pt>
                <c:pt idx="2291">
                  <c:v>3</c:v>
                </c:pt>
                <c:pt idx="2292">
                  <c:v>634.33333333333337</c:v>
                </c:pt>
                <c:pt idx="2293">
                  <c:v>640.33333333333337</c:v>
                </c:pt>
                <c:pt idx="2294">
                  <c:v>3</c:v>
                </c:pt>
                <c:pt idx="2295">
                  <c:v>210</c:v>
                </c:pt>
                <c:pt idx="2296">
                  <c:v>2</c:v>
                </c:pt>
                <c:pt idx="2297">
                  <c:v>407</c:v>
                </c:pt>
                <c:pt idx="2298">
                  <c:v>48</c:v>
                </c:pt>
                <c:pt idx="2299">
                  <c:v>165</c:v>
                </c:pt>
                <c:pt idx="2300">
                  <c:v>32</c:v>
                </c:pt>
                <c:pt idx="2301">
                  <c:v>568.33333333333337</c:v>
                </c:pt>
                <c:pt idx="2302">
                  <c:v>228</c:v>
                </c:pt>
                <c:pt idx="2303">
                  <c:v>3</c:v>
                </c:pt>
                <c:pt idx="2304">
                  <c:v>76</c:v>
                </c:pt>
                <c:pt idx="2305">
                  <c:v>41</c:v>
                </c:pt>
                <c:pt idx="2306">
                  <c:v>91</c:v>
                </c:pt>
                <c:pt idx="2307">
                  <c:v>166.66666666666666</c:v>
                </c:pt>
                <c:pt idx="2308">
                  <c:v>710</c:v>
                </c:pt>
                <c:pt idx="2309">
                  <c:v>432.33333333333337</c:v>
                </c:pt>
                <c:pt idx="2310">
                  <c:v>12.333333333333336</c:v>
                </c:pt>
                <c:pt idx="2311">
                  <c:v>130</c:v>
                </c:pt>
                <c:pt idx="2312">
                  <c:v>16.333333333333336</c:v>
                </c:pt>
                <c:pt idx="2313">
                  <c:v>12</c:v>
                </c:pt>
                <c:pt idx="2314">
                  <c:v>86</c:v>
                </c:pt>
                <c:pt idx="2315">
                  <c:v>159.33333333333331</c:v>
                </c:pt>
                <c:pt idx="2316">
                  <c:v>249</c:v>
                </c:pt>
                <c:pt idx="2317">
                  <c:v>2</c:v>
                </c:pt>
                <c:pt idx="2318">
                  <c:v>258</c:v>
                </c:pt>
                <c:pt idx="2319">
                  <c:v>749.33333333333337</c:v>
                </c:pt>
                <c:pt idx="2320">
                  <c:v>246</c:v>
                </c:pt>
                <c:pt idx="2321">
                  <c:v>2</c:v>
                </c:pt>
                <c:pt idx="2322">
                  <c:v>12</c:v>
                </c:pt>
                <c:pt idx="2323">
                  <c:v>49</c:v>
                </c:pt>
                <c:pt idx="2324">
                  <c:v>265</c:v>
                </c:pt>
                <c:pt idx="2325">
                  <c:v>11</c:v>
                </c:pt>
                <c:pt idx="2326">
                  <c:v>171</c:v>
                </c:pt>
                <c:pt idx="2327">
                  <c:v>16</c:v>
                </c:pt>
                <c:pt idx="2328">
                  <c:v>61</c:v>
                </c:pt>
                <c:pt idx="2329">
                  <c:v>98</c:v>
                </c:pt>
                <c:pt idx="2330">
                  <c:v>113</c:v>
                </c:pt>
                <c:pt idx="2331">
                  <c:v>632</c:v>
                </c:pt>
                <c:pt idx="2332">
                  <c:v>98</c:v>
                </c:pt>
                <c:pt idx="2333">
                  <c:v>370</c:v>
                </c:pt>
                <c:pt idx="2334">
                  <c:v>26</c:v>
                </c:pt>
                <c:pt idx="2335">
                  <c:v>104.66666666666666</c:v>
                </c:pt>
                <c:pt idx="2336">
                  <c:v>1270.3333333333335</c:v>
                </c:pt>
                <c:pt idx="2337">
                  <c:v>377</c:v>
                </c:pt>
                <c:pt idx="2338">
                  <c:v>303</c:v>
                </c:pt>
                <c:pt idx="2339">
                  <c:v>242</c:v>
                </c:pt>
                <c:pt idx="2340">
                  <c:v>20.666666666666657</c:v>
                </c:pt>
                <c:pt idx="2341">
                  <c:v>10</c:v>
                </c:pt>
                <c:pt idx="2342">
                  <c:v>1</c:v>
                </c:pt>
                <c:pt idx="2343">
                  <c:v>22</c:v>
                </c:pt>
                <c:pt idx="2344">
                  <c:v>1198.3333333333335</c:v>
                </c:pt>
                <c:pt idx="2345">
                  <c:v>33.333333333333329</c:v>
                </c:pt>
                <c:pt idx="2346">
                  <c:v>0</c:v>
                </c:pt>
                <c:pt idx="2347">
                  <c:v>16.333333333333329</c:v>
                </c:pt>
                <c:pt idx="2348">
                  <c:v>23</c:v>
                </c:pt>
                <c:pt idx="2349">
                  <c:v>33</c:v>
                </c:pt>
                <c:pt idx="2350">
                  <c:v>3</c:v>
                </c:pt>
                <c:pt idx="2351">
                  <c:v>851</c:v>
                </c:pt>
                <c:pt idx="2352">
                  <c:v>603</c:v>
                </c:pt>
                <c:pt idx="2353">
                  <c:v>13</c:v>
                </c:pt>
                <c:pt idx="2354">
                  <c:v>26.333333333333336</c:v>
                </c:pt>
                <c:pt idx="2355">
                  <c:v>503</c:v>
                </c:pt>
                <c:pt idx="2356">
                  <c:v>11</c:v>
                </c:pt>
                <c:pt idx="2357">
                  <c:v>160</c:v>
                </c:pt>
                <c:pt idx="2358">
                  <c:v>32</c:v>
                </c:pt>
                <c:pt idx="2359">
                  <c:v>181</c:v>
                </c:pt>
                <c:pt idx="2360">
                  <c:v>65</c:v>
                </c:pt>
                <c:pt idx="2361">
                  <c:v>26.333333333333336</c:v>
                </c:pt>
                <c:pt idx="2362">
                  <c:v>635</c:v>
                </c:pt>
                <c:pt idx="2363">
                  <c:v>50</c:v>
                </c:pt>
                <c:pt idx="2364">
                  <c:v>-2</c:v>
                </c:pt>
                <c:pt idx="2365">
                  <c:v>69</c:v>
                </c:pt>
                <c:pt idx="2366">
                  <c:v>1.3333333333333286</c:v>
                </c:pt>
                <c:pt idx="2367">
                  <c:v>23</c:v>
                </c:pt>
                <c:pt idx="2368">
                  <c:v>30</c:v>
                </c:pt>
                <c:pt idx="2369">
                  <c:v>-2</c:v>
                </c:pt>
                <c:pt idx="2370">
                  <c:v>1</c:v>
                </c:pt>
                <c:pt idx="2371">
                  <c:v>113</c:v>
                </c:pt>
                <c:pt idx="2372">
                  <c:v>67</c:v>
                </c:pt>
                <c:pt idx="2373">
                  <c:v>6</c:v>
                </c:pt>
                <c:pt idx="2374">
                  <c:v>42</c:v>
                </c:pt>
                <c:pt idx="2375">
                  <c:v>145</c:v>
                </c:pt>
                <c:pt idx="2376">
                  <c:v>278</c:v>
                </c:pt>
                <c:pt idx="2377">
                  <c:v>11</c:v>
                </c:pt>
                <c:pt idx="2378">
                  <c:v>7</c:v>
                </c:pt>
                <c:pt idx="2379">
                  <c:v>323</c:v>
                </c:pt>
                <c:pt idx="2380">
                  <c:v>30</c:v>
                </c:pt>
                <c:pt idx="2381">
                  <c:v>281</c:v>
                </c:pt>
                <c:pt idx="2382">
                  <c:v>452.33333333333337</c:v>
                </c:pt>
                <c:pt idx="2383">
                  <c:v>313</c:v>
                </c:pt>
                <c:pt idx="2384">
                  <c:v>185</c:v>
                </c:pt>
                <c:pt idx="2385">
                  <c:v>279</c:v>
                </c:pt>
                <c:pt idx="2386">
                  <c:v>0</c:v>
                </c:pt>
                <c:pt idx="2387">
                  <c:v>2</c:v>
                </c:pt>
                <c:pt idx="2388">
                  <c:v>140.33333333333331</c:v>
                </c:pt>
                <c:pt idx="2389">
                  <c:v>75</c:v>
                </c:pt>
                <c:pt idx="2390">
                  <c:v>0</c:v>
                </c:pt>
                <c:pt idx="2391">
                  <c:v>59</c:v>
                </c:pt>
                <c:pt idx="2392">
                  <c:v>209.66666666666666</c:v>
                </c:pt>
                <c:pt idx="2393">
                  <c:v>140</c:v>
                </c:pt>
                <c:pt idx="2394">
                  <c:v>2.3333333333333286</c:v>
                </c:pt>
                <c:pt idx="2395">
                  <c:v>148.33333333333331</c:v>
                </c:pt>
                <c:pt idx="2396">
                  <c:v>35</c:v>
                </c:pt>
                <c:pt idx="2397">
                  <c:v>45</c:v>
                </c:pt>
                <c:pt idx="2398">
                  <c:v>182.33333333333331</c:v>
                </c:pt>
                <c:pt idx="2399">
                  <c:v>2.3333333333333357</c:v>
                </c:pt>
                <c:pt idx="2400">
                  <c:v>640.33333333333337</c:v>
                </c:pt>
                <c:pt idx="2401">
                  <c:v>155.66666666666666</c:v>
                </c:pt>
                <c:pt idx="2402">
                  <c:v>628.33333333333337</c:v>
                </c:pt>
                <c:pt idx="2403">
                  <c:v>571</c:v>
                </c:pt>
                <c:pt idx="2404">
                  <c:v>444</c:v>
                </c:pt>
                <c:pt idx="2405">
                  <c:v>39</c:v>
                </c:pt>
                <c:pt idx="2406">
                  <c:v>71.666666666666657</c:v>
                </c:pt>
                <c:pt idx="2407">
                  <c:v>739.33333333333337</c:v>
                </c:pt>
                <c:pt idx="2408">
                  <c:v>520</c:v>
                </c:pt>
                <c:pt idx="2409">
                  <c:v>24</c:v>
                </c:pt>
                <c:pt idx="2410">
                  <c:v>20</c:v>
                </c:pt>
                <c:pt idx="2411">
                  <c:v>13</c:v>
                </c:pt>
                <c:pt idx="2412">
                  <c:v>80</c:v>
                </c:pt>
                <c:pt idx="2413">
                  <c:v>26</c:v>
                </c:pt>
                <c:pt idx="2414">
                  <c:v>15</c:v>
                </c:pt>
                <c:pt idx="2415">
                  <c:v>77</c:v>
                </c:pt>
                <c:pt idx="2416">
                  <c:v>90</c:v>
                </c:pt>
                <c:pt idx="2417">
                  <c:v>322.33333333333337</c:v>
                </c:pt>
                <c:pt idx="2418">
                  <c:v>127</c:v>
                </c:pt>
                <c:pt idx="2419">
                  <c:v>115</c:v>
                </c:pt>
                <c:pt idx="2420">
                  <c:v>278.66666666666663</c:v>
                </c:pt>
                <c:pt idx="2421">
                  <c:v>293</c:v>
                </c:pt>
                <c:pt idx="2422">
                  <c:v>321</c:v>
                </c:pt>
                <c:pt idx="2423">
                  <c:v>337.33333333333337</c:v>
                </c:pt>
                <c:pt idx="2424">
                  <c:v>12.333333333333329</c:v>
                </c:pt>
                <c:pt idx="2425">
                  <c:v>6</c:v>
                </c:pt>
                <c:pt idx="2426">
                  <c:v>52</c:v>
                </c:pt>
                <c:pt idx="2427">
                  <c:v>117.33333333333333</c:v>
                </c:pt>
                <c:pt idx="2428">
                  <c:v>120</c:v>
                </c:pt>
                <c:pt idx="2429">
                  <c:v>128</c:v>
                </c:pt>
                <c:pt idx="2430">
                  <c:v>1</c:v>
                </c:pt>
                <c:pt idx="2431">
                  <c:v>228</c:v>
                </c:pt>
                <c:pt idx="2432">
                  <c:v>88.333333333333329</c:v>
                </c:pt>
                <c:pt idx="2433">
                  <c:v>0</c:v>
                </c:pt>
                <c:pt idx="2434">
                  <c:v>81</c:v>
                </c:pt>
                <c:pt idx="2435">
                  <c:v>60.333333333333336</c:v>
                </c:pt>
                <c:pt idx="2436">
                  <c:v>22</c:v>
                </c:pt>
                <c:pt idx="2437">
                  <c:v>91.333333333333329</c:v>
                </c:pt>
                <c:pt idx="2438">
                  <c:v>11</c:v>
                </c:pt>
                <c:pt idx="2439">
                  <c:v>0</c:v>
                </c:pt>
                <c:pt idx="2440">
                  <c:v>113</c:v>
                </c:pt>
                <c:pt idx="2441">
                  <c:v>156.66666666666666</c:v>
                </c:pt>
                <c:pt idx="2442">
                  <c:v>4</c:v>
                </c:pt>
                <c:pt idx="2443">
                  <c:v>65</c:v>
                </c:pt>
                <c:pt idx="2444">
                  <c:v>94</c:v>
                </c:pt>
                <c:pt idx="2445">
                  <c:v>40.333333333333329</c:v>
                </c:pt>
                <c:pt idx="2446">
                  <c:v>23</c:v>
                </c:pt>
                <c:pt idx="2447">
                  <c:v>238</c:v>
                </c:pt>
                <c:pt idx="2448">
                  <c:v>66</c:v>
                </c:pt>
                <c:pt idx="2449">
                  <c:v>100</c:v>
                </c:pt>
                <c:pt idx="2450">
                  <c:v>61.333333333333336</c:v>
                </c:pt>
                <c:pt idx="2451">
                  <c:v>65</c:v>
                </c:pt>
                <c:pt idx="2452">
                  <c:v>214.33333333333337</c:v>
                </c:pt>
                <c:pt idx="2453">
                  <c:v>37</c:v>
                </c:pt>
                <c:pt idx="2454">
                  <c:v>75</c:v>
                </c:pt>
                <c:pt idx="2455">
                  <c:v>868.33333333333337</c:v>
                </c:pt>
                <c:pt idx="2456">
                  <c:v>79.333333333333329</c:v>
                </c:pt>
                <c:pt idx="2457">
                  <c:v>26</c:v>
                </c:pt>
                <c:pt idx="2458">
                  <c:v>68.333333333333329</c:v>
                </c:pt>
                <c:pt idx="2459">
                  <c:v>121.33333333333337</c:v>
                </c:pt>
                <c:pt idx="2460">
                  <c:v>12.333333333333329</c:v>
                </c:pt>
                <c:pt idx="2461">
                  <c:v>119</c:v>
                </c:pt>
                <c:pt idx="2462">
                  <c:v>7</c:v>
                </c:pt>
                <c:pt idx="2463">
                  <c:v>3</c:v>
                </c:pt>
                <c:pt idx="2464">
                  <c:v>109</c:v>
                </c:pt>
                <c:pt idx="2465">
                  <c:v>84</c:v>
                </c:pt>
                <c:pt idx="2466">
                  <c:v>216</c:v>
                </c:pt>
                <c:pt idx="2467">
                  <c:v>91</c:v>
                </c:pt>
                <c:pt idx="2468">
                  <c:v>800</c:v>
                </c:pt>
                <c:pt idx="2469">
                  <c:v>1.3333333333333286</c:v>
                </c:pt>
                <c:pt idx="2470">
                  <c:v>20</c:v>
                </c:pt>
                <c:pt idx="2471">
                  <c:v>16</c:v>
                </c:pt>
                <c:pt idx="2472">
                  <c:v>398</c:v>
                </c:pt>
                <c:pt idx="2473">
                  <c:v>50</c:v>
                </c:pt>
                <c:pt idx="2474">
                  <c:v>13.333333333333336</c:v>
                </c:pt>
                <c:pt idx="2475">
                  <c:v>643</c:v>
                </c:pt>
                <c:pt idx="2476">
                  <c:v>672</c:v>
                </c:pt>
                <c:pt idx="2477">
                  <c:v>877.33333333333337</c:v>
                </c:pt>
                <c:pt idx="2478">
                  <c:v>7</c:v>
                </c:pt>
                <c:pt idx="2479">
                  <c:v>113</c:v>
                </c:pt>
                <c:pt idx="2480">
                  <c:v>2.3333333333333286</c:v>
                </c:pt>
                <c:pt idx="2481">
                  <c:v>13.333333333333336</c:v>
                </c:pt>
                <c:pt idx="2482">
                  <c:v>-2</c:v>
                </c:pt>
                <c:pt idx="2483">
                  <c:v>6</c:v>
                </c:pt>
                <c:pt idx="2484">
                  <c:v>20</c:v>
                </c:pt>
                <c:pt idx="2485">
                  <c:v>22</c:v>
                </c:pt>
                <c:pt idx="2486">
                  <c:v>57</c:v>
                </c:pt>
                <c:pt idx="2487">
                  <c:v>69.333333333333343</c:v>
                </c:pt>
                <c:pt idx="2488">
                  <c:v>82</c:v>
                </c:pt>
                <c:pt idx="2489">
                  <c:v>87</c:v>
                </c:pt>
                <c:pt idx="2490">
                  <c:v>77</c:v>
                </c:pt>
                <c:pt idx="2491">
                  <c:v>87</c:v>
                </c:pt>
                <c:pt idx="2492">
                  <c:v>111</c:v>
                </c:pt>
                <c:pt idx="2493">
                  <c:v>85</c:v>
                </c:pt>
                <c:pt idx="2494">
                  <c:v>58.333333333333336</c:v>
                </c:pt>
                <c:pt idx="2495">
                  <c:v>76</c:v>
                </c:pt>
                <c:pt idx="2496">
                  <c:v>246</c:v>
                </c:pt>
                <c:pt idx="2497">
                  <c:v>6</c:v>
                </c:pt>
                <c:pt idx="2498">
                  <c:v>32</c:v>
                </c:pt>
                <c:pt idx="2499">
                  <c:v>157</c:v>
                </c:pt>
                <c:pt idx="2500">
                  <c:v>128</c:v>
                </c:pt>
                <c:pt idx="2501">
                  <c:v>96</c:v>
                </c:pt>
                <c:pt idx="2502">
                  <c:v>908.33333333333337</c:v>
                </c:pt>
                <c:pt idx="2503">
                  <c:v>119.33333333333333</c:v>
                </c:pt>
                <c:pt idx="2504">
                  <c:v>206</c:v>
                </c:pt>
                <c:pt idx="2505">
                  <c:v>249.33333333333331</c:v>
                </c:pt>
                <c:pt idx="2506">
                  <c:v>-1</c:v>
                </c:pt>
                <c:pt idx="2507">
                  <c:v>199</c:v>
                </c:pt>
                <c:pt idx="2508">
                  <c:v>119</c:v>
                </c:pt>
                <c:pt idx="2509">
                  <c:v>724.33333333333337</c:v>
                </c:pt>
                <c:pt idx="2510">
                  <c:v>1.3333333333333357</c:v>
                </c:pt>
                <c:pt idx="2511">
                  <c:v>20.333333333333329</c:v>
                </c:pt>
                <c:pt idx="2512">
                  <c:v>63</c:v>
                </c:pt>
                <c:pt idx="2513">
                  <c:v>-1</c:v>
                </c:pt>
                <c:pt idx="2514">
                  <c:v>15</c:v>
                </c:pt>
                <c:pt idx="2515">
                  <c:v>59</c:v>
                </c:pt>
                <c:pt idx="2516">
                  <c:v>81.333333333333329</c:v>
                </c:pt>
                <c:pt idx="2517">
                  <c:v>5</c:v>
                </c:pt>
                <c:pt idx="2518">
                  <c:v>146.33333333333331</c:v>
                </c:pt>
                <c:pt idx="2519">
                  <c:v>37.333333333333329</c:v>
                </c:pt>
                <c:pt idx="2520">
                  <c:v>23</c:v>
                </c:pt>
                <c:pt idx="2521">
                  <c:v>321</c:v>
                </c:pt>
                <c:pt idx="2522">
                  <c:v>326</c:v>
                </c:pt>
                <c:pt idx="2523">
                  <c:v>270</c:v>
                </c:pt>
                <c:pt idx="2524">
                  <c:v>86</c:v>
                </c:pt>
                <c:pt idx="2525">
                  <c:v>-1</c:v>
                </c:pt>
                <c:pt idx="2526">
                  <c:v>981.33333333333337</c:v>
                </c:pt>
                <c:pt idx="2527">
                  <c:v>7</c:v>
                </c:pt>
                <c:pt idx="2528">
                  <c:v>235.33333333333337</c:v>
                </c:pt>
                <c:pt idx="2529">
                  <c:v>21</c:v>
                </c:pt>
                <c:pt idx="2530">
                  <c:v>2.3333333333333286</c:v>
                </c:pt>
                <c:pt idx="2531">
                  <c:v>65</c:v>
                </c:pt>
                <c:pt idx="2532">
                  <c:v>23</c:v>
                </c:pt>
                <c:pt idx="2533">
                  <c:v>1</c:v>
                </c:pt>
                <c:pt idx="2534">
                  <c:v>134.33333333333331</c:v>
                </c:pt>
                <c:pt idx="2535">
                  <c:v>3.3333333333333286</c:v>
                </c:pt>
                <c:pt idx="2536">
                  <c:v>81</c:v>
                </c:pt>
                <c:pt idx="2537">
                  <c:v>10</c:v>
                </c:pt>
                <c:pt idx="2538">
                  <c:v>336</c:v>
                </c:pt>
                <c:pt idx="2539">
                  <c:v>3.3333333333333286</c:v>
                </c:pt>
                <c:pt idx="2540">
                  <c:v>150</c:v>
                </c:pt>
                <c:pt idx="2541">
                  <c:v>756.33333333333337</c:v>
                </c:pt>
                <c:pt idx="2542">
                  <c:v>57</c:v>
                </c:pt>
                <c:pt idx="2543">
                  <c:v>526</c:v>
                </c:pt>
                <c:pt idx="2544">
                  <c:v>546</c:v>
                </c:pt>
                <c:pt idx="2545">
                  <c:v>9.3333333333333286</c:v>
                </c:pt>
                <c:pt idx="2546">
                  <c:v>62</c:v>
                </c:pt>
                <c:pt idx="2547">
                  <c:v>223</c:v>
                </c:pt>
                <c:pt idx="2548">
                  <c:v>83.333333333333329</c:v>
                </c:pt>
                <c:pt idx="2549">
                  <c:v>630</c:v>
                </c:pt>
                <c:pt idx="2550">
                  <c:v>194</c:v>
                </c:pt>
                <c:pt idx="2551">
                  <c:v>1044</c:v>
                </c:pt>
                <c:pt idx="2552">
                  <c:v>8</c:v>
                </c:pt>
                <c:pt idx="2553">
                  <c:v>349</c:v>
                </c:pt>
                <c:pt idx="2554">
                  <c:v>150</c:v>
                </c:pt>
                <c:pt idx="2555">
                  <c:v>2.3333333333333357</c:v>
                </c:pt>
                <c:pt idx="2556">
                  <c:v>38</c:v>
                </c:pt>
                <c:pt idx="2557">
                  <c:v>106.66666666666666</c:v>
                </c:pt>
                <c:pt idx="2558">
                  <c:v>15</c:v>
                </c:pt>
                <c:pt idx="2559">
                  <c:v>229</c:v>
                </c:pt>
                <c:pt idx="2560">
                  <c:v>0</c:v>
                </c:pt>
                <c:pt idx="2561">
                  <c:v>157</c:v>
                </c:pt>
                <c:pt idx="2562">
                  <c:v>955.33333333333337</c:v>
                </c:pt>
                <c:pt idx="2563">
                  <c:v>5</c:v>
                </c:pt>
                <c:pt idx="2564">
                  <c:v>9</c:v>
                </c:pt>
                <c:pt idx="2565">
                  <c:v>3</c:v>
                </c:pt>
                <c:pt idx="2566">
                  <c:v>520</c:v>
                </c:pt>
                <c:pt idx="2567">
                  <c:v>1086</c:v>
                </c:pt>
                <c:pt idx="2568">
                  <c:v>145</c:v>
                </c:pt>
                <c:pt idx="2569">
                  <c:v>-2</c:v>
                </c:pt>
                <c:pt idx="2570">
                  <c:v>2</c:v>
                </c:pt>
                <c:pt idx="2571">
                  <c:v>35</c:v>
                </c:pt>
                <c:pt idx="2572">
                  <c:v>132</c:v>
                </c:pt>
                <c:pt idx="2573">
                  <c:v>947.33333333333337</c:v>
                </c:pt>
                <c:pt idx="2574">
                  <c:v>60</c:v>
                </c:pt>
                <c:pt idx="2575">
                  <c:v>114</c:v>
                </c:pt>
                <c:pt idx="2576">
                  <c:v>109</c:v>
                </c:pt>
                <c:pt idx="2577">
                  <c:v>2</c:v>
                </c:pt>
                <c:pt idx="2578">
                  <c:v>483</c:v>
                </c:pt>
                <c:pt idx="2579">
                  <c:v>0</c:v>
                </c:pt>
                <c:pt idx="2580">
                  <c:v>19.333333333333329</c:v>
                </c:pt>
                <c:pt idx="2581">
                  <c:v>392</c:v>
                </c:pt>
                <c:pt idx="2582">
                  <c:v>4.3333333333333286</c:v>
                </c:pt>
                <c:pt idx="2583">
                  <c:v>1117.3333333333335</c:v>
                </c:pt>
                <c:pt idx="2584">
                  <c:v>32</c:v>
                </c:pt>
                <c:pt idx="2585">
                  <c:v>595.33333333333337</c:v>
                </c:pt>
                <c:pt idx="2586">
                  <c:v>37</c:v>
                </c:pt>
                <c:pt idx="2587">
                  <c:v>141.33333333333331</c:v>
                </c:pt>
                <c:pt idx="2588">
                  <c:v>15</c:v>
                </c:pt>
                <c:pt idx="2589">
                  <c:v>37.666666666666657</c:v>
                </c:pt>
                <c:pt idx="2590">
                  <c:v>33</c:v>
                </c:pt>
                <c:pt idx="2591">
                  <c:v>9</c:v>
                </c:pt>
                <c:pt idx="2592">
                  <c:v>42</c:v>
                </c:pt>
                <c:pt idx="2593">
                  <c:v>109</c:v>
                </c:pt>
                <c:pt idx="2594">
                  <c:v>91</c:v>
                </c:pt>
                <c:pt idx="2595">
                  <c:v>845.33333333333337</c:v>
                </c:pt>
                <c:pt idx="2596">
                  <c:v>20.333333333333336</c:v>
                </c:pt>
                <c:pt idx="2597">
                  <c:v>10</c:v>
                </c:pt>
                <c:pt idx="2598">
                  <c:v>912.33333333333337</c:v>
                </c:pt>
                <c:pt idx="2599">
                  <c:v>100</c:v>
                </c:pt>
                <c:pt idx="2600">
                  <c:v>131</c:v>
                </c:pt>
                <c:pt idx="2601">
                  <c:v>722</c:v>
                </c:pt>
                <c:pt idx="2602">
                  <c:v>28</c:v>
                </c:pt>
                <c:pt idx="2603">
                  <c:v>52</c:v>
                </c:pt>
                <c:pt idx="2604">
                  <c:v>96</c:v>
                </c:pt>
                <c:pt idx="2605">
                  <c:v>126.33333333333333</c:v>
                </c:pt>
                <c:pt idx="2606">
                  <c:v>991.33333333333337</c:v>
                </c:pt>
                <c:pt idx="2607">
                  <c:v>236.66666666666666</c:v>
                </c:pt>
                <c:pt idx="2608">
                  <c:v>658.33333333333337</c:v>
                </c:pt>
                <c:pt idx="2609">
                  <c:v>-1</c:v>
                </c:pt>
                <c:pt idx="2610">
                  <c:v>642.33333333333337</c:v>
                </c:pt>
                <c:pt idx="2611">
                  <c:v>29</c:v>
                </c:pt>
                <c:pt idx="2612">
                  <c:v>187</c:v>
                </c:pt>
                <c:pt idx="2613">
                  <c:v>10</c:v>
                </c:pt>
                <c:pt idx="2614">
                  <c:v>277</c:v>
                </c:pt>
                <c:pt idx="2615">
                  <c:v>676.33333333333337</c:v>
                </c:pt>
                <c:pt idx="2616">
                  <c:v>505</c:v>
                </c:pt>
                <c:pt idx="2617">
                  <c:v>8</c:v>
                </c:pt>
                <c:pt idx="2618">
                  <c:v>311</c:v>
                </c:pt>
                <c:pt idx="2619">
                  <c:v>35</c:v>
                </c:pt>
                <c:pt idx="2620">
                  <c:v>421</c:v>
                </c:pt>
                <c:pt idx="2621">
                  <c:v>212.66666666666666</c:v>
                </c:pt>
                <c:pt idx="2622">
                  <c:v>162</c:v>
                </c:pt>
                <c:pt idx="2623">
                  <c:v>717</c:v>
                </c:pt>
                <c:pt idx="2624">
                  <c:v>6</c:v>
                </c:pt>
                <c:pt idx="2625">
                  <c:v>24</c:v>
                </c:pt>
                <c:pt idx="2626">
                  <c:v>99</c:v>
                </c:pt>
                <c:pt idx="2627">
                  <c:v>31</c:v>
                </c:pt>
                <c:pt idx="2628">
                  <c:v>28</c:v>
                </c:pt>
                <c:pt idx="2629">
                  <c:v>19</c:v>
                </c:pt>
                <c:pt idx="2630">
                  <c:v>1362.3333333333335</c:v>
                </c:pt>
                <c:pt idx="2631">
                  <c:v>30.333333333333329</c:v>
                </c:pt>
                <c:pt idx="2632">
                  <c:v>3</c:v>
                </c:pt>
                <c:pt idx="2633">
                  <c:v>67</c:v>
                </c:pt>
                <c:pt idx="2634">
                  <c:v>11</c:v>
                </c:pt>
                <c:pt idx="2635">
                  <c:v>607</c:v>
                </c:pt>
                <c:pt idx="2636">
                  <c:v>356</c:v>
                </c:pt>
                <c:pt idx="2637">
                  <c:v>668.33333333333337</c:v>
                </c:pt>
                <c:pt idx="2638">
                  <c:v>0</c:v>
                </c:pt>
                <c:pt idx="2639">
                  <c:v>61.333333333333336</c:v>
                </c:pt>
                <c:pt idx="2640">
                  <c:v>372</c:v>
                </c:pt>
                <c:pt idx="2641">
                  <c:v>37</c:v>
                </c:pt>
                <c:pt idx="2642">
                  <c:v>6</c:v>
                </c:pt>
                <c:pt idx="2643">
                  <c:v>108</c:v>
                </c:pt>
                <c:pt idx="2644">
                  <c:v>13</c:v>
                </c:pt>
                <c:pt idx="2645">
                  <c:v>52</c:v>
                </c:pt>
                <c:pt idx="2646">
                  <c:v>143</c:v>
                </c:pt>
                <c:pt idx="2647">
                  <c:v>550</c:v>
                </c:pt>
                <c:pt idx="2648">
                  <c:v>17</c:v>
                </c:pt>
                <c:pt idx="2649">
                  <c:v>145.66666666666666</c:v>
                </c:pt>
                <c:pt idx="2650">
                  <c:v>272</c:v>
                </c:pt>
                <c:pt idx="2651">
                  <c:v>659</c:v>
                </c:pt>
                <c:pt idx="2652">
                  <c:v>59</c:v>
                </c:pt>
                <c:pt idx="2653">
                  <c:v>9</c:v>
                </c:pt>
                <c:pt idx="2654">
                  <c:v>708</c:v>
                </c:pt>
                <c:pt idx="2655">
                  <c:v>1280</c:v>
                </c:pt>
                <c:pt idx="2656">
                  <c:v>8</c:v>
                </c:pt>
                <c:pt idx="2657">
                  <c:v>682.33333333333337</c:v>
                </c:pt>
                <c:pt idx="2658">
                  <c:v>115</c:v>
                </c:pt>
                <c:pt idx="2659">
                  <c:v>6</c:v>
                </c:pt>
                <c:pt idx="2660">
                  <c:v>48</c:v>
                </c:pt>
                <c:pt idx="2661">
                  <c:v>69</c:v>
                </c:pt>
                <c:pt idx="2662">
                  <c:v>97</c:v>
                </c:pt>
                <c:pt idx="2663">
                  <c:v>19</c:v>
                </c:pt>
                <c:pt idx="2664">
                  <c:v>167.33333333333331</c:v>
                </c:pt>
                <c:pt idx="2665">
                  <c:v>34</c:v>
                </c:pt>
                <c:pt idx="2666">
                  <c:v>48</c:v>
                </c:pt>
                <c:pt idx="2667">
                  <c:v>720</c:v>
                </c:pt>
                <c:pt idx="2668">
                  <c:v>117.33333333333333</c:v>
                </c:pt>
                <c:pt idx="2669">
                  <c:v>70</c:v>
                </c:pt>
                <c:pt idx="2670">
                  <c:v>232</c:v>
                </c:pt>
                <c:pt idx="2671">
                  <c:v>295</c:v>
                </c:pt>
                <c:pt idx="2672">
                  <c:v>891.33333333333337</c:v>
                </c:pt>
                <c:pt idx="2673">
                  <c:v>2</c:v>
                </c:pt>
                <c:pt idx="2674">
                  <c:v>643</c:v>
                </c:pt>
                <c:pt idx="2675">
                  <c:v>28.333333333333329</c:v>
                </c:pt>
                <c:pt idx="2676">
                  <c:v>155</c:v>
                </c:pt>
                <c:pt idx="2677">
                  <c:v>840.33333333333337</c:v>
                </c:pt>
                <c:pt idx="2678">
                  <c:v>79.333333333333329</c:v>
                </c:pt>
                <c:pt idx="2679">
                  <c:v>25</c:v>
                </c:pt>
                <c:pt idx="2680">
                  <c:v>41.333333333333336</c:v>
                </c:pt>
                <c:pt idx="2681">
                  <c:v>910.33333333333337</c:v>
                </c:pt>
                <c:pt idx="2682">
                  <c:v>107</c:v>
                </c:pt>
                <c:pt idx="2683">
                  <c:v>242</c:v>
                </c:pt>
                <c:pt idx="2684">
                  <c:v>17</c:v>
                </c:pt>
                <c:pt idx="2685">
                  <c:v>4</c:v>
                </c:pt>
                <c:pt idx="2686">
                  <c:v>915</c:v>
                </c:pt>
                <c:pt idx="2687">
                  <c:v>829.33333333333337</c:v>
                </c:pt>
                <c:pt idx="2688">
                  <c:v>294</c:v>
                </c:pt>
                <c:pt idx="2689">
                  <c:v>14</c:v>
                </c:pt>
                <c:pt idx="2690">
                  <c:v>42</c:v>
                </c:pt>
                <c:pt idx="2691">
                  <c:v>33</c:v>
                </c:pt>
                <c:pt idx="2692">
                  <c:v>889.33333333333337</c:v>
                </c:pt>
                <c:pt idx="2693">
                  <c:v>18</c:v>
                </c:pt>
                <c:pt idx="2694">
                  <c:v>39</c:v>
                </c:pt>
                <c:pt idx="2695">
                  <c:v>212</c:v>
                </c:pt>
                <c:pt idx="2696">
                  <c:v>181</c:v>
                </c:pt>
                <c:pt idx="2697">
                  <c:v>4</c:v>
                </c:pt>
                <c:pt idx="2698">
                  <c:v>227</c:v>
                </c:pt>
                <c:pt idx="2699">
                  <c:v>0</c:v>
                </c:pt>
                <c:pt idx="2700">
                  <c:v>-1</c:v>
                </c:pt>
                <c:pt idx="2701">
                  <c:v>89</c:v>
                </c:pt>
                <c:pt idx="2702">
                  <c:v>671</c:v>
                </c:pt>
                <c:pt idx="2703">
                  <c:v>166</c:v>
                </c:pt>
                <c:pt idx="2704">
                  <c:v>6</c:v>
                </c:pt>
                <c:pt idx="2705">
                  <c:v>783.33333333333337</c:v>
                </c:pt>
                <c:pt idx="2706">
                  <c:v>3</c:v>
                </c:pt>
                <c:pt idx="2707">
                  <c:v>795.33333333333337</c:v>
                </c:pt>
                <c:pt idx="2708">
                  <c:v>69</c:v>
                </c:pt>
                <c:pt idx="2709">
                  <c:v>190</c:v>
                </c:pt>
                <c:pt idx="2710">
                  <c:v>27.333333333333329</c:v>
                </c:pt>
                <c:pt idx="2711">
                  <c:v>141</c:v>
                </c:pt>
                <c:pt idx="2712">
                  <c:v>848.33333333333337</c:v>
                </c:pt>
                <c:pt idx="2713">
                  <c:v>26.666666666666657</c:v>
                </c:pt>
                <c:pt idx="2714">
                  <c:v>139.33333333333331</c:v>
                </c:pt>
                <c:pt idx="2715">
                  <c:v>205.33333333333331</c:v>
                </c:pt>
                <c:pt idx="2716">
                  <c:v>8</c:v>
                </c:pt>
                <c:pt idx="2717">
                  <c:v>129</c:v>
                </c:pt>
                <c:pt idx="2718">
                  <c:v>198.33333333333331</c:v>
                </c:pt>
                <c:pt idx="2719">
                  <c:v>78.333333333333329</c:v>
                </c:pt>
                <c:pt idx="2720">
                  <c:v>139</c:v>
                </c:pt>
                <c:pt idx="2721">
                  <c:v>389</c:v>
                </c:pt>
                <c:pt idx="2722">
                  <c:v>583.33333333333337</c:v>
                </c:pt>
                <c:pt idx="2723">
                  <c:v>45</c:v>
                </c:pt>
                <c:pt idx="2724">
                  <c:v>26</c:v>
                </c:pt>
                <c:pt idx="2725">
                  <c:v>167.33333333333331</c:v>
                </c:pt>
                <c:pt idx="2726">
                  <c:v>771.33333333333337</c:v>
                </c:pt>
                <c:pt idx="2727">
                  <c:v>24</c:v>
                </c:pt>
                <c:pt idx="2728">
                  <c:v>47.333333333333329</c:v>
                </c:pt>
                <c:pt idx="2729">
                  <c:v>156</c:v>
                </c:pt>
                <c:pt idx="2730">
                  <c:v>216.33333333333331</c:v>
                </c:pt>
                <c:pt idx="2731">
                  <c:v>242</c:v>
                </c:pt>
                <c:pt idx="2732">
                  <c:v>89</c:v>
                </c:pt>
                <c:pt idx="2733">
                  <c:v>10.333333333333329</c:v>
                </c:pt>
                <c:pt idx="2734">
                  <c:v>251</c:v>
                </c:pt>
                <c:pt idx="2735">
                  <c:v>21</c:v>
                </c:pt>
                <c:pt idx="2736">
                  <c:v>321</c:v>
                </c:pt>
                <c:pt idx="2737">
                  <c:v>47</c:v>
                </c:pt>
                <c:pt idx="2738">
                  <c:v>1144.3333333333335</c:v>
                </c:pt>
                <c:pt idx="2739">
                  <c:v>34</c:v>
                </c:pt>
                <c:pt idx="2740">
                  <c:v>88</c:v>
                </c:pt>
                <c:pt idx="2741">
                  <c:v>23</c:v>
                </c:pt>
                <c:pt idx="2742">
                  <c:v>45</c:v>
                </c:pt>
                <c:pt idx="2743">
                  <c:v>32</c:v>
                </c:pt>
                <c:pt idx="2744">
                  <c:v>72</c:v>
                </c:pt>
                <c:pt idx="2745">
                  <c:v>47.333333333333329</c:v>
                </c:pt>
                <c:pt idx="2746">
                  <c:v>764.33333333333337</c:v>
                </c:pt>
                <c:pt idx="2747">
                  <c:v>25.333333333333329</c:v>
                </c:pt>
                <c:pt idx="2748">
                  <c:v>186</c:v>
                </c:pt>
                <c:pt idx="2749">
                  <c:v>35</c:v>
                </c:pt>
                <c:pt idx="2750">
                  <c:v>741</c:v>
                </c:pt>
                <c:pt idx="2751">
                  <c:v>500.33333333333337</c:v>
                </c:pt>
                <c:pt idx="2752">
                  <c:v>310</c:v>
                </c:pt>
                <c:pt idx="2753">
                  <c:v>220</c:v>
                </c:pt>
                <c:pt idx="2754">
                  <c:v>59</c:v>
                </c:pt>
                <c:pt idx="2755">
                  <c:v>7</c:v>
                </c:pt>
                <c:pt idx="2756">
                  <c:v>3</c:v>
                </c:pt>
                <c:pt idx="2757">
                  <c:v>71</c:v>
                </c:pt>
                <c:pt idx="2758">
                  <c:v>89</c:v>
                </c:pt>
                <c:pt idx="2759">
                  <c:v>48</c:v>
                </c:pt>
                <c:pt idx="2760">
                  <c:v>889.33333333333337</c:v>
                </c:pt>
                <c:pt idx="2761">
                  <c:v>176.66666666666666</c:v>
                </c:pt>
                <c:pt idx="2762">
                  <c:v>1</c:v>
                </c:pt>
                <c:pt idx="2763">
                  <c:v>616</c:v>
                </c:pt>
                <c:pt idx="2764">
                  <c:v>500</c:v>
                </c:pt>
                <c:pt idx="2765">
                  <c:v>534</c:v>
                </c:pt>
                <c:pt idx="2766">
                  <c:v>57.333333333333329</c:v>
                </c:pt>
                <c:pt idx="2767">
                  <c:v>3</c:v>
                </c:pt>
                <c:pt idx="2768">
                  <c:v>570</c:v>
                </c:pt>
                <c:pt idx="2769">
                  <c:v>168</c:v>
                </c:pt>
                <c:pt idx="2770">
                  <c:v>3</c:v>
                </c:pt>
                <c:pt idx="2771">
                  <c:v>18</c:v>
                </c:pt>
                <c:pt idx="2772">
                  <c:v>785</c:v>
                </c:pt>
                <c:pt idx="2773">
                  <c:v>1079</c:v>
                </c:pt>
                <c:pt idx="2774">
                  <c:v>204</c:v>
                </c:pt>
                <c:pt idx="2775">
                  <c:v>21</c:v>
                </c:pt>
                <c:pt idx="2776">
                  <c:v>95.333333333333329</c:v>
                </c:pt>
                <c:pt idx="2777">
                  <c:v>161</c:v>
                </c:pt>
                <c:pt idx="2778">
                  <c:v>6</c:v>
                </c:pt>
                <c:pt idx="2779">
                  <c:v>1050</c:v>
                </c:pt>
                <c:pt idx="2780">
                  <c:v>52</c:v>
                </c:pt>
                <c:pt idx="2781">
                  <c:v>85</c:v>
                </c:pt>
                <c:pt idx="2782">
                  <c:v>12</c:v>
                </c:pt>
                <c:pt idx="2783">
                  <c:v>161.33333333333331</c:v>
                </c:pt>
                <c:pt idx="2784">
                  <c:v>1.3333333333333286</c:v>
                </c:pt>
                <c:pt idx="2785">
                  <c:v>984</c:v>
                </c:pt>
                <c:pt idx="2786">
                  <c:v>7</c:v>
                </c:pt>
                <c:pt idx="2787">
                  <c:v>58</c:v>
                </c:pt>
                <c:pt idx="2788">
                  <c:v>87.666666666666657</c:v>
                </c:pt>
                <c:pt idx="2789">
                  <c:v>14</c:v>
                </c:pt>
                <c:pt idx="2790">
                  <c:v>65.666666666666657</c:v>
                </c:pt>
                <c:pt idx="2791">
                  <c:v>91</c:v>
                </c:pt>
                <c:pt idx="2792">
                  <c:v>12.333333333333329</c:v>
                </c:pt>
                <c:pt idx="2793">
                  <c:v>15</c:v>
                </c:pt>
                <c:pt idx="2794">
                  <c:v>1038.3333333333335</c:v>
                </c:pt>
                <c:pt idx="2795">
                  <c:v>118</c:v>
                </c:pt>
                <c:pt idx="2796">
                  <c:v>75.666666666666657</c:v>
                </c:pt>
                <c:pt idx="2797">
                  <c:v>201.33333333333331</c:v>
                </c:pt>
                <c:pt idx="2798">
                  <c:v>6</c:v>
                </c:pt>
                <c:pt idx="2799">
                  <c:v>73</c:v>
                </c:pt>
                <c:pt idx="2800">
                  <c:v>778</c:v>
                </c:pt>
                <c:pt idx="2801">
                  <c:v>868</c:v>
                </c:pt>
                <c:pt idx="2802">
                  <c:v>181.33333333333331</c:v>
                </c:pt>
                <c:pt idx="2803">
                  <c:v>290</c:v>
                </c:pt>
                <c:pt idx="2804">
                  <c:v>264</c:v>
                </c:pt>
                <c:pt idx="2805">
                  <c:v>8</c:v>
                </c:pt>
                <c:pt idx="2806">
                  <c:v>2</c:v>
                </c:pt>
                <c:pt idx="2807">
                  <c:v>983.33333333333337</c:v>
                </c:pt>
                <c:pt idx="2808">
                  <c:v>118</c:v>
                </c:pt>
                <c:pt idx="2809">
                  <c:v>83.333333333333329</c:v>
                </c:pt>
                <c:pt idx="2810">
                  <c:v>104</c:v>
                </c:pt>
                <c:pt idx="2811">
                  <c:v>69</c:v>
                </c:pt>
                <c:pt idx="2812">
                  <c:v>168</c:v>
                </c:pt>
                <c:pt idx="2813">
                  <c:v>263</c:v>
                </c:pt>
                <c:pt idx="2814">
                  <c:v>233</c:v>
                </c:pt>
                <c:pt idx="2815">
                  <c:v>256</c:v>
                </c:pt>
                <c:pt idx="2816">
                  <c:v>1196.3333333333335</c:v>
                </c:pt>
                <c:pt idx="2817">
                  <c:v>12</c:v>
                </c:pt>
                <c:pt idx="2818">
                  <c:v>935</c:v>
                </c:pt>
                <c:pt idx="2819">
                  <c:v>22</c:v>
                </c:pt>
                <c:pt idx="2820">
                  <c:v>227.66666666666666</c:v>
                </c:pt>
                <c:pt idx="2821">
                  <c:v>920</c:v>
                </c:pt>
                <c:pt idx="2822">
                  <c:v>587</c:v>
                </c:pt>
                <c:pt idx="2823">
                  <c:v>59</c:v>
                </c:pt>
                <c:pt idx="2824">
                  <c:v>195</c:v>
                </c:pt>
                <c:pt idx="2825">
                  <c:v>921</c:v>
                </c:pt>
                <c:pt idx="2826">
                  <c:v>73</c:v>
                </c:pt>
                <c:pt idx="2827">
                  <c:v>-2</c:v>
                </c:pt>
                <c:pt idx="2828">
                  <c:v>76</c:v>
                </c:pt>
                <c:pt idx="2829">
                  <c:v>80</c:v>
                </c:pt>
                <c:pt idx="2830">
                  <c:v>201</c:v>
                </c:pt>
                <c:pt idx="2831">
                  <c:v>91</c:v>
                </c:pt>
                <c:pt idx="2832">
                  <c:v>812.33333333333337</c:v>
                </c:pt>
                <c:pt idx="2833">
                  <c:v>2.3333333333333357</c:v>
                </c:pt>
                <c:pt idx="2834">
                  <c:v>79.333333333333329</c:v>
                </c:pt>
                <c:pt idx="2835">
                  <c:v>152</c:v>
                </c:pt>
                <c:pt idx="2836">
                  <c:v>556.33333333333337</c:v>
                </c:pt>
                <c:pt idx="2837">
                  <c:v>568</c:v>
                </c:pt>
                <c:pt idx="2838">
                  <c:v>4</c:v>
                </c:pt>
                <c:pt idx="2839">
                  <c:v>41.333333333333329</c:v>
                </c:pt>
                <c:pt idx="2840">
                  <c:v>15.333333333333329</c:v>
                </c:pt>
                <c:pt idx="2841">
                  <c:v>12.666666666666657</c:v>
                </c:pt>
                <c:pt idx="2842">
                  <c:v>44</c:v>
                </c:pt>
                <c:pt idx="2843">
                  <c:v>2</c:v>
                </c:pt>
                <c:pt idx="2844">
                  <c:v>779</c:v>
                </c:pt>
                <c:pt idx="2845">
                  <c:v>629</c:v>
                </c:pt>
                <c:pt idx="2846">
                  <c:v>5</c:v>
                </c:pt>
                <c:pt idx="2847">
                  <c:v>16</c:v>
                </c:pt>
                <c:pt idx="2848">
                  <c:v>803.33333333333337</c:v>
                </c:pt>
                <c:pt idx="2849">
                  <c:v>76</c:v>
                </c:pt>
                <c:pt idx="2850">
                  <c:v>2</c:v>
                </c:pt>
                <c:pt idx="2851">
                  <c:v>920.33333333333337</c:v>
                </c:pt>
                <c:pt idx="2852">
                  <c:v>13.333333333333329</c:v>
                </c:pt>
                <c:pt idx="2853">
                  <c:v>907</c:v>
                </c:pt>
                <c:pt idx="2854">
                  <c:v>4</c:v>
                </c:pt>
                <c:pt idx="2855">
                  <c:v>65.333333333333329</c:v>
                </c:pt>
                <c:pt idx="2856">
                  <c:v>34</c:v>
                </c:pt>
                <c:pt idx="2857">
                  <c:v>10</c:v>
                </c:pt>
                <c:pt idx="2858">
                  <c:v>5</c:v>
                </c:pt>
                <c:pt idx="2859">
                  <c:v>829</c:v>
                </c:pt>
                <c:pt idx="2860">
                  <c:v>51</c:v>
                </c:pt>
                <c:pt idx="2861">
                  <c:v>1039.3333333333335</c:v>
                </c:pt>
                <c:pt idx="2862">
                  <c:v>1059.3333333333335</c:v>
                </c:pt>
                <c:pt idx="2863">
                  <c:v>2</c:v>
                </c:pt>
                <c:pt idx="2864">
                  <c:v>13.333333333333336</c:v>
                </c:pt>
                <c:pt idx="2865">
                  <c:v>18.333333333333329</c:v>
                </c:pt>
                <c:pt idx="2866">
                  <c:v>2</c:v>
                </c:pt>
                <c:pt idx="2867">
                  <c:v>4.3333333333333286</c:v>
                </c:pt>
                <c:pt idx="2868">
                  <c:v>7.3333333333333286</c:v>
                </c:pt>
                <c:pt idx="2869">
                  <c:v>56</c:v>
                </c:pt>
                <c:pt idx="2870">
                  <c:v>861.33333333333337</c:v>
                </c:pt>
                <c:pt idx="2871">
                  <c:v>5</c:v>
                </c:pt>
                <c:pt idx="2872">
                  <c:v>511</c:v>
                </c:pt>
                <c:pt idx="2873">
                  <c:v>409</c:v>
                </c:pt>
                <c:pt idx="2874">
                  <c:v>588</c:v>
                </c:pt>
                <c:pt idx="2875">
                  <c:v>-1</c:v>
                </c:pt>
                <c:pt idx="2876">
                  <c:v>3</c:v>
                </c:pt>
                <c:pt idx="2877">
                  <c:v>1111</c:v>
                </c:pt>
                <c:pt idx="2878">
                  <c:v>5</c:v>
                </c:pt>
                <c:pt idx="2879">
                  <c:v>203</c:v>
                </c:pt>
                <c:pt idx="2880">
                  <c:v>2.3333333333333286</c:v>
                </c:pt>
                <c:pt idx="2881">
                  <c:v>132</c:v>
                </c:pt>
                <c:pt idx="2882">
                  <c:v>18</c:v>
                </c:pt>
                <c:pt idx="2883">
                  <c:v>69</c:v>
                </c:pt>
                <c:pt idx="2884">
                  <c:v>109</c:v>
                </c:pt>
                <c:pt idx="2885">
                  <c:v>580</c:v>
                </c:pt>
                <c:pt idx="2886">
                  <c:v>76</c:v>
                </c:pt>
                <c:pt idx="2887">
                  <c:v>768.33333333333337</c:v>
                </c:pt>
                <c:pt idx="2888">
                  <c:v>87.333333333333329</c:v>
                </c:pt>
                <c:pt idx="2889">
                  <c:v>53.333333333333329</c:v>
                </c:pt>
                <c:pt idx="2890">
                  <c:v>17</c:v>
                </c:pt>
                <c:pt idx="2891">
                  <c:v>36</c:v>
                </c:pt>
                <c:pt idx="2892">
                  <c:v>1088.3333333333335</c:v>
                </c:pt>
                <c:pt idx="2893">
                  <c:v>124</c:v>
                </c:pt>
                <c:pt idx="2894">
                  <c:v>22.333333333333336</c:v>
                </c:pt>
                <c:pt idx="2895">
                  <c:v>-2</c:v>
                </c:pt>
                <c:pt idx="2896">
                  <c:v>796</c:v>
                </c:pt>
                <c:pt idx="2897">
                  <c:v>6</c:v>
                </c:pt>
                <c:pt idx="2898">
                  <c:v>0</c:v>
                </c:pt>
                <c:pt idx="2899">
                  <c:v>-1</c:v>
                </c:pt>
                <c:pt idx="2900">
                  <c:v>181</c:v>
                </c:pt>
                <c:pt idx="2901">
                  <c:v>68.666666666666657</c:v>
                </c:pt>
                <c:pt idx="2902">
                  <c:v>28</c:v>
                </c:pt>
                <c:pt idx="2903">
                  <c:v>758</c:v>
                </c:pt>
                <c:pt idx="2904">
                  <c:v>993.33333333333337</c:v>
                </c:pt>
                <c:pt idx="2905">
                  <c:v>854.33333333333337</c:v>
                </c:pt>
                <c:pt idx="2906">
                  <c:v>47.666666666666657</c:v>
                </c:pt>
                <c:pt idx="2907">
                  <c:v>13</c:v>
                </c:pt>
                <c:pt idx="2908">
                  <c:v>816</c:v>
                </c:pt>
                <c:pt idx="2909">
                  <c:v>28</c:v>
                </c:pt>
                <c:pt idx="2910">
                  <c:v>44</c:v>
                </c:pt>
                <c:pt idx="2911">
                  <c:v>11</c:v>
                </c:pt>
                <c:pt idx="2912">
                  <c:v>757.33333333333337</c:v>
                </c:pt>
                <c:pt idx="2913">
                  <c:v>962.33333333333337</c:v>
                </c:pt>
                <c:pt idx="2914">
                  <c:v>975.33333333333337</c:v>
                </c:pt>
                <c:pt idx="2915">
                  <c:v>895</c:v>
                </c:pt>
                <c:pt idx="2916">
                  <c:v>0</c:v>
                </c:pt>
                <c:pt idx="2917">
                  <c:v>50</c:v>
                </c:pt>
                <c:pt idx="2918">
                  <c:v>119</c:v>
                </c:pt>
                <c:pt idx="2919">
                  <c:v>251</c:v>
                </c:pt>
                <c:pt idx="2920">
                  <c:v>32</c:v>
                </c:pt>
                <c:pt idx="2921">
                  <c:v>4.6666666666666572</c:v>
                </c:pt>
                <c:pt idx="2922">
                  <c:v>1054.3333333333335</c:v>
                </c:pt>
                <c:pt idx="2923">
                  <c:v>2.3333333333333357</c:v>
                </c:pt>
                <c:pt idx="2924">
                  <c:v>1</c:v>
                </c:pt>
                <c:pt idx="2925">
                  <c:v>574.33333333333337</c:v>
                </c:pt>
                <c:pt idx="2926">
                  <c:v>45.333333333333336</c:v>
                </c:pt>
                <c:pt idx="2927">
                  <c:v>-2</c:v>
                </c:pt>
                <c:pt idx="2928">
                  <c:v>578.33333333333337</c:v>
                </c:pt>
                <c:pt idx="2929">
                  <c:v>414</c:v>
                </c:pt>
                <c:pt idx="2930">
                  <c:v>738</c:v>
                </c:pt>
                <c:pt idx="2931">
                  <c:v>45</c:v>
                </c:pt>
                <c:pt idx="2932">
                  <c:v>44</c:v>
                </c:pt>
                <c:pt idx="2933">
                  <c:v>117</c:v>
                </c:pt>
                <c:pt idx="2934">
                  <c:v>772.33333333333337</c:v>
                </c:pt>
                <c:pt idx="2935">
                  <c:v>48</c:v>
                </c:pt>
                <c:pt idx="2936">
                  <c:v>818</c:v>
                </c:pt>
                <c:pt idx="2937">
                  <c:v>8.3333333333333357</c:v>
                </c:pt>
                <c:pt idx="2938">
                  <c:v>119</c:v>
                </c:pt>
                <c:pt idx="2939">
                  <c:v>8</c:v>
                </c:pt>
                <c:pt idx="2940">
                  <c:v>571</c:v>
                </c:pt>
                <c:pt idx="2941">
                  <c:v>12</c:v>
                </c:pt>
                <c:pt idx="2942">
                  <c:v>38.333333333333329</c:v>
                </c:pt>
                <c:pt idx="2943">
                  <c:v>44</c:v>
                </c:pt>
                <c:pt idx="2944">
                  <c:v>229</c:v>
                </c:pt>
                <c:pt idx="2945">
                  <c:v>5</c:v>
                </c:pt>
                <c:pt idx="2946">
                  <c:v>27</c:v>
                </c:pt>
                <c:pt idx="2947">
                  <c:v>-1</c:v>
                </c:pt>
                <c:pt idx="2948">
                  <c:v>706</c:v>
                </c:pt>
                <c:pt idx="2949">
                  <c:v>1.3333333333333357</c:v>
                </c:pt>
                <c:pt idx="2950">
                  <c:v>2.3333333333333357</c:v>
                </c:pt>
                <c:pt idx="2951">
                  <c:v>313</c:v>
                </c:pt>
                <c:pt idx="2952">
                  <c:v>41</c:v>
                </c:pt>
                <c:pt idx="2953">
                  <c:v>97.333333333333329</c:v>
                </c:pt>
                <c:pt idx="2954">
                  <c:v>171</c:v>
                </c:pt>
                <c:pt idx="2955">
                  <c:v>55</c:v>
                </c:pt>
                <c:pt idx="2956">
                  <c:v>955</c:v>
                </c:pt>
                <c:pt idx="2957">
                  <c:v>1.3333333333333357</c:v>
                </c:pt>
                <c:pt idx="2958">
                  <c:v>441</c:v>
                </c:pt>
                <c:pt idx="2959">
                  <c:v>15</c:v>
                </c:pt>
                <c:pt idx="2960">
                  <c:v>59</c:v>
                </c:pt>
                <c:pt idx="2961">
                  <c:v>288.66666666666663</c:v>
                </c:pt>
                <c:pt idx="2962">
                  <c:v>1200.3333333333335</c:v>
                </c:pt>
                <c:pt idx="2963">
                  <c:v>1065</c:v>
                </c:pt>
                <c:pt idx="2964">
                  <c:v>58</c:v>
                </c:pt>
                <c:pt idx="2965">
                  <c:v>25</c:v>
                </c:pt>
                <c:pt idx="2966">
                  <c:v>95</c:v>
                </c:pt>
                <c:pt idx="2967">
                  <c:v>537.66666666666663</c:v>
                </c:pt>
                <c:pt idx="2968">
                  <c:v>52</c:v>
                </c:pt>
                <c:pt idx="2969">
                  <c:v>105</c:v>
                </c:pt>
                <c:pt idx="2970">
                  <c:v>139</c:v>
                </c:pt>
                <c:pt idx="2971">
                  <c:v>1062.3333333333335</c:v>
                </c:pt>
                <c:pt idx="2972">
                  <c:v>1269.3333333333335</c:v>
                </c:pt>
                <c:pt idx="2973">
                  <c:v>164</c:v>
                </c:pt>
                <c:pt idx="2974">
                  <c:v>570</c:v>
                </c:pt>
                <c:pt idx="2975">
                  <c:v>65.333333333333343</c:v>
                </c:pt>
                <c:pt idx="2976">
                  <c:v>42</c:v>
                </c:pt>
                <c:pt idx="2977">
                  <c:v>359</c:v>
                </c:pt>
                <c:pt idx="2978">
                  <c:v>346</c:v>
                </c:pt>
                <c:pt idx="2979">
                  <c:v>19</c:v>
                </c:pt>
                <c:pt idx="2980">
                  <c:v>0</c:v>
                </c:pt>
                <c:pt idx="2981">
                  <c:v>83</c:v>
                </c:pt>
                <c:pt idx="2982">
                  <c:v>68.333333333333329</c:v>
                </c:pt>
                <c:pt idx="2983">
                  <c:v>20</c:v>
                </c:pt>
                <c:pt idx="2984">
                  <c:v>46.333333333333329</c:v>
                </c:pt>
                <c:pt idx="2985">
                  <c:v>62.333333333333329</c:v>
                </c:pt>
                <c:pt idx="2986">
                  <c:v>1176.3333333333335</c:v>
                </c:pt>
                <c:pt idx="2987">
                  <c:v>350</c:v>
                </c:pt>
                <c:pt idx="2988">
                  <c:v>130</c:v>
                </c:pt>
                <c:pt idx="2989">
                  <c:v>3</c:v>
                </c:pt>
                <c:pt idx="2990">
                  <c:v>4</c:v>
                </c:pt>
                <c:pt idx="2991">
                  <c:v>336</c:v>
                </c:pt>
                <c:pt idx="2992">
                  <c:v>830</c:v>
                </c:pt>
                <c:pt idx="2993">
                  <c:v>82</c:v>
                </c:pt>
                <c:pt idx="2994">
                  <c:v>28</c:v>
                </c:pt>
                <c:pt idx="2995">
                  <c:v>138</c:v>
                </c:pt>
                <c:pt idx="2996">
                  <c:v>420</c:v>
                </c:pt>
                <c:pt idx="2997">
                  <c:v>5</c:v>
                </c:pt>
                <c:pt idx="2998">
                  <c:v>7</c:v>
                </c:pt>
                <c:pt idx="2999">
                  <c:v>28</c:v>
                </c:pt>
                <c:pt idx="3000">
                  <c:v>830.33333333333337</c:v>
                </c:pt>
                <c:pt idx="3001">
                  <c:v>978.33333333333337</c:v>
                </c:pt>
                <c:pt idx="3002">
                  <c:v>204</c:v>
                </c:pt>
                <c:pt idx="3003">
                  <c:v>672</c:v>
                </c:pt>
                <c:pt idx="3004">
                  <c:v>-1</c:v>
                </c:pt>
                <c:pt idx="3005">
                  <c:v>850.33333333333337</c:v>
                </c:pt>
                <c:pt idx="3006">
                  <c:v>11</c:v>
                </c:pt>
                <c:pt idx="3007">
                  <c:v>16</c:v>
                </c:pt>
                <c:pt idx="3008">
                  <c:v>575</c:v>
                </c:pt>
                <c:pt idx="3009">
                  <c:v>824.33333333333337</c:v>
                </c:pt>
                <c:pt idx="3010">
                  <c:v>35</c:v>
                </c:pt>
                <c:pt idx="3011">
                  <c:v>137.33333333333331</c:v>
                </c:pt>
                <c:pt idx="3012">
                  <c:v>48</c:v>
                </c:pt>
                <c:pt idx="3013">
                  <c:v>256</c:v>
                </c:pt>
                <c:pt idx="3014">
                  <c:v>91</c:v>
                </c:pt>
                <c:pt idx="3015">
                  <c:v>159.66666666666666</c:v>
                </c:pt>
                <c:pt idx="3016">
                  <c:v>61.333333333333329</c:v>
                </c:pt>
                <c:pt idx="3017">
                  <c:v>550.33333333333337</c:v>
                </c:pt>
                <c:pt idx="3018">
                  <c:v>58.333333333333329</c:v>
                </c:pt>
                <c:pt idx="3019">
                  <c:v>372</c:v>
                </c:pt>
                <c:pt idx="3020">
                  <c:v>53</c:v>
                </c:pt>
                <c:pt idx="3021">
                  <c:v>367</c:v>
                </c:pt>
                <c:pt idx="3022">
                  <c:v>596</c:v>
                </c:pt>
                <c:pt idx="3023">
                  <c:v>473</c:v>
                </c:pt>
                <c:pt idx="3024">
                  <c:v>26</c:v>
                </c:pt>
                <c:pt idx="3025">
                  <c:v>366</c:v>
                </c:pt>
                <c:pt idx="3026">
                  <c:v>369</c:v>
                </c:pt>
                <c:pt idx="3027">
                  <c:v>924.33333333333337</c:v>
                </c:pt>
                <c:pt idx="3028">
                  <c:v>273</c:v>
                </c:pt>
                <c:pt idx="3029">
                  <c:v>5</c:v>
                </c:pt>
                <c:pt idx="3030">
                  <c:v>16</c:v>
                </c:pt>
                <c:pt idx="3031">
                  <c:v>1043.3333333333335</c:v>
                </c:pt>
                <c:pt idx="3032">
                  <c:v>596</c:v>
                </c:pt>
                <c:pt idx="3033">
                  <c:v>19</c:v>
                </c:pt>
                <c:pt idx="3034">
                  <c:v>68</c:v>
                </c:pt>
                <c:pt idx="3035">
                  <c:v>107</c:v>
                </c:pt>
                <c:pt idx="3036">
                  <c:v>55</c:v>
                </c:pt>
                <c:pt idx="3037">
                  <c:v>163</c:v>
                </c:pt>
                <c:pt idx="3038">
                  <c:v>0</c:v>
                </c:pt>
                <c:pt idx="3039">
                  <c:v>38</c:v>
                </c:pt>
                <c:pt idx="3040">
                  <c:v>101</c:v>
                </c:pt>
                <c:pt idx="3041">
                  <c:v>65</c:v>
                </c:pt>
                <c:pt idx="3042">
                  <c:v>2</c:v>
                </c:pt>
                <c:pt idx="3043">
                  <c:v>9</c:v>
                </c:pt>
                <c:pt idx="3044">
                  <c:v>5</c:v>
                </c:pt>
                <c:pt idx="3045">
                  <c:v>59.333333333333329</c:v>
                </c:pt>
                <c:pt idx="3046">
                  <c:v>16</c:v>
                </c:pt>
                <c:pt idx="3047">
                  <c:v>16</c:v>
                </c:pt>
                <c:pt idx="3048">
                  <c:v>25</c:v>
                </c:pt>
                <c:pt idx="3049">
                  <c:v>16</c:v>
                </c:pt>
                <c:pt idx="3050">
                  <c:v>68</c:v>
                </c:pt>
                <c:pt idx="3051">
                  <c:v>0</c:v>
                </c:pt>
                <c:pt idx="3052">
                  <c:v>2</c:v>
                </c:pt>
                <c:pt idx="3053">
                  <c:v>101</c:v>
                </c:pt>
                <c:pt idx="3054">
                  <c:v>30</c:v>
                </c:pt>
                <c:pt idx="3055">
                  <c:v>73</c:v>
                </c:pt>
                <c:pt idx="3056">
                  <c:v>59</c:v>
                </c:pt>
                <c:pt idx="3057">
                  <c:v>383</c:v>
                </c:pt>
                <c:pt idx="3058">
                  <c:v>31</c:v>
                </c:pt>
                <c:pt idx="3059">
                  <c:v>4</c:v>
                </c:pt>
                <c:pt idx="3060">
                  <c:v>139.33333333333331</c:v>
                </c:pt>
                <c:pt idx="3061">
                  <c:v>290</c:v>
                </c:pt>
                <c:pt idx="3062">
                  <c:v>288</c:v>
                </c:pt>
                <c:pt idx="3063">
                  <c:v>363</c:v>
                </c:pt>
                <c:pt idx="3064">
                  <c:v>3</c:v>
                </c:pt>
                <c:pt idx="3065">
                  <c:v>20</c:v>
                </c:pt>
                <c:pt idx="3066">
                  <c:v>17.333333333333329</c:v>
                </c:pt>
                <c:pt idx="3067">
                  <c:v>114</c:v>
                </c:pt>
                <c:pt idx="3068">
                  <c:v>269.66666666666663</c:v>
                </c:pt>
                <c:pt idx="3069">
                  <c:v>112</c:v>
                </c:pt>
                <c:pt idx="3070">
                  <c:v>31.333333333333336</c:v>
                </c:pt>
                <c:pt idx="3071">
                  <c:v>6</c:v>
                </c:pt>
                <c:pt idx="3072">
                  <c:v>2.3333333333333357</c:v>
                </c:pt>
                <c:pt idx="3073">
                  <c:v>17.333333333333329</c:v>
                </c:pt>
                <c:pt idx="3074">
                  <c:v>77</c:v>
                </c:pt>
                <c:pt idx="3075">
                  <c:v>89.666666666666657</c:v>
                </c:pt>
                <c:pt idx="3076">
                  <c:v>113</c:v>
                </c:pt>
                <c:pt idx="3077">
                  <c:v>151.66666666666666</c:v>
                </c:pt>
                <c:pt idx="3078">
                  <c:v>48</c:v>
                </c:pt>
                <c:pt idx="3079">
                  <c:v>25</c:v>
                </c:pt>
                <c:pt idx="3080">
                  <c:v>17</c:v>
                </c:pt>
                <c:pt idx="3081">
                  <c:v>241</c:v>
                </c:pt>
                <c:pt idx="3082">
                  <c:v>200</c:v>
                </c:pt>
                <c:pt idx="3083">
                  <c:v>14.333333333333336</c:v>
                </c:pt>
                <c:pt idx="3084">
                  <c:v>2.3333333333333357</c:v>
                </c:pt>
                <c:pt idx="3085">
                  <c:v>72</c:v>
                </c:pt>
                <c:pt idx="3086">
                  <c:v>1.3333333333333357</c:v>
                </c:pt>
                <c:pt idx="3087">
                  <c:v>45</c:v>
                </c:pt>
                <c:pt idx="3088">
                  <c:v>6</c:v>
                </c:pt>
                <c:pt idx="3089">
                  <c:v>48</c:v>
                </c:pt>
                <c:pt idx="3090">
                  <c:v>-1</c:v>
                </c:pt>
                <c:pt idx="3091">
                  <c:v>45</c:v>
                </c:pt>
                <c:pt idx="3092">
                  <c:v>12</c:v>
                </c:pt>
                <c:pt idx="3093">
                  <c:v>102</c:v>
                </c:pt>
                <c:pt idx="3094">
                  <c:v>5</c:v>
                </c:pt>
                <c:pt idx="3095">
                  <c:v>23</c:v>
                </c:pt>
                <c:pt idx="3096">
                  <c:v>82</c:v>
                </c:pt>
                <c:pt idx="3097">
                  <c:v>2.3333333333333286</c:v>
                </c:pt>
                <c:pt idx="3098">
                  <c:v>2</c:v>
                </c:pt>
                <c:pt idx="3099">
                  <c:v>95</c:v>
                </c:pt>
                <c:pt idx="3100">
                  <c:v>-1</c:v>
                </c:pt>
                <c:pt idx="3101">
                  <c:v>72.333333333333329</c:v>
                </c:pt>
                <c:pt idx="3102">
                  <c:v>14</c:v>
                </c:pt>
                <c:pt idx="3103">
                  <c:v>10</c:v>
                </c:pt>
                <c:pt idx="3104">
                  <c:v>27.333333333333329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438064"/>
        <c:axId val="-25426640"/>
      </c:scatterChart>
      <c:valAx>
        <c:axId val="-2543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6640"/>
        <c:crosses val="autoZero"/>
        <c:crossBetween val="midCat"/>
        <c:majorUnit val="1"/>
      </c:valAx>
      <c:valAx>
        <c:axId val="-254266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'Sheet 1'!$A$2:$A$3106</c:f>
              <c:numCache>
                <c:formatCode>General</c:formatCode>
                <c:ptCount val="3105"/>
                <c:pt idx="0">
                  <c:v>1050</c:v>
                </c:pt>
                <c:pt idx="1">
                  <c:v>2050</c:v>
                </c:pt>
                <c:pt idx="2">
                  <c:v>3050</c:v>
                </c:pt>
                <c:pt idx="3">
                  <c:v>4052</c:v>
                </c:pt>
                <c:pt idx="4">
                  <c:v>5053</c:v>
                </c:pt>
                <c:pt idx="5">
                  <c:v>6056</c:v>
                </c:pt>
                <c:pt idx="6">
                  <c:v>7056</c:v>
                </c:pt>
                <c:pt idx="7">
                  <c:v>8057</c:v>
                </c:pt>
                <c:pt idx="8">
                  <c:v>9058</c:v>
                </c:pt>
                <c:pt idx="9">
                  <c:v>10059</c:v>
                </c:pt>
                <c:pt idx="10">
                  <c:v>11060</c:v>
                </c:pt>
                <c:pt idx="11">
                  <c:v>12061</c:v>
                </c:pt>
                <c:pt idx="12">
                  <c:v>13062</c:v>
                </c:pt>
                <c:pt idx="13">
                  <c:v>14063</c:v>
                </c:pt>
                <c:pt idx="14">
                  <c:v>15064</c:v>
                </c:pt>
                <c:pt idx="15">
                  <c:v>16066</c:v>
                </c:pt>
                <c:pt idx="16">
                  <c:v>17067</c:v>
                </c:pt>
                <c:pt idx="17">
                  <c:v>18068</c:v>
                </c:pt>
                <c:pt idx="18">
                  <c:v>19069</c:v>
                </c:pt>
                <c:pt idx="19">
                  <c:v>20070</c:v>
                </c:pt>
                <c:pt idx="20">
                  <c:v>21071</c:v>
                </c:pt>
                <c:pt idx="21">
                  <c:v>22072</c:v>
                </c:pt>
                <c:pt idx="22">
                  <c:v>23073</c:v>
                </c:pt>
                <c:pt idx="23">
                  <c:v>24075</c:v>
                </c:pt>
                <c:pt idx="24">
                  <c:v>25077</c:v>
                </c:pt>
                <c:pt idx="25">
                  <c:v>26078</c:v>
                </c:pt>
                <c:pt idx="26">
                  <c:v>27080</c:v>
                </c:pt>
                <c:pt idx="27">
                  <c:v>28081</c:v>
                </c:pt>
                <c:pt idx="28">
                  <c:v>29082</c:v>
                </c:pt>
                <c:pt idx="29">
                  <c:v>30083</c:v>
                </c:pt>
                <c:pt idx="30">
                  <c:v>31084</c:v>
                </c:pt>
                <c:pt idx="31">
                  <c:v>32086</c:v>
                </c:pt>
                <c:pt idx="32">
                  <c:v>33087</c:v>
                </c:pt>
                <c:pt idx="33">
                  <c:v>34089</c:v>
                </c:pt>
                <c:pt idx="34">
                  <c:v>35091</c:v>
                </c:pt>
                <c:pt idx="35">
                  <c:v>36092</c:v>
                </c:pt>
                <c:pt idx="36">
                  <c:v>37093</c:v>
                </c:pt>
                <c:pt idx="37">
                  <c:v>38231</c:v>
                </c:pt>
                <c:pt idx="38">
                  <c:v>39512</c:v>
                </c:pt>
                <c:pt idx="39">
                  <c:v>41098</c:v>
                </c:pt>
                <c:pt idx="40">
                  <c:v>41842</c:v>
                </c:pt>
                <c:pt idx="41">
                  <c:v>43100</c:v>
                </c:pt>
                <c:pt idx="42">
                  <c:v>43619</c:v>
                </c:pt>
                <c:pt idx="43">
                  <c:v>44334</c:v>
                </c:pt>
                <c:pt idx="44">
                  <c:v>45103</c:v>
                </c:pt>
                <c:pt idx="45">
                  <c:v>47105</c:v>
                </c:pt>
                <c:pt idx="46">
                  <c:v>48391</c:v>
                </c:pt>
                <c:pt idx="47">
                  <c:v>49108</c:v>
                </c:pt>
                <c:pt idx="48">
                  <c:v>50109</c:v>
                </c:pt>
                <c:pt idx="49">
                  <c:v>51110</c:v>
                </c:pt>
                <c:pt idx="50">
                  <c:v>52111</c:v>
                </c:pt>
                <c:pt idx="51">
                  <c:v>53112</c:v>
                </c:pt>
                <c:pt idx="52">
                  <c:v>54113</c:v>
                </c:pt>
                <c:pt idx="53">
                  <c:v>55115</c:v>
                </c:pt>
                <c:pt idx="54">
                  <c:v>56116</c:v>
                </c:pt>
                <c:pt idx="55">
                  <c:v>57117</c:v>
                </c:pt>
                <c:pt idx="56">
                  <c:v>58118</c:v>
                </c:pt>
                <c:pt idx="57">
                  <c:v>59120</c:v>
                </c:pt>
                <c:pt idx="58">
                  <c:v>60122</c:v>
                </c:pt>
                <c:pt idx="59">
                  <c:v>61123</c:v>
                </c:pt>
                <c:pt idx="60">
                  <c:v>62124</c:v>
                </c:pt>
                <c:pt idx="61">
                  <c:v>63125</c:v>
                </c:pt>
                <c:pt idx="62">
                  <c:v>64126</c:v>
                </c:pt>
                <c:pt idx="63">
                  <c:v>65127</c:v>
                </c:pt>
                <c:pt idx="64">
                  <c:v>66128</c:v>
                </c:pt>
                <c:pt idx="65">
                  <c:v>67129</c:v>
                </c:pt>
                <c:pt idx="66">
                  <c:v>68131</c:v>
                </c:pt>
                <c:pt idx="67">
                  <c:v>69132</c:v>
                </c:pt>
                <c:pt idx="68">
                  <c:v>70133</c:v>
                </c:pt>
                <c:pt idx="69">
                  <c:v>71134</c:v>
                </c:pt>
                <c:pt idx="70">
                  <c:v>72135</c:v>
                </c:pt>
                <c:pt idx="71">
                  <c:v>73136</c:v>
                </c:pt>
                <c:pt idx="72">
                  <c:v>74215</c:v>
                </c:pt>
                <c:pt idx="73">
                  <c:v>75138</c:v>
                </c:pt>
                <c:pt idx="74">
                  <c:v>76140</c:v>
                </c:pt>
                <c:pt idx="75">
                  <c:v>77142</c:v>
                </c:pt>
                <c:pt idx="76">
                  <c:v>78143</c:v>
                </c:pt>
                <c:pt idx="77">
                  <c:v>79144</c:v>
                </c:pt>
                <c:pt idx="78">
                  <c:v>81147</c:v>
                </c:pt>
                <c:pt idx="79">
                  <c:v>81270</c:v>
                </c:pt>
                <c:pt idx="80">
                  <c:v>82148</c:v>
                </c:pt>
                <c:pt idx="81">
                  <c:v>83150</c:v>
                </c:pt>
                <c:pt idx="82">
                  <c:v>84151</c:v>
                </c:pt>
                <c:pt idx="83">
                  <c:v>85152</c:v>
                </c:pt>
                <c:pt idx="84">
                  <c:v>86153</c:v>
                </c:pt>
                <c:pt idx="85">
                  <c:v>87673</c:v>
                </c:pt>
                <c:pt idx="86">
                  <c:v>88156</c:v>
                </c:pt>
                <c:pt idx="87">
                  <c:v>89157</c:v>
                </c:pt>
                <c:pt idx="88">
                  <c:v>90158</c:v>
                </c:pt>
                <c:pt idx="89">
                  <c:v>91159</c:v>
                </c:pt>
                <c:pt idx="90">
                  <c:v>92160</c:v>
                </c:pt>
                <c:pt idx="91">
                  <c:v>93161</c:v>
                </c:pt>
                <c:pt idx="92">
                  <c:v>94162</c:v>
                </c:pt>
                <c:pt idx="93">
                  <c:v>95164</c:v>
                </c:pt>
                <c:pt idx="94">
                  <c:v>96165</c:v>
                </c:pt>
                <c:pt idx="95">
                  <c:v>97166</c:v>
                </c:pt>
                <c:pt idx="96">
                  <c:v>98167</c:v>
                </c:pt>
                <c:pt idx="97">
                  <c:v>99168</c:v>
                </c:pt>
                <c:pt idx="98">
                  <c:v>100169</c:v>
                </c:pt>
                <c:pt idx="99">
                  <c:v>101170</c:v>
                </c:pt>
                <c:pt idx="100">
                  <c:v>102171</c:v>
                </c:pt>
                <c:pt idx="101">
                  <c:v>103172</c:v>
                </c:pt>
                <c:pt idx="102">
                  <c:v>104173</c:v>
                </c:pt>
                <c:pt idx="103">
                  <c:v>105174</c:v>
                </c:pt>
                <c:pt idx="104">
                  <c:v>106175</c:v>
                </c:pt>
                <c:pt idx="105">
                  <c:v>107176</c:v>
                </c:pt>
                <c:pt idx="106">
                  <c:v>108177</c:v>
                </c:pt>
                <c:pt idx="107">
                  <c:v>109178</c:v>
                </c:pt>
                <c:pt idx="108">
                  <c:v>110180</c:v>
                </c:pt>
                <c:pt idx="109">
                  <c:v>111181</c:v>
                </c:pt>
                <c:pt idx="110">
                  <c:v>112182</c:v>
                </c:pt>
                <c:pt idx="111">
                  <c:v>113183</c:v>
                </c:pt>
                <c:pt idx="112">
                  <c:v>114185</c:v>
                </c:pt>
                <c:pt idx="113">
                  <c:v>115187</c:v>
                </c:pt>
                <c:pt idx="114">
                  <c:v>116188</c:v>
                </c:pt>
                <c:pt idx="115">
                  <c:v>117190</c:v>
                </c:pt>
                <c:pt idx="116">
                  <c:v>118191</c:v>
                </c:pt>
                <c:pt idx="117">
                  <c:v>119192</c:v>
                </c:pt>
                <c:pt idx="118">
                  <c:v>120193</c:v>
                </c:pt>
                <c:pt idx="119">
                  <c:v>121194</c:v>
                </c:pt>
                <c:pt idx="120">
                  <c:v>122196</c:v>
                </c:pt>
                <c:pt idx="121">
                  <c:v>123197</c:v>
                </c:pt>
                <c:pt idx="122">
                  <c:v>124198</c:v>
                </c:pt>
                <c:pt idx="123">
                  <c:v>125200</c:v>
                </c:pt>
                <c:pt idx="124">
                  <c:v>126201</c:v>
                </c:pt>
                <c:pt idx="125">
                  <c:v>127203</c:v>
                </c:pt>
                <c:pt idx="126">
                  <c:v>128204</c:v>
                </c:pt>
                <c:pt idx="127">
                  <c:v>129205</c:v>
                </c:pt>
                <c:pt idx="128">
                  <c:v>130206</c:v>
                </c:pt>
                <c:pt idx="129">
                  <c:v>131207</c:v>
                </c:pt>
                <c:pt idx="130">
                  <c:v>132208</c:v>
                </c:pt>
                <c:pt idx="131">
                  <c:v>133209</c:v>
                </c:pt>
                <c:pt idx="132">
                  <c:v>134210</c:v>
                </c:pt>
                <c:pt idx="133">
                  <c:v>135211</c:v>
                </c:pt>
                <c:pt idx="134">
                  <c:v>136212</c:v>
                </c:pt>
                <c:pt idx="135">
                  <c:v>137213</c:v>
                </c:pt>
                <c:pt idx="136">
                  <c:v>138214</c:v>
                </c:pt>
                <c:pt idx="137">
                  <c:v>139216</c:v>
                </c:pt>
                <c:pt idx="138">
                  <c:v>140217</c:v>
                </c:pt>
                <c:pt idx="139">
                  <c:v>141218</c:v>
                </c:pt>
                <c:pt idx="140">
                  <c:v>142749</c:v>
                </c:pt>
                <c:pt idx="141">
                  <c:v>143221</c:v>
                </c:pt>
                <c:pt idx="142">
                  <c:v>144222</c:v>
                </c:pt>
                <c:pt idx="143">
                  <c:v>145577</c:v>
                </c:pt>
                <c:pt idx="144">
                  <c:v>146224</c:v>
                </c:pt>
                <c:pt idx="145">
                  <c:v>147225</c:v>
                </c:pt>
                <c:pt idx="146">
                  <c:v>148226</c:v>
                </c:pt>
                <c:pt idx="147">
                  <c:v>149227</c:v>
                </c:pt>
                <c:pt idx="148">
                  <c:v>150228</c:v>
                </c:pt>
                <c:pt idx="149">
                  <c:v>151229</c:v>
                </c:pt>
                <c:pt idx="150">
                  <c:v>152230</c:v>
                </c:pt>
                <c:pt idx="151">
                  <c:v>153231</c:v>
                </c:pt>
                <c:pt idx="152">
                  <c:v>154233</c:v>
                </c:pt>
                <c:pt idx="153">
                  <c:v>155234</c:v>
                </c:pt>
                <c:pt idx="154">
                  <c:v>156235</c:v>
                </c:pt>
                <c:pt idx="155">
                  <c:v>157236</c:v>
                </c:pt>
                <c:pt idx="156">
                  <c:v>158237</c:v>
                </c:pt>
                <c:pt idx="157">
                  <c:v>159238</c:v>
                </c:pt>
                <c:pt idx="158">
                  <c:v>160239</c:v>
                </c:pt>
                <c:pt idx="159">
                  <c:v>161240</c:v>
                </c:pt>
                <c:pt idx="160">
                  <c:v>162241</c:v>
                </c:pt>
                <c:pt idx="161">
                  <c:v>163245</c:v>
                </c:pt>
                <c:pt idx="162">
                  <c:v>164243</c:v>
                </c:pt>
                <c:pt idx="163">
                  <c:v>165244</c:v>
                </c:pt>
                <c:pt idx="164">
                  <c:v>166245</c:v>
                </c:pt>
                <c:pt idx="165">
                  <c:v>167246</c:v>
                </c:pt>
                <c:pt idx="166">
                  <c:v>168248</c:v>
                </c:pt>
                <c:pt idx="167">
                  <c:v>169250</c:v>
                </c:pt>
                <c:pt idx="168">
                  <c:v>170251</c:v>
                </c:pt>
                <c:pt idx="169">
                  <c:v>171252</c:v>
                </c:pt>
                <c:pt idx="170">
                  <c:v>172253</c:v>
                </c:pt>
                <c:pt idx="171">
                  <c:v>173255</c:v>
                </c:pt>
                <c:pt idx="172">
                  <c:v>174257</c:v>
                </c:pt>
                <c:pt idx="173">
                  <c:v>175259</c:v>
                </c:pt>
                <c:pt idx="174">
                  <c:v>176261</c:v>
                </c:pt>
                <c:pt idx="175">
                  <c:v>177263</c:v>
                </c:pt>
                <c:pt idx="176">
                  <c:v>178265</c:v>
                </c:pt>
                <c:pt idx="177">
                  <c:v>179266</c:v>
                </c:pt>
                <c:pt idx="178">
                  <c:v>180267</c:v>
                </c:pt>
                <c:pt idx="179">
                  <c:v>181268</c:v>
                </c:pt>
                <c:pt idx="180">
                  <c:v>182269</c:v>
                </c:pt>
                <c:pt idx="181">
                  <c:v>183270</c:v>
                </c:pt>
                <c:pt idx="182">
                  <c:v>184271</c:v>
                </c:pt>
                <c:pt idx="183">
                  <c:v>185272</c:v>
                </c:pt>
                <c:pt idx="184">
                  <c:v>186274</c:v>
                </c:pt>
                <c:pt idx="185">
                  <c:v>187276</c:v>
                </c:pt>
                <c:pt idx="186">
                  <c:v>188277</c:v>
                </c:pt>
                <c:pt idx="187">
                  <c:v>189279</c:v>
                </c:pt>
                <c:pt idx="188">
                  <c:v>190280</c:v>
                </c:pt>
                <c:pt idx="189">
                  <c:v>191281</c:v>
                </c:pt>
                <c:pt idx="190">
                  <c:v>192282</c:v>
                </c:pt>
                <c:pt idx="191">
                  <c:v>193283</c:v>
                </c:pt>
                <c:pt idx="192">
                  <c:v>194285</c:v>
                </c:pt>
                <c:pt idx="193">
                  <c:v>195286</c:v>
                </c:pt>
                <c:pt idx="194">
                  <c:v>196524</c:v>
                </c:pt>
                <c:pt idx="195">
                  <c:v>198289</c:v>
                </c:pt>
                <c:pt idx="196">
                  <c:v>200291</c:v>
                </c:pt>
                <c:pt idx="197">
                  <c:v>201292</c:v>
                </c:pt>
                <c:pt idx="198">
                  <c:v>202033</c:v>
                </c:pt>
                <c:pt idx="199">
                  <c:v>202293</c:v>
                </c:pt>
                <c:pt idx="200">
                  <c:v>203885</c:v>
                </c:pt>
                <c:pt idx="201">
                  <c:v>204295</c:v>
                </c:pt>
                <c:pt idx="202">
                  <c:v>205296</c:v>
                </c:pt>
                <c:pt idx="203">
                  <c:v>206297</c:v>
                </c:pt>
                <c:pt idx="204">
                  <c:v>207298</c:v>
                </c:pt>
                <c:pt idx="205">
                  <c:v>208299</c:v>
                </c:pt>
                <c:pt idx="206">
                  <c:v>209300</c:v>
                </c:pt>
                <c:pt idx="207">
                  <c:v>210301</c:v>
                </c:pt>
                <c:pt idx="208">
                  <c:v>211302</c:v>
                </c:pt>
                <c:pt idx="209">
                  <c:v>212303</c:v>
                </c:pt>
                <c:pt idx="210">
                  <c:v>213304</c:v>
                </c:pt>
                <c:pt idx="211">
                  <c:v>214305</c:v>
                </c:pt>
                <c:pt idx="212">
                  <c:v>215306</c:v>
                </c:pt>
                <c:pt idx="213">
                  <c:v>216308</c:v>
                </c:pt>
                <c:pt idx="214">
                  <c:v>217310</c:v>
                </c:pt>
                <c:pt idx="215">
                  <c:v>218312</c:v>
                </c:pt>
                <c:pt idx="216">
                  <c:v>219314</c:v>
                </c:pt>
                <c:pt idx="217">
                  <c:v>221316</c:v>
                </c:pt>
                <c:pt idx="218">
                  <c:v>221782</c:v>
                </c:pt>
                <c:pt idx="219">
                  <c:v>222317</c:v>
                </c:pt>
                <c:pt idx="220">
                  <c:v>223318</c:v>
                </c:pt>
                <c:pt idx="221">
                  <c:v>224319</c:v>
                </c:pt>
                <c:pt idx="222">
                  <c:v>225320</c:v>
                </c:pt>
                <c:pt idx="223">
                  <c:v>226321</c:v>
                </c:pt>
                <c:pt idx="224">
                  <c:v>227323</c:v>
                </c:pt>
                <c:pt idx="225">
                  <c:v>228324</c:v>
                </c:pt>
                <c:pt idx="226">
                  <c:v>229325</c:v>
                </c:pt>
                <c:pt idx="227">
                  <c:v>230326</c:v>
                </c:pt>
                <c:pt idx="228">
                  <c:v>231327</c:v>
                </c:pt>
                <c:pt idx="229">
                  <c:v>232328</c:v>
                </c:pt>
                <c:pt idx="230">
                  <c:v>233330</c:v>
                </c:pt>
                <c:pt idx="231">
                  <c:v>234331</c:v>
                </c:pt>
                <c:pt idx="232">
                  <c:v>235333</c:v>
                </c:pt>
                <c:pt idx="233">
                  <c:v>236335</c:v>
                </c:pt>
                <c:pt idx="234">
                  <c:v>237337</c:v>
                </c:pt>
                <c:pt idx="235">
                  <c:v>238339</c:v>
                </c:pt>
                <c:pt idx="236">
                  <c:v>239340</c:v>
                </c:pt>
                <c:pt idx="237">
                  <c:v>240341</c:v>
                </c:pt>
                <c:pt idx="238">
                  <c:v>241342</c:v>
                </c:pt>
                <c:pt idx="239">
                  <c:v>242344</c:v>
                </c:pt>
                <c:pt idx="240">
                  <c:v>243345</c:v>
                </c:pt>
                <c:pt idx="241">
                  <c:v>244346</c:v>
                </c:pt>
                <c:pt idx="242">
                  <c:v>245347</c:v>
                </c:pt>
                <c:pt idx="243">
                  <c:v>246348</c:v>
                </c:pt>
                <c:pt idx="244">
                  <c:v>247349</c:v>
                </c:pt>
                <c:pt idx="245">
                  <c:v>248350</c:v>
                </c:pt>
                <c:pt idx="246">
                  <c:v>249351</c:v>
                </c:pt>
                <c:pt idx="247">
                  <c:v>250352</c:v>
                </c:pt>
                <c:pt idx="248">
                  <c:v>251354</c:v>
                </c:pt>
                <c:pt idx="249">
                  <c:v>252355</c:v>
                </c:pt>
                <c:pt idx="250">
                  <c:v>253356</c:v>
                </c:pt>
                <c:pt idx="251">
                  <c:v>254358</c:v>
                </c:pt>
                <c:pt idx="252">
                  <c:v>255359</c:v>
                </c:pt>
                <c:pt idx="253">
                  <c:v>256360</c:v>
                </c:pt>
                <c:pt idx="254">
                  <c:v>257362</c:v>
                </c:pt>
                <c:pt idx="255">
                  <c:v>258363</c:v>
                </c:pt>
                <c:pt idx="256">
                  <c:v>259364</c:v>
                </c:pt>
                <c:pt idx="257">
                  <c:v>260365</c:v>
                </c:pt>
                <c:pt idx="258">
                  <c:v>261366</c:v>
                </c:pt>
                <c:pt idx="259">
                  <c:v>262367</c:v>
                </c:pt>
                <c:pt idx="260">
                  <c:v>263368</c:v>
                </c:pt>
                <c:pt idx="261">
                  <c:v>264369</c:v>
                </c:pt>
                <c:pt idx="262">
                  <c:v>265371</c:v>
                </c:pt>
                <c:pt idx="263">
                  <c:v>266373</c:v>
                </c:pt>
                <c:pt idx="264">
                  <c:v>267374</c:v>
                </c:pt>
                <c:pt idx="265">
                  <c:v>268375</c:v>
                </c:pt>
                <c:pt idx="266">
                  <c:v>269376</c:v>
                </c:pt>
                <c:pt idx="267">
                  <c:v>270377</c:v>
                </c:pt>
                <c:pt idx="268">
                  <c:v>271378</c:v>
                </c:pt>
                <c:pt idx="269">
                  <c:v>272379</c:v>
                </c:pt>
                <c:pt idx="270">
                  <c:v>273381</c:v>
                </c:pt>
                <c:pt idx="271">
                  <c:v>274382</c:v>
                </c:pt>
                <c:pt idx="272">
                  <c:v>275383</c:v>
                </c:pt>
                <c:pt idx="273">
                  <c:v>276385</c:v>
                </c:pt>
                <c:pt idx="274">
                  <c:v>277387</c:v>
                </c:pt>
                <c:pt idx="275">
                  <c:v>278389</c:v>
                </c:pt>
                <c:pt idx="276">
                  <c:v>279391</c:v>
                </c:pt>
                <c:pt idx="277">
                  <c:v>280392</c:v>
                </c:pt>
                <c:pt idx="278">
                  <c:v>281393</c:v>
                </c:pt>
                <c:pt idx="279">
                  <c:v>282394</c:v>
                </c:pt>
                <c:pt idx="280">
                  <c:v>283395</c:v>
                </c:pt>
                <c:pt idx="281">
                  <c:v>284396</c:v>
                </c:pt>
                <c:pt idx="282">
                  <c:v>285398</c:v>
                </c:pt>
                <c:pt idx="283">
                  <c:v>286399</c:v>
                </c:pt>
                <c:pt idx="284">
                  <c:v>287400</c:v>
                </c:pt>
                <c:pt idx="285">
                  <c:v>288401</c:v>
                </c:pt>
                <c:pt idx="286">
                  <c:v>289403</c:v>
                </c:pt>
                <c:pt idx="287">
                  <c:v>290404</c:v>
                </c:pt>
                <c:pt idx="288">
                  <c:v>291406</c:v>
                </c:pt>
                <c:pt idx="289">
                  <c:v>292407</c:v>
                </c:pt>
                <c:pt idx="290">
                  <c:v>293408</c:v>
                </c:pt>
                <c:pt idx="291">
                  <c:v>295410</c:v>
                </c:pt>
                <c:pt idx="292">
                  <c:v>295616</c:v>
                </c:pt>
                <c:pt idx="293">
                  <c:v>296411</c:v>
                </c:pt>
                <c:pt idx="294">
                  <c:v>297412</c:v>
                </c:pt>
                <c:pt idx="295">
                  <c:v>298413</c:v>
                </c:pt>
                <c:pt idx="296">
                  <c:v>299414</c:v>
                </c:pt>
                <c:pt idx="297">
                  <c:v>300415</c:v>
                </c:pt>
                <c:pt idx="298">
                  <c:v>301416</c:v>
                </c:pt>
                <c:pt idx="299">
                  <c:v>302417</c:v>
                </c:pt>
                <c:pt idx="300">
                  <c:v>303418</c:v>
                </c:pt>
                <c:pt idx="301">
                  <c:v>304419</c:v>
                </c:pt>
                <c:pt idx="302">
                  <c:v>305420</c:v>
                </c:pt>
                <c:pt idx="303">
                  <c:v>306421</c:v>
                </c:pt>
                <c:pt idx="304">
                  <c:v>307422</c:v>
                </c:pt>
                <c:pt idx="305">
                  <c:v>308423</c:v>
                </c:pt>
                <c:pt idx="306">
                  <c:v>309424</c:v>
                </c:pt>
                <c:pt idx="307">
                  <c:v>310425</c:v>
                </c:pt>
                <c:pt idx="308">
                  <c:v>311427</c:v>
                </c:pt>
                <c:pt idx="309">
                  <c:v>312428</c:v>
                </c:pt>
                <c:pt idx="310">
                  <c:v>313429</c:v>
                </c:pt>
                <c:pt idx="311">
                  <c:v>314430</c:v>
                </c:pt>
                <c:pt idx="312">
                  <c:v>315431</c:v>
                </c:pt>
                <c:pt idx="313">
                  <c:v>316432</c:v>
                </c:pt>
                <c:pt idx="314">
                  <c:v>317433</c:v>
                </c:pt>
                <c:pt idx="315">
                  <c:v>318434</c:v>
                </c:pt>
                <c:pt idx="316">
                  <c:v>319435</c:v>
                </c:pt>
                <c:pt idx="317">
                  <c:v>320436</c:v>
                </c:pt>
                <c:pt idx="318">
                  <c:v>321437</c:v>
                </c:pt>
                <c:pt idx="319">
                  <c:v>322438</c:v>
                </c:pt>
                <c:pt idx="320">
                  <c:v>323440</c:v>
                </c:pt>
                <c:pt idx="321">
                  <c:v>324441</c:v>
                </c:pt>
                <c:pt idx="322">
                  <c:v>325478</c:v>
                </c:pt>
                <c:pt idx="323">
                  <c:v>326443</c:v>
                </c:pt>
                <c:pt idx="324">
                  <c:v>329287</c:v>
                </c:pt>
                <c:pt idx="325">
                  <c:v>329447</c:v>
                </c:pt>
                <c:pt idx="326">
                  <c:v>330448</c:v>
                </c:pt>
                <c:pt idx="327">
                  <c:v>331449</c:v>
                </c:pt>
                <c:pt idx="328">
                  <c:v>332451</c:v>
                </c:pt>
                <c:pt idx="329">
                  <c:v>333452</c:v>
                </c:pt>
                <c:pt idx="330">
                  <c:v>334454</c:v>
                </c:pt>
                <c:pt idx="331">
                  <c:v>335455</c:v>
                </c:pt>
                <c:pt idx="332">
                  <c:v>336456</c:v>
                </c:pt>
                <c:pt idx="333">
                  <c:v>337457</c:v>
                </c:pt>
                <c:pt idx="334">
                  <c:v>338458</c:v>
                </c:pt>
                <c:pt idx="335">
                  <c:v>339461</c:v>
                </c:pt>
                <c:pt idx="336">
                  <c:v>340462</c:v>
                </c:pt>
                <c:pt idx="337">
                  <c:v>342466</c:v>
                </c:pt>
                <c:pt idx="338">
                  <c:v>343262</c:v>
                </c:pt>
                <c:pt idx="339">
                  <c:v>343823</c:v>
                </c:pt>
                <c:pt idx="340">
                  <c:v>344469</c:v>
                </c:pt>
                <c:pt idx="341">
                  <c:v>345470</c:v>
                </c:pt>
                <c:pt idx="342">
                  <c:v>347092</c:v>
                </c:pt>
                <c:pt idx="343">
                  <c:v>347473</c:v>
                </c:pt>
                <c:pt idx="344">
                  <c:v>348474</c:v>
                </c:pt>
                <c:pt idx="345">
                  <c:v>349475</c:v>
                </c:pt>
                <c:pt idx="346">
                  <c:v>350476</c:v>
                </c:pt>
                <c:pt idx="347">
                  <c:v>351477</c:v>
                </c:pt>
                <c:pt idx="348">
                  <c:v>352478</c:v>
                </c:pt>
                <c:pt idx="349">
                  <c:v>353479</c:v>
                </c:pt>
                <c:pt idx="350">
                  <c:v>354480</c:v>
                </c:pt>
                <c:pt idx="351">
                  <c:v>355481</c:v>
                </c:pt>
                <c:pt idx="352">
                  <c:v>356482</c:v>
                </c:pt>
                <c:pt idx="353">
                  <c:v>357483</c:v>
                </c:pt>
                <c:pt idx="354">
                  <c:v>358484</c:v>
                </c:pt>
                <c:pt idx="355">
                  <c:v>359486</c:v>
                </c:pt>
                <c:pt idx="356">
                  <c:v>360487</c:v>
                </c:pt>
                <c:pt idx="357">
                  <c:v>361488</c:v>
                </c:pt>
                <c:pt idx="358">
                  <c:v>362489</c:v>
                </c:pt>
                <c:pt idx="359">
                  <c:v>363490</c:v>
                </c:pt>
                <c:pt idx="360">
                  <c:v>364492</c:v>
                </c:pt>
                <c:pt idx="361">
                  <c:v>365494</c:v>
                </c:pt>
                <c:pt idx="362">
                  <c:v>366495</c:v>
                </c:pt>
                <c:pt idx="363">
                  <c:v>367497</c:v>
                </c:pt>
                <c:pt idx="364">
                  <c:v>368498</c:v>
                </c:pt>
                <c:pt idx="365">
                  <c:v>369499</c:v>
                </c:pt>
                <c:pt idx="366">
                  <c:v>370500</c:v>
                </c:pt>
                <c:pt idx="367">
                  <c:v>371501</c:v>
                </c:pt>
                <c:pt idx="368">
                  <c:v>372503</c:v>
                </c:pt>
                <c:pt idx="369">
                  <c:v>373504</c:v>
                </c:pt>
                <c:pt idx="370">
                  <c:v>374505</c:v>
                </c:pt>
                <c:pt idx="371">
                  <c:v>375506</c:v>
                </c:pt>
                <c:pt idx="372">
                  <c:v>376507</c:v>
                </c:pt>
                <c:pt idx="373">
                  <c:v>377509</c:v>
                </c:pt>
                <c:pt idx="374">
                  <c:v>378510</c:v>
                </c:pt>
                <c:pt idx="375">
                  <c:v>379511</c:v>
                </c:pt>
                <c:pt idx="376">
                  <c:v>380512</c:v>
                </c:pt>
                <c:pt idx="377">
                  <c:v>381513</c:v>
                </c:pt>
                <c:pt idx="378">
                  <c:v>382515</c:v>
                </c:pt>
                <c:pt idx="379">
                  <c:v>383516</c:v>
                </c:pt>
                <c:pt idx="380">
                  <c:v>384517</c:v>
                </c:pt>
                <c:pt idx="381">
                  <c:v>385518</c:v>
                </c:pt>
                <c:pt idx="382">
                  <c:v>386520</c:v>
                </c:pt>
                <c:pt idx="383">
                  <c:v>387521</c:v>
                </c:pt>
                <c:pt idx="384">
                  <c:v>388522</c:v>
                </c:pt>
                <c:pt idx="385">
                  <c:v>389523</c:v>
                </c:pt>
                <c:pt idx="386">
                  <c:v>390524</c:v>
                </c:pt>
                <c:pt idx="387">
                  <c:v>391525</c:v>
                </c:pt>
                <c:pt idx="388">
                  <c:v>392526</c:v>
                </c:pt>
                <c:pt idx="389">
                  <c:v>393527</c:v>
                </c:pt>
                <c:pt idx="390">
                  <c:v>394528</c:v>
                </c:pt>
                <c:pt idx="391">
                  <c:v>395529</c:v>
                </c:pt>
                <c:pt idx="392">
                  <c:v>396530</c:v>
                </c:pt>
                <c:pt idx="393">
                  <c:v>397531</c:v>
                </c:pt>
                <c:pt idx="394">
                  <c:v>398532</c:v>
                </c:pt>
                <c:pt idx="395">
                  <c:v>399533</c:v>
                </c:pt>
                <c:pt idx="396">
                  <c:v>400535</c:v>
                </c:pt>
                <c:pt idx="397">
                  <c:v>401537</c:v>
                </c:pt>
                <c:pt idx="398">
                  <c:v>402538</c:v>
                </c:pt>
                <c:pt idx="399">
                  <c:v>403539</c:v>
                </c:pt>
                <c:pt idx="400">
                  <c:v>404540</c:v>
                </c:pt>
                <c:pt idx="401">
                  <c:v>405541</c:v>
                </c:pt>
                <c:pt idx="402">
                  <c:v>406542</c:v>
                </c:pt>
                <c:pt idx="403">
                  <c:v>407543</c:v>
                </c:pt>
                <c:pt idx="404">
                  <c:v>408544</c:v>
                </c:pt>
                <c:pt idx="405">
                  <c:v>409545</c:v>
                </c:pt>
                <c:pt idx="406">
                  <c:v>410547</c:v>
                </c:pt>
                <c:pt idx="407">
                  <c:v>411549</c:v>
                </c:pt>
                <c:pt idx="408">
                  <c:v>412551</c:v>
                </c:pt>
                <c:pt idx="409">
                  <c:v>413552</c:v>
                </c:pt>
                <c:pt idx="410">
                  <c:v>414553</c:v>
                </c:pt>
                <c:pt idx="411">
                  <c:v>415554</c:v>
                </c:pt>
                <c:pt idx="412">
                  <c:v>416556</c:v>
                </c:pt>
                <c:pt idx="413">
                  <c:v>417557</c:v>
                </c:pt>
                <c:pt idx="414">
                  <c:v>418558</c:v>
                </c:pt>
                <c:pt idx="415">
                  <c:v>419559</c:v>
                </c:pt>
                <c:pt idx="416">
                  <c:v>420560</c:v>
                </c:pt>
                <c:pt idx="417">
                  <c:v>421561</c:v>
                </c:pt>
                <c:pt idx="418">
                  <c:v>422562</c:v>
                </c:pt>
                <c:pt idx="419">
                  <c:v>423563</c:v>
                </c:pt>
                <c:pt idx="420">
                  <c:v>424566</c:v>
                </c:pt>
                <c:pt idx="421">
                  <c:v>425567</c:v>
                </c:pt>
                <c:pt idx="422">
                  <c:v>426568</c:v>
                </c:pt>
                <c:pt idx="423">
                  <c:v>427569</c:v>
                </c:pt>
                <c:pt idx="424">
                  <c:v>428570</c:v>
                </c:pt>
                <c:pt idx="425">
                  <c:v>429571</c:v>
                </c:pt>
                <c:pt idx="426">
                  <c:v>430572</c:v>
                </c:pt>
                <c:pt idx="427">
                  <c:v>431574</c:v>
                </c:pt>
                <c:pt idx="428">
                  <c:v>432575</c:v>
                </c:pt>
                <c:pt idx="429">
                  <c:v>433576</c:v>
                </c:pt>
                <c:pt idx="430">
                  <c:v>434577</c:v>
                </c:pt>
                <c:pt idx="431">
                  <c:v>435578</c:v>
                </c:pt>
                <c:pt idx="432">
                  <c:v>436579</c:v>
                </c:pt>
                <c:pt idx="433">
                  <c:v>437581</c:v>
                </c:pt>
                <c:pt idx="434">
                  <c:v>438582</c:v>
                </c:pt>
                <c:pt idx="435">
                  <c:v>439583</c:v>
                </c:pt>
                <c:pt idx="436">
                  <c:v>441103</c:v>
                </c:pt>
                <c:pt idx="437">
                  <c:v>442105</c:v>
                </c:pt>
                <c:pt idx="438">
                  <c:v>442586</c:v>
                </c:pt>
                <c:pt idx="439">
                  <c:v>444277</c:v>
                </c:pt>
                <c:pt idx="440">
                  <c:v>444589</c:v>
                </c:pt>
                <c:pt idx="441">
                  <c:v>446214</c:v>
                </c:pt>
                <c:pt idx="442">
                  <c:v>446592</c:v>
                </c:pt>
                <c:pt idx="443">
                  <c:v>447593</c:v>
                </c:pt>
                <c:pt idx="444">
                  <c:v>448595</c:v>
                </c:pt>
                <c:pt idx="445">
                  <c:v>449596</c:v>
                </c:pt>
                <c:pt idx="446">
                  <c:v>450598</c:v>
                </c:pt>
                <c:pt idx="447">
                  <c:v>451600</c:v>
                </c:pt>
                <c:pt idx="448">
                  <c:v>452601</c:v>
                </c:pt>
                <c:pt idx="449">
                  <c:v>453602</c:v>
                </c:pt>
                <c:pt idx="450">
                  <c:v>454603</c:v>
                </c:pt>
                <c:pt idx="451">
                  <c:v>455605</c:v>
                </c:pt>
                <c:pt idx="452">
                  <c:v>456607</c:v>
                </c:pt>
                <c:pt idx="453">
                  <c:v>457608</c:v>
                </c:pt>
                <c:pt idx="454">
                  <c:v>458610</c:v>
                </c:pt>
                <c:pt idx="455">
                  <c:v>459612</c:v>
                </c:pt>
                <c:pt idx="456">
                  <c:v>460614</c:v>
                </c:pt>
                <c:pt idx="457">
                  <c:v>461615</c:v>
                </c:pt>
                <c:pt idx="458">
                  <c:v>462616</c:v>
                </c:pt>
                <c:pt idx="459">
                  <c:v>463618</c:v>
                </c:pt>
                <c:pt idx="460">
                  <c:v>464620</c:v>
                </c:pt>
                <c:pt idx="461">
                  <c:v>465621</c:v>
                </c:pt>
                <c:pt idx="462">
                  <c:v>466622</c:v>
                </c:pt>
                <c:pt idx="463">
                  <c:v>467624</c:v>
                </c:pt>
                <c:pt idx="464">
                  <c:v>468625</c:v>
                </c:pt>
                <c:pt idx="465">
                  <c:v>469627</c:v>
                </c:pt>
                <c:pt idx="466">
                  <c:v>470628</c:v>
                </c:pt>
                <c:pt idx="467">
                  <c:v>471630</c:v>
                </c:pt>
                <c:pt idx="468">
                  <c:v>472631</c:v>
                </c:pt>
                <c:pt idx="469">
                  <c:v>473632</c:v>
                </c:pt>
                <c:pt idx="470">
                  <c:v>474633</c:v>
                </c:pt>
                <c:pt idx="471">
                  <c:v>475634</c:v>
                </c:pt>
                <c:pt idx="472">
                  <c:v>476635</c:v>
                </c:pt>
                <c:pt idx="473">
                  <c:v>477637</c:v>
                </c:pt>
                <c:pt idx="474">
                  <c:v>478638</c:v>
                </c:pt>
                <c:pt idx="475">
                  <c:v>479639</c:v>
                </c:pt>
                <c:pt idx="476">
                  <c:v>480640</c:v>
                </c:pt>
                <c:pt idx="477">
                  <c:v>481641</c:v>
                </c:pt>
                <c:pt idx="478">
                  <c:v>482643</c:v>
                </c:pt>
                <c:pt idx="479">
                  <c:v>483644</c:v>
                </c:pt>
                <c:pt idx="480">
                  <c:v>484646</c:v>
                </c:pt>
                <c:pt idx="481">
                  <c:v>485647</c:v>
                </c:pt>
                <c:pt idx="482">
                  <c:v>486649</c:v>
                </c:pt>
                <c:pt idx="483">
                  <c:v>487650</c:v>
                </c:pt>
                <c:pt idx="484">
                  <c:v>488652</c:v>
                </c:pt>
                <c:pt idx="485">
                  <c:v>489653</c:v>
                </c:pt>
                <c:pt idx="486">
                  <c:v>490654</c:v>
                </c:pt>
                <c:pt idx="487">
                  <c:v>491655</c:v>
                </c:pt>
                <c:pt idx="488">
                  <c:v>492656</c:v>
                </c:pt>
                <c:pt idx="489">
                  <c:v>493658</c:v>
                </c:pt>
                <c:pt idx="490">
                  <c:v>494659</c:v>
                </c:pt>
                <c:pt idx="491">
                  <c:v>495660</c:v>
                </c:pt>
                <c:pt idx="492">
                  <c:v>496661</c:v>
                </c:pt>
                <c:pt idx="493">
                  <c:v>497662</c:v>
                </c:pt>
                <c:pt idx="494">
                  <c:v>498663</c:v>
                </c:pt>
                <c:pt idx="495">
                  <c:v>499664</c:v>
                </c:pt>
                <c:pt idx="496">
                  <c:v>500665</c:v>
                </c:pt>
                <c:pt idx="497">
                  <c:v>501666</c:v>
                </c:pt>
                <c:pt idx="498">
                  <c:v>502667</c:v>
                </c:pt>
                <c:pt idx="499">
                  <c:v>503669</c:v>
                </c:pt>
                <c:pt idx="500">
                  <c:v>504670</c:v>
                </c:pt>
                <c:pt idx="501">
                  <c:v>505671</c:v>
                </c:pt>
                <c:pt idx="502">
                  <c:v>506673</c:v>
                </c:pt>
                <c:pt idx="503">
                  <c:v>507674</c:v>
                </c:pt>
                <c:pt idx="504">
                  <c:v>508675</c:v>
                </c:pt>
                <c:pt idx="505">
                  <c:v>509676</c:v>
                </c:pt>
                <c:pt idx="506">
                  <c:v>510677</c:v>
                </c:pt>
                <c:pt idx="507">
                  <c:v>511678</c:v>
                </c:pt>
                <c:pt idx="508">
                  <c:v>512679</c:v>
                </c:pt>
                <c:pt idx="509">
                  <c:v>513681</c:v>
                </c:pt>
                <c:pt idx="510">
                  <c:v>514682</c:v>
                </c:pt>
                <c:pt idx="511">
                  <c:v>515683</c:v>
                </c:pt>
                <c:pt idx="512">
                  <c:v>516684</c:v>
                </c:pt>
                <c:pt idx="513">
                  <c:v>517685</c:v>
                </c:pt>
                <c:pt idx="514">
                  <c:v>518687</c:v>
                </c:pt>
                <c:pt idx="515">
                  <c:v>519688</c:v>
                </c:pt>
                <c:pt idx="516">
                  <c:v>520689</c:v>
                </c:pt>
                <c:pt idx="517">
                  <c:v>522211</c:v>
                </c:pt>
                <c:pt idx="518">
                  <c:v>522691</c:v>
                </c:pt>
                <c:pt idx="519">
                  <c:v>523692</c:v>
                </c:pt>
                <c:pt idx="520">
                  <c:v>524693</c:v>
                </c:pt>
                <c:pt idx="521">
                  <c:v>525695</c:v>
                </c:pt>
                <c:pt idx="522">
                  <c:v>526696</c:v>
                </c:pt>
                <c:pt idx="523">
                  <c:v>527697</c:v>
                </c:pt>
                <c:pt idx="524">
                  <c:v>528699</c:v>
                </c:pt>
                <c:pt idx="525">
                  <c:v>529700</c:v>
                </c:pt>
                <c:pt idx="526">
                  <c:v>530701</c:v>
                </c:pt>
                <c:pt idx="527">
                  <c:v>531702</c:v>
                </c:pt>
                <c:pt idx="528">
                  <c:v>532703</c:v>
                </c:pt>
                <c:pt idx="529">
                  <c:v>533704</c:v>
                </c:pt>
                <c:pt idx="530">
                  <c:v>534706</c:v>
                </c:pt>
                <c:pt idx="531">
                  <c:v>535708</c:v>
                </c:pt>
                <c:pt idx="532">
                  <c:v>536709</c:v>
                </c:pt>
                <c:pt idx="533">
                  <c:v>537711</c:v>
                </c:pt>
                <c:pt idx="534">
                  <c:v>538712</c:v>
                </c:pt>
                <c:pt idx="535">
                  <c:v>539713</c:v>
                </c:pt>
                <c:pt idx="536">
                  <c:v>540714</c:v>
                </c:pt>
                <c:pt idx="537">
                  <c:v>541715</c:v>
                </c:pt>
                <c:pt idx="538">
                  <c:v>542716</c:v>
                </c:pt>
                <c:pt idx="539">
                  <c:v>543717</c:v>
                </c:pt>
                <c:pt idx="540">
                  <c:v>544718</c:v>
                </c:pt>
                <c:pt idx="541">
                  <c:v>545719</c:v>
                </c:pt>
                <c:pt idx="542">
                  <c:v>546720</c:v>
                </c:pt>
                <c:pt idx="543">
                  <c:v>547722</c:v>
                </c:pt>
                <c:pt idx="544">
                  <c:v>548723</c:v>
                </c:pt>
                <c:pt idx="545">
                  <c:v>549725</c:v>
                </c:pt>
                <c:pt idx="546">
                  <c:v>550727</c:v>
                </c:pt>
                <c:pt idx="547">
                  <c:v>551728</c:v>
                </c:pt>
                <c:pt idx="548">
                  <c:v>552730</c:v>
                </c:pt>
                <c:pt idx="549">
                  <c:v>553731</c:v>
                </c:pt>
                <c:pt idx="550">
                  <c:v>554732</c:v>
                </c:pt>
                <c:pt idx="551">
                  <c:v>555733</c:v>
                </c:pt>
                <c:pt idx="552">
                  <c:v>556734</c:v>
                </c:pt>
                <c:pt idx="553">
                  <c:v>557736</c:v>
                </c:pt>
                <c:pt idx="554">
                  <c:v>558737</c:v>
                </c:pt>
                <c:pt idx="555">
                  <c:v>559738</c:v>
                </c:pt>
                <c:pt idx="556">
                  <c:v>560740</c:v>
                </c:pt>
                <c:pt idx="557">
                  <c:v>561741</c:v>
                </c:pt>
                <c:pt idx="558">
                  <c:v>562743</c:v>
                </c:pt>
                <c:pt idx="559">
                  <c:v>563744</c:v>
                </c:pt>
                <c:pt idx="560">
                  <c:v>564746</c:v>
                </c:pt>
                <c:pt idx="561">
                  <c:v>565747</c:v>
                </c:pt>
                <c:pt idx="562">
                  <c:v>566749</c:v>
                </c:pt>
                <c:pt idx="563">
                  <c:v>567750</c:v>
                </c:pt>
                <c:pt idx="564">
                  <c:v>568752</c:v>
                </c:pt>
                <c:pt idx="565">
                  <c:v>569753</c:v>
                </c:pt>
                <c:pt idx="566">
                  <c:v>570754</c:v>
                </c:pt>
                <c:pt idx="567">
                  <c:v>571755</c:v>
                </c:pt>
                <c:pt idx="568">
                  <c:v>572756</c:v>
                </c:pt>
                <c:pt idx="569">
                  <c:v>573758</c:v>
                </c:pt>
                <c:pt idx="570">
                  <c:v>574759</c:v>
                </c:pt>
                <c:pt idx="571">
                  <c:v>575760</c:v>
                </c:pt>
                <c:pt idx="572">
                  <c:v>576762</c:v>
                </c:pt>
                <c:pt idx="573">
                  <c:v>577763</c:v>
                </c:pt>
                <c:pt idx="574">
                  <c:v>578764</c:v>
                </c:pt>
                <c:pt idx="575">
                  <c:v>579766</c:v>
                </c:pt>
                <c:pt idx="576">
                  <c:v>580767</c:v>
                </c:pt>
                <c:pt idx="577">
                  <c:v>581768</c:v>
                </c:pt>
                <c:pt idx="578">
                  <c:v>582770</c:v>
                </c:pt>
                <c:pt idx="579">
                  <c:v>583772</c:v>
                </c:pt>
                <c:pt idx="580">
                  <c:v>584774</c:v>
                </c:pt>
                <c:pt idx="581">
                  <c:v>585775</c:v>
                </c:pt>
                <c:pt idx="582">
                  <c:v>586776</c:v>
                </c:pt>
                <c:pt idx="583">
                  <c:v>587777</c:v>
                </c:pt>
                <c:pt idx="584">
                  <c:v>588779</c:v>
                </c:pt>
                <c:pt idx="585">
                  <c:v>589780</c:v>
                </c:pt>
                <c:pt idx="586">
                  <c:v>590781</c:v>
                </c:pt>
                <c:pt idx="587">
                  <c:v>591783</c:v>
                </c:pt>
                <c:pt idx="588">
                  <c:v>592784</c:v>
                </c:pt>
                <c:pt idx="589">
                  <c:v>593785</c:v>
                </c:pt>
                <c:pt idx="590">
                  <c:v>594786</c:v>
                </c:pt>
                <c:pt idx="591">
                  <c:v>595788</c:v>
                </c:pt>
                <c:pt idx="592">
                  <c:v>596789</c:v>
                </c:pt>
                <c:pt idx="593">
                  <c:v>597791</c:v>
                </c:pt>
                <c:pt idx="594">
                  <c:v>598792</c:v>
                </c:pt>
                <c:pt idx="595">
                  <c:v>599793</c:v>
                </c:pt>
                <c:pt idx="596">
                  <c:v>600794</c:v>
                </c:pt>
                <c:pt idx="597">
                  <c:v>601795</c:v>
                </c:pt>
                <c:pt idx="598">
                  <c:v>602796</c:v>
                </c:pt>
                <c:pt idx="599">
                  <c:v>603798</c:v>
                </c:pt>
                <c:pt idx="600">
                  <c:v>604800</c:v>
                </c:pt>
                <c:pt idx="601">
                  <c:v>605801</c:v>
                </c:pt>
                <c:pt idx="602">
                  <c:v>606802</c:v>
                </c:pt>
                <c:pt idx="603">
                  <c:v>607803</c:v>
                </c:pt>
                <c:pt idx="604">
                  <c:v>608804</c:v>
                </c:pt>
                <c:pt idx="605">
                  <c:v>609805</c:v>
                </c:pt>
                <c:pt idx="606">
                  <c:v>610806</c:v>
                </c:pt>
                <c:pt idx="607">
                  <c:v>611807</c:v>
                </c:pt>
                <c:pt idx="608">
                  <c:v>612808</c:v>
                </c:pt>
                <c:pt idx="609">
                  <c:v>613810</c:v>
                </c:pt>
                <c:pt idx="610">
                  <c:v>614811</c:v>
                </c:pt>
                <c:pt idx="611">
                  <c:v>615812</c:v>
                </c:pt>
                <c:pt idx="612">
                  <c:v>616813</c:v>
                </c:pt>
                <c:pt idx="613">
                  <c:v>617815</c:v>
                </c:pt>
                <c:pt idx="614">
                  <c:v>618816</c:v>
                </c:pt>
                <c:pt idx="615">
                  <c:v>619817</c:v>
                </c:pt>
                <c:pt idx="616">
                  <c:v>620818</c:v>
                </c:pt>
                <c:pt idx="617">
                  <c:v>621819</c:v>
                </c:pt>
                <c:pt idx="618">
                  <c:v>622821</c:v>
                </c:pt>
                <c:pt idx="619">
                  <c:v>623823</c:v>
                </c:pt>
                <c:pt idx="620">
                  <c:v>624824</c:v>
                </c:pt>
                <c:pt idx="621">
                  <c:v>625825</c:v>
                </c:pt>
                <c:pt idx="622">
                  <c:v>626827</c:v>
                </c:pt>
                <c:pt idx="623">
                  <c:v>627828</c:v>
                </c:pt>
                <c:pt idx="624">
                  <c:v>628829</c:v>
                </c:pt>
                <c:pt idx="625">
                  <c:v>629830</c:v>
                </c:pt>
                <c:pt idx="626">
                  <c:v>630831</c:v>
                </c:pt>
                <c:pt idx="627">
                  <c:v>631832</c:v>
                </c:pt>
                <c:pt idx="628">
                  <c:v>632833</c:v>
                </c:pt>
                <c:pt idx="629">
                  <c:v>633834</c:v>
                </c:pt>
                <c:pt idx="630">
                  <c:v>634836</c:v>
                </c:pt>
                <c:pt idx="631">
                  <c:v>635837</c:v>
                </c:pt>
                <c:pt idx="632">
                  <c:v>636838</c:v>
                </c:pt>
                <c:pt idx="633">
                  <c:v>637840</c:v>
                </c:pt>
                <c:pt idx="634">
                  <c:v>638841</c:v>
                </c:pt>
                <c:pt idx="635">
                  <c:v>639842</c:v>
                </c:pt>
                <c:pt idx="636">
                  <c:v>640844</c:v>
                </c:pt>
                <c:pt idx="637">
                  <c:v>641845</c:v>
                </c:pt>
                <c:pt idx="638">
                  <c:v>642846</c:v>
                </c:pt>
                <c:pt idx="639">
                  <c:v>643847</c:v>
                </c:pt>
                <c:pt idx="640">
                  <c:v>644848</c:v>
                </c:pt>
                <c:pt idx="641">
                  <c:v>645849</c:v>
                </c:pt>
                <c:pt idx="642">
                  <c:v>646851</c:v>
                </c:pt>
                <c:pt idx="643">
                  <c:v>647852</c:v>
                </c:pt>
                <c:pt idx="644">
                  <c:v>648853</c:v>
                </c:pt>
                <c:pt idx="645">
                  <c:v>649854</c:v>
                </c:pt>
                <c:pt idx="646">
                  <c:v>650856</c:v>
                </c:pt>
                <c:pt idx="647">
                  <c:v>651857</c:v>
                </c:pt>
                <c:pt idx="648">
                  <c:v>652858</c:v>
                </c:pt>
                <c:pt idx="649">
                  <c:v>653859</c:v>
                </c:pt>
                <c:pt idx="650">
                  <c:v>654860</c:v>
                </c:pt>
                <c:pt idx="651">
                  <c:v>655862</c:v>
                </c:pt>
                <c:pt idx="652">
                  <c:v>656863</c:v>
                </c:pt>
                <c:pt idx="653">
                  <c:v>657864</c:v>
                </c:pt>
                <c:pt idx="654">
                  <c:v>658865</c:v>
                </c:pt>
                <c:pt idx="655">
                  <c:v>659866</c:v>
                </c:pt>
                <c:pt idx="656">
                  <c:v>660867</c:v>
                </c:pt>
                <c:pt idx="657">
                  <c:v>661868</c:v>
                </c:pt>
                <c:pt idx="658">
                  <c:v>662870</c:v>
                </c:pt>
                <c:pt idx="659">
                  <c:v>663871</c:v>
                </c:pt>
                <c:pt idx="660">
                  <c:v>664872</c:v>
                </c:pt>
                <c:pt idx="661">
                  <c:v>665873</c:v>
                </c:pt>
                <c:pt idx="662">
                  <c:v>666874</c:v>
                </c:pt>
                <c:pt idx="663">
                  <c:v>667876</c:v>
                </c:pt>
                <c:pt idx="664">
                  <c:v>668877</c:v>
                </c:pt>
                <c:pt idx="665">
                  <c:v>669879</c:v>
                </c:pt>
                <c:pt idx="666">
                  <c:v>670880</c:v>
                </c:pt>
                <c:pt idx="667">
                  <c:v>671882</c:v>
                </c:pt>
                <c:pt idx="668">
                  <c:v>672883</c:v>
                </c:pt>
                <c:pt idx="669">
                  <c:v>673884</c:v>
                </c:pt>
                <c:pt idx="670">
                  <c:v>674886</c:v>
                </c:pt>
                <c:pt idx="671">
                  <c:v>675888</c:v>
                </c:pt>
                <c:pt idx="672">
                  <c:v>676889</c:v>
                </c:pt>
                <c:pt idx="673">
                  <c:v>677890</c:v>
                </c:pt>
                <c:pt idx="674">
                  <c:v>678891</c:v>
                </c:pt>
                <c:pt idx="675">
                  <c:v>679893</c:v>
                </c:pt>
                <c:pt idx="676">
                  <c:v>680894</c:v>
                </c:pt>
                <c:pt idx="677">
                  <c:v>681895</c:v>
                </c:pt>
                <c:pt idx="678">
                  <c:v>682896</c:v>
                </c:pt>
                <c:pt idx="679">
                  <c:v>683898</c:v>
                </c:pt>
                <c:pt idx="680">
                  <c:v>684899</c:v>
                </c:pt>
                <c:pt idx="681">
                  <c:v>685901</c:v>
                </c:pt>
                <c:pt idx="682">
                  <c:v>686902</c:v>
                </c:pt>
                <c:pt idx="683">
                  <c:v>687903</c:v>
                </c:pt>
                <c:pt idx="684">
                  <c:v>688905</c:v>
                </c:pt>
                <c:pt idx="685">
                  <c:v>689906</c:v>
                </c:pt>
                <c:pt idx="686">
                  <c:v>690907</c:v>
                </c:pt>
                <c:pt idx="687">
                  <c:v>691908</c:v>
                </c:pt>
                <c:pt idx="688">
                  <c:v>692910</c:v>
                </c:pt>
                <c:pt idx="689">
                  <c:v>693911</c:v>
                </c:pt>
                <c:pt idx="690">
                  <c:v>694912</c:v>
                </c:pt>
                <c:pt idx="691">
                  <c:v>695913</c:v>
                </c:pt>
                <c:pt idx="692">
                  <c:v>696915</c:v>
                </c:pt>
                <c:pt idx="693">
                  <c:v>697916</c:v>
                </c:pt>
                <c:pt idx="694">
                  <c:v>698917</c:v>
                </c:pt>
                <c:pt idx="695">
                  <c:v>699918</c:v>
                </c:pt>
                <c:pt idx="696">
                  <c:v>700919</c:v>
                </c:pt>
                <c:pt idx="697">
                  <c:v>701920</c:v>
                </c:pt>
                <c:pt idx="698">
                  <c:v>702921</c:v>
                </c:pt>
                <c:pt idx="699">
                  <c:v>703922</c:v>
                </c:pt>
                <c:pt idx="700">
                  <c:v>704923</c:v>
                </c:pt>
                <c:pt idx="701">
                  <c:v>705925</c:v>
                </c:pt>
                <c:pt idx="702">
                  <c:v>706926</c:v>
                </c:pt>
                <c:pt idx="703">
                  <c:v>707928</c:v>
                </c:pt>
                <c:pt idx="704">
                  <c:v>708929</c:v>
                </c:pt>
                <c:pt idx="705">
                  <c:v>709930</c:v>
                </c:pt>
                <c:pt idx="706">
                  <c:v>710931</c:v>
                </c:pt>
                <c:pt idx="707">
                  <c:v>711932</c:v>
                </c:pt>
                <c:pt idx="708">
                  <c:v>712933</c:v>
                </c:pt>
                <c:pt idx="709">
                  <c:v>713935</c:v>
                </c:pt>
                <c:pt idx="710">
                  <c:v>714936</c:v>
                </c:pt>
                <c:pt idx="711">
                  <c:v>715938</c:v>
                </c:pt>
                <c:pt idx="712">
                  <c:v>716939</c:v>
                </c:pt>
                <c:pt idx="713">
                  <c:v>717940</c:v>
                </c:pt>
                <c:pt idx="714">
                  <c:v>718942</c:v>
                </c:pt>
                <c:pt idx="715">
                  <c:v>719943</c:v>
                </c:pt>
                <c:pt idx="716">
                  <c:v>720944</c:v>
                </c:pt>
                <c:pt idx="717">
                  <c:v>721945</c:v>
                </c:pt>
                <c:pt idx="718">
                  <c:v>722946</c:v>
                </c:pt>
                <c:pt idx="719">
                  <c:v>723948</c:v>
                </c:pt>
                <c:pt idx="720">
                  <c:v>724950</c:v>
                </c:pt>
                <c:pt idx="721">
                  <c:v>725952</c:v>
                </c:pt>
                <c:pt idx="722">
                  <c:v>726953</c:v>
                </c:pt>
                <c:pt idx="723">
                  <c:v>727954</c:v>
                </c:pt>
                <c:pt idx="724">
                  <c:v>728955</c:v>
                </c:pt>
                <c:pt idx="725">
                  <c:v>729956</c:v>
                </c:pt>
                <c:pt idx="726">
                  <c:v>730958</c:v>
                </c:pt>
                <c:pt idx="727">
                  <c:v>731960</c:v>
                </c:pt>
                <c:pt idx="728">
                  <c:v>732961</c:v>
                </c:pt>
                <c:pt idx="729">
                  <c:v>733962</c:v>
                </c:pt>
                <c:pt idx="730">
                  <c:v>734964</c:v>
                </c:pt>
                <c:pt idx="731">
                  <c:v>735965</c:v>
                </c:pt>
                <c:pt idx="732">
                  <c:v>736966</c:v>
                </c:pt>
                <c:pt idx="733">
                  <c:v>737968</c:v>
                </c:pt>
                <c:pt idx="734">
                  <c:v>738969</c:v>
                </c:pt>
                <c:pt idx="735">
                  <c:v>739971</c:v>
                </c:pt>
                <c:pt idx="736">
                  <c:v>740972</c:v>
                </c:pt>
                <c:pt idx="737">
                  <c:v>741974</c:v>
                </c:pt>
                <c:pt idx="738">
                  <c:v>742975</c:v>
                </c:pt>
                <c:pt idx="739">
                  <c:v>743976</c:v>
                </c:pt>
                <c:pt idx="740">
                  <c:v>744977</c:v>
                </c:pt>
                <c:pt idx="741">
                  <c:v>745979</c:v>
                </c:pt>
                <c:pt idx="742">
                  <c:v>746980</c:v>
                </c:pt>
                <c:pt idx="743">
                  <c:v>747981</c:v>
                </c:pt>
                <c:pt idx="744">
                  <c:v>748982</c:v>
                </c:pt>
                <c:pt idx="745">
                  <c:v>749984</c:v>
                </c:pt>
                <c:pt idx="746">
                  <c:v>750985</c:v>
                </c:pt>
                <c:pt idx="747">
                  <c:v>751986</c:v>
                </c:pt>
                <c:pt idx="748">
                  <c:v>752987</c:v>
                </c:pt>
                <c:pt idx="749">
                  <c:v>753988</c:v>
                </c:pt>
                <c:pt idx="750">
                  <c:v>754989</c:v>
                </c:pt>
                <c:pt idx="751">
                  <c:v>755990</c:v>
                </c:pt>
                <c:pt idx="752">
                  <c:v>756991</c:v>
                </c:pt>
                <c:pt idx="753">
                  <c:v>757992</c:v>
                </c:pt>
                <c:pt idx="754">
                  <c:v>758994</c:v>
                </c:pt>
                <c:pt idx="755">
                  <c:v>759995</c:v>
                </c:pt>
                <c:pt idx="756">
                  <c:v>760997</c:v>
                </c:pt>
                <c:pt idx="757">
                  <c:v>761998</c:v>
                </c:pt>
                <c:pt idx="758">
                  <c:v>763000</c:v>
                </c:pt>
                <c:pt idx="759">
                  <c:v>764001</c:v>
                </c:pt>
                <c:pt idx="760">
                  <c:v>765002</c:v>
                </c:pt>
                <c:pt idx="761">
                  <c:v>766003</c:v>
                </c:pt>
                <c:pt idx="762">
                  <c:v>767005</c:v>
                </c:pt>
                <c:pt idx="763">
                  <c:v>768006</c:v>
                </c:pt>
                <c:pt idx="764">
                  <c:v>769007</c:v>
                </c:pt>
                <c:pt idx="765">
                  <c:v>770008</c:v>
                </c:pt>
                <c:pt idx="766">
                  <c:v>771009</c:v>
                </c:pt>
                <c:pt idx="767">
                  <c:v>772010</c:v>
                </c:pt>
                <c:pt idx="768">
                  <c:v>773011</c:v>
                </c:pt>
                <c:pt idx="769">
                  <c:v>774012</c:v>
                </c:pt>
                <c:pt idx="770">
                  <c:v>775013</c:v>
                </c:pt>
                <c:pt idx="771">
                  <c:v>776014</c:v>
                </c:pt>
                <c:pt idx="772">
                  <c:v>777015</c:v>
                </c:pt>
                <c:pt idx="773">
                  <c:v>778016</c:v>
                </c:pt>
                <c:pt idx="774">
                  <c:v>779017</c:v>
                </c:pt>
                <c:pt idx="775">
                  <c:v>780018</c:v>
                </c:pt>
                <c:pt idx="776">
                  <c:v>781020</c:v>
                </c:pt>
                <c:pt idx="777">
                  <c:v>782021</c:v>
                </c:pt>
                <c:pt idx="778">
                  <c:v>783022</c:v>
                </c:pt>
                <c:pt idx="779">
                  <c:v>784023</c:v>
                </c:pt>
                <c:pt idx="780">
                  <c:v>785025</c:v>
                </c:pt>
                <c:pt idx="781">
                  <c:v>786026</c:v>
                </c:pt>
                <c:pt idx="782">
                  <c:v>787027</c:v>
                </c:pt>
                <c:pt idx="783">
                  <c:v>788029</c:v>
                </c:pt>
                <c:pt idx="784">
                  <c:v>789031</c:v>
                </c:pt>
                <c:pt idx="785">
                  <c:v>790033</c:v>
                </c:pt>
                <c:pt idx="786">
                  <c:v>791034</c:v>
                </c:pt>
                <c:pt idx="787">
                  <c:v>792035</c:v>
                </c:pt>
                <c:pt idx="788">
                  <c:v>793036</c:v>
                </c:pt>
                <c:pt idx="789">
                  <c:v>794037</c:v>
                </c:pt>
                <c:pt idx="790">
                  <c:v>795039</c:v>
                </c:pt>
                <c:pt idx="791">
                  <c:v>796040</c:v>
                </c:pt>
                <c:pt idx="792">
                  <c:v>797042</c:v>
                </c:pt>
                <c:pt idx="793">
                  <c:v>798043</c:v>
                </c:pt>
                <c:pt idx="794">
                  <c:v>799044</c:v>
                </c:pt>
                <c:pt idx="795">
                  <c:v>800045</c:v>
                </c:pt>
                <c:pt idx="796">
                  <c:v>801047</c:v>
                </c:pt>
                <c:pt idx="797">
                  <c:v>802048</c:v>
                </c:pt>
                <c:pt idx="798">
                  <c:v>803049</c:v>
                </c:pt>
                <c:pt idx="799">
                  <c:v>804050</c:v>
                </c:pt>
                <c:pt idx="800">
                  <c:v>805051</c:v>
                </c:pt>
                <c:pt idx="801">
                  <c:v>806052</c:v>
                </c:pt>
                <c:pt idx="802">
                  <c:v>807053</c:v>
                </c:pt>
                <c:pt idx="803">
                  <c:v>808055</c:v>
                </c:pt>
                <c:pt idx="804">
                  <c:v>809056</c:v>
                </c:pt>
                <c:pt idx="805">
                  <c:v>810057</c:v>
                </c:pt>
                <c:pt idx="806">
                  <c:v>811058</c:v>
                </c:pt>
                <c:pt idx="807">
                  <c:v>812059</c:v>
                </c:pt>
                <c:pt idx="808">
                  <c:v>813060</c:v>
                </c:pt>
                <c:pt idx="809">
                  <c:v>814061</c:v>
                </c:pt>
                <c:pt idx="810">
                  <c:v>815062</c:v>
                </c:pt>
                <c:pt idx="811">
                  <c:v>816063</c:v>
                </c:pt>
                <c:pt idx="812">
                  <c:v>817064</c:v>
                </c:pt>
                <c:pt idx="813">
                  <c:v>818065</c:v>
                </c:pt>
                <c:pt idx="814">
                  <c:v>819067</c:v>
                </c:pt>
                <c:pt idx="815">
                  <c:v>820068</c:v>
                </c:pt>
                <c:pt idx="816">
                  <c:v>821071</c:v>
                </c:pt>
                <c:pt idx="817">
                  <c:v>822072</c:v>
                </c:pt>
                <c:pt idx="818">
                  <c:v>823073</c:v>
                </c:pt>
                <c:pt idx="819">
                  <c:v>824074</c:v>
                </c:pt>
                <c:pt idx="820">
                  <c:v>825075</c:v>
                </c:pt>
                <c:pt idx="821">
                  <c:v>826076</c:v>
                </c:pt>
                <c:pt idx="822">
                  <c:v>827077</c:v>
                </c:pt>
                <c:pt idx="823">
                  <c:v>828079</c:v>
                </c:pt>
                <c:pt idx="824">
                  <c:v>829080</c:v>
                </c:pt>
                <c:pt idx="825">
                  <c:v>830081</c:v>
                </c:pt>
                <c:pt idx="826">
                  <c:v>831082</c:v>
                </c:pt>
                <c:pt idx="827">
                  <c:v>832083</c:v>
                </c:pt>
                <c:pt idx="828">
                  <c:v>833084</c:v>
                </c:pt>
                <c:pt idx="829">
                  <c:v>834085</c:v>
                </c:pt>
                <c:pt idx="830">
                  <c:v>835086</c:v>
                </c:pt>
                <c:pt idx="831">
                  <c:v>836087</c:v>
                </c:pt>
                <c:pt idx="832">
                  <c:v>837089</c:v>
                </c:pt>
                <c:pt idx="833">
                  <c:v>838090</c:v>
                </c:pt>
                <c:pt idx="834">
                  <c:v>839091</c:v>
                </c:pt>
                <c:pt idx="835">
                  <c:v>840092</c:v>
                </c:pt>
                <c:pt idx="836">
                  <c:v>841093</c:v>
                </c:pt>
                <c:pt idx="837">
                  <c:v>843288</c:v>
                </c:pt>
                <c:pt idx="838">
                  <c:v>844098</c:v>
                </c:pt>
                <c:pt idx="839">
                  <c:v>845099</c:v>
                </c:pt>
                <c:pt idx="840">
                  <c:v>846100</c:v>
                </c:pt>
                <c:pt idx="841">
                  <c:v>847102</c:v>
                </c:pt>
                <c:pt idx="842">
                  <c:v>848103</c:v>
                </c:pt>
                <c:pt idx="843">
                  <c:v>849105</c:v>
                </c:pt>
                <c:pt idx="844">
                  <c:v>850106</c:v>
                </c:pt>
                <c:pt idx="845">
                  <c:v>852110</c:v>
                </c:pt>
                <c:pt idx="846">
                  <c:v>852330</c:v>
                </c:pt>
                <c:pt idx="847">
                  <c:v>853112</c:v>
                </c:pt>
                <c:pt idx="848">
                  <c:v>854114</c:v>
                </c:pt>
                <c:pt idx="849">
                  <c:v>855115</c:v>
                </c:pt>
                <c:pt idx="850">
                  <c:v>856117</c:v>
                </c:pt>
                <c:pt idx="851">
                  <c:v>857118</c:v>
                </c:pt>
                <c:pt idx="852">
                  <c:v>858119</c:v>
                </c:pt>
                <c:pt idx="853">
                  <c:v>859121</c:v>
                </c:pt>
                <c:pt idx="854">
                  <c:v>860122</c:v>
                </c:pt>
                <c:pt idx="855">
                  <c:v>861123</c:v>
                </c:pt>
                <c:pt idx="856">
                  <c:v>862124</c:v>
                </c:pt>
                <c:pt idx="857">
                  <c:v>863125</c:v>
                </c:pt>
                <c:pt idx="858">
                  <c:v>864126</c:v>
                </c:pt>
                <c:pt idx="859">
                  <c:v>865128</c:v>
                </c:pt>
                <c:pt idx="860">
                  <c:v>866130</c:v>
                </c:pt>
                <c:pt idx="861">
                  <c:v>867131</c:v>
                </c:pt>
                <c:pt idx="862">
                  <c:v>868999</c:v>
                </c:pt>
                <c:pt idx="863">
                  <c:v>869134</c:v>
                </c:pt>
                <c:pt idx="864">
                  <c:v>870135</c:v>
                </c:pt>
                <c:pt idx="865">
                  <c:v>871136</c:v>
                </c:pt>
                <c:pt idx="866">
                  <c:v>872137</c:v>
                </c:pt>
                <c:pt idx="867">
                  <c:v>873138</c:v>
                </c:pt>
                <c:pt idx="868">
                  <c:v>874139</c:v>
                </c:pt>
                <c:pt idx="869">
                  <c:v>875141</c:v>
                </c:pt>
                <c:pt idx="870">
                  <c:v>876142</c:v>
                </c:pt>
                <c:pt idx="871">
                  <c:v>877343</c:v>
                </c:pt>
                <c:pt idx="872">
                  <c:v>878144</c:v>
                </c:pt>
                <c:pt idx="873">
                  <c:v>879145</c:v>
                </c:pt>
                <c:pt idx="874">
                  <c:v>880146</c:v>
                </c:pt>
                <c:pt idx="875">
                  <c:v>881147</c:v>
                </c:pt>
                <c:pt idx="876">
                  <c:v>882148</c:v>
                </c:pt>
                <c:pt idx="877">
                  <c:v>884151</c:v>
                </c:pt>
                <c:pt idx="878">
                  <c:v>885152</c:v>
                </c:pt>
                <c:pt idx="879">
                  <c:v>886153</c:v>
                </c:pt>
                <c:pt idx="880">
                  <c:v>887154</c:v>
                </c:pt>
                <c:pt idx="881">
                  <c:v>887627</c:v>
                </c:pt>
                <c:pt idx="882">
                  <c:v>888155</c:v>
                </c:pt>
                <c:pt idx="883">
                  <c:v>889157</c:v>
                </c:pt>
                <c:pt idx="884">
                  <c:v>890158</c:v>
                </c:pt>
                <c:pt idx="885">
                  <c:v>891159</c:v>
                </c:pt>
                <c:pt idx="886">
                  <c:v>892160</c:v>
                </c:pt>
                <c:pt idx="887">
                  <c:v>893161</c:v>
                </c:pt>
                <c:pt idx="888">
                  <c:v>894162</c:v>
                </c:pt>
                <c:pt idx="889">
                  <c:v>895163</c:v>
                </c:pt>
                <c:pt idx="890">
                  <c:v>896164</c:v>
                </c:pt>
                <c:pt idx="891">
                  <c:v>897165</c:v>
                </c:pt>
                <c:pt idx="892">
                  <c:v>898166</c:v>
                </c:pt>
                <c:pt idx="893">
                  <c:v>899167</c:v>
                </c:pt>
                <c:pt idx="894">
                  <c:v>900168</c:v>
                </c:pt>
                <c:pt idx="895">
                  <c:v>901170</c:v>
                </c:pt>
                <c:pt idx="896">
                  <c:v>902171</c:v>
                </c:pt>
                <c:pt idx="897">
                  <c:v>903173</c:v>
                </c:pt>
                <c:pt idx="898">
                  <c:v>904174</c:v>
                </c:pt>
                <c:pt idx="899">
                  <c:v>905175</c:v>
                </c:pt>
                <c:pt idx="900">
                  <c:v>906176</c:v>
                </c:pt>
                <c:pt idx="901">
                  <c:v>907700</c:v>
                </c:pt>
                <c:pt idx="902">
                  <c:v>908897</c:v>
                </c:pt>
                <c:pt idx="903">
                  <c:v>909180</c:v>
                </c:pt>
                <c:pt idx="904">
                  <c:v>911182</c:v>
                </c:pt>
                <c:pt idx="905">
                  <c:v>911308</c:v>
                </c:pt>
                <c:pt idx="906">
                  <c:v>912183</c:v>
                </c:pt>
                <c:pt idx="907">
                  <c:v>913184</c:v>
                </c:pt>
                <c:pt idx="908">
                  <c:v>914185</c:v>
                </c:pt>
                <c:pt idx="909">
                  <c:v>915186</c:v>
                </c:pt>
                <c:pt idx="910">
                  <c:v>916187</c:v>
                </c:pt>
                <c:pt idx="911">
                  <c:v>917188</c:v>
                </c:pt>
                <c:pt idx="912">
                  <c:v>918190</c:v>
                </c:pt>
                <c:pt idx="913">
                  <c:v>919192</c:v>
                </c:pt>
                <c:pt idx="914">
                  <c:v>920193</c:v>
                </c:pt>
                <c:pt idx="915">
                  <c:v>921194</c:v>
                </c:pt>
                <c:pt idx="916">
                  <c:v>922195</c:v>
                </c:pt>
                <c:pt idx="917">
                  <c:v>923196</c:v>
                </c:pt>
                <c:pt idx="918">
                  <c:v>924197</c:v>
                </c:pt>
                <c:pt idx="919">
                  <c:v>925198</c:v>
                </c:pt>
                <c:pt idx="920">
                  <c:v>926199</c:v>
                </c:pt>
                <c:pt idx="921">
                  <c:v>927201</c:v>
                </c:pt>
                <c:pt idx="922">
                  <c:v>928202</c:v>
                </c:pt>
                <c:pt idx="923">
                  <c:v>929203</c:v>
                </c:pt>
                <c:pt idx="924">
                  <c:v>930204</c:v>
                </c:pt>
                <c:pt idx="925">
                  <c:v>931206</c:v>
                </c:pt>
                <c:pt idx="926">
                  <c:v>932207</c:v>
                </c:pt>
                <c:pt idx="927">
                  <c:v>933209</c:v>
                </c:pt>
                <c:pt idx="928">
                  <c:v>934210</c:v>
                </c:pt>
                <c:pt idx="929">
                  <c:v>935212</c:v>
                </c:pt>
                <c:pt idx="930">
                  <c:v>936213</c:v>
                </c:pt>
                <c:pt idx="931">
                  <c:v>937214</c:v>
                </c:pt>
                <c:pt idx="932">
                  <c:v>938215</c:v>
                </c:pt>
                <c:pt idx="933">
                  <c:v>939216</c:v>
                </c:pt>
                <c:pt idx="934">
                  <c:v>940218</c:v>
                </c:pt>
                <c:pt idx="935">
                  <c:v>941219</c:v>
                </c:pt>
                <c:pt idx="936">
                  <c:v>942220</c:v>
                </c:pt>
                <c:pt idx="937">
                  <c:v>943221</c:v>
                </c:pt>
                <c:pt idx="938">
                  <c:v>944222</c:v>
                </c:pt>
                <c:pt idx="939">
                  <c:v>945223</c:v>
                </c:pt>
                <c:pt idx="940">
                  <c:v>946224</c:v>
                </c:pt>
                <c:pt idx="941">
                  <c:v>947225</c:v>
                </c:pt>
                <c:pt idx="942">
                  <c:v>948226</c:v>
                </c:pt>
                <c:pt idx="943">
                  <c:v>949227</c:v>
                </c:pt>
                <c:pt idx="944">
                  <c:v>950228</c:v>
                </c:pt>
                <c:pt idx="945">
                  <c:v>951230</c:v>
                </c:pt>
                <c:pt idx="946">
                  <c:v>952231</c:v>
                </c:pt>
                <c:pt idx="947">
                  <c:v>954233</c:v>
                </c:pt>
                <c:pt idx="948">
                  <c:v>954502</c:v>
                </c:pt>
                <c:pt idx="949">
                  <c:v>955571</c:v>
                </c:pt>
                <c:pt idx="950">
                  <c:v>957135</c:v>
                </c:pt>
                <c:pt idx="951">
                  <c:v>957239</c:v>
                </c:pt>
                <c:pt idx="952">
                  <c:v>958240</c:v>
                </c:pt>
                <c:pt idx="953">
                  <c:v>959241</c:v>
                </c:pt>
                <c:pt idx="954">
                  <c:v>961244</c:v>
                </c:pt>
                <c:pt idx="955">
                  <c:v>961879</c:v>
                </c:pt>
                <c:pt idx="956">
                  <c:v>962245</c:v>
                </c:pt>
                <c:pt idx="957">
                  <c:v>963247</c:v>
                </c:pt>
                <c:pt idx="958">
                  <c:v>964248</c:v>
                </c:pt>
                <c:pt idx="959">
                  <c:v>965249</c:v>
                </c:pt>
                <c:pt idx="960">
                  <c:v>966250</c:v>
                </c:pt>
                <c:pt idx="961">
                  <c:v>967252</c:v>
                </c:pt>
                <c:pt idx="962">
                  <c:v>968253</c:v>
                </c:pt>
                <c:pt idx="963">
                  <c:v>969254</c:v>
                </c:pt>
                <c:pt idx="964">
                  <c:v>970256</c:v>
                </c:pt>
                <c:pt idx="965">
                  <c:v>971257</c:v>
                </c:pt>
                <c:pt idx="966">
                  <c:v>972258</c:v>
                </c:pt>
                <c:pt idx="967">
                  <c:v>974190</c:v>
                </c:pt>
                <c:pt idx="968">
                  <c:v>974261</c:v>
                </c:pt>
                <c:pt idx="969">
                  <c:v>976021</c:v>
                </c:pt>
                <c:pt idx="970">
                  <c:v>976263</c:v>
                </c:pt>
                <c:pt idx="971">
                  <c:v>977265</c:v>
                </c:pt>
                <c:pt idx="972">
                  <c:v>978267</c:v>
                </c:pt>
                <c:pt idx="973">
                  <c:v>979268</c:v>
                </c:pt>
                <c:pt idx="974">
                  <c:v>980270</c:v>
                </c:pt>
                <c:pt idx="975">
                  <c:v>981271</c:v>
                </c:pt>
                <c:pt idx="976">
                  <c:v>982272</c:v>
                </c:pt>
                <c:pt idx="977">
                  <c:v>983273</c:v>
                </c:pt>
                <c:pt idx="978">
                  <c:v>984275</c:v>
                </c:pt>
                <c:pt idx="979">
                  <c:v>985277</c:v>
                </c:pt>
                <c:pt idx="980">
                  <c:v>986278</c:v>
                </c:pt>
                <c:pt idx="981">
                  <c:v>987279</c:v>
                </c:pt>
                <c:pt idx="982">
                  <c:v>988280</c:v>
                </c:pt>
                <c:pt idx="983">
                  <c:v>989281</c:v>
                </c:pt>
                <c:pt idx="984">
                  <c:v>990282</c:v>
                </c:pt>
                <c:pt idx="985">
                  <c:v>991283</c:v>
                </c:pt>
                <c:pt idx="986">
                  <c:v>992284</c:v>
                </c:pt>
                <c:pt idx="987">
                  <c:v>993285</c:v>
                </c:pt>
                <c:pt idx="988">
                  <c:v>994286</c:v>
                </c:pt>
                <c:pt idx="989">
                  <c:v>995287</c:v>
                </c:pt>
                <c:pt idx="990">
                  <c:v>996289</c:v>
                </c:pt>
                <c:pt idx="991">
                  <c:v>997290</c:v>
                </c:pt>
                <c:pt idx="992">
                  <c:v>998291</c:v>
                </c:pt>
                <c:pt idx="993">
                  <c:v>999293</c:v>
                </c:pt>
                <c:pt idx="994">
                  <c:v>1000294</c:v>
                </c:pt>
                <c:pt idx="995">
                  <c:v>1001295</c:v>
                </c:pt>
                <c:pt idx="996">
                  <c:v>1002296</c:v>
                </c:pt>
                <c:pt idx="997">
                  <c:v>1003297</c:v>
                </c:pt>
                <c:pt idx="998">
                  <c:v>1004298</c:v>
                </c:pt>
                <c:pt idx="999">
                  <c:v>1005300</c:v>
                </c:pt>
                <c:pt idx="1000">
                  <c:v>1006302</c:v>
                </c:pt>
                <c:pt idx="1001">
                  <c:v>1007303</c:v>
                </c:pt>
                <c:pt idx="1002">
                  <c:v>1008304</c:v>
                </c:pt>
                <c:pt idx="1003">
                  <c:v>1009305</c:v>
                </c:pt>
                <c:pt idx="1004">
                  <c:v>1010307</c:v>
                </c:pt>
                <c:pt idx="1005">
                  <c:v>1011308</c:v>
                </c:pt>
                <c:pt idx="1006">
                  <c:v>1012309</c:v>
                </c:pt>
                <c:pt idx="1007">
                  <c:v>1013847</c:v>
                </c:pt>
                <c:pt idx="1008">
                  <c:v>1014311</c:v>
                </c:pt>
                <c:pt idx="1009">
                  <c:v>1015346</c:v>
                </c:pt>
                <c:pt idx="1010">
                  <c:v>1016313</c:v>
                </c:pt>
                <c:pt idx="1011">
                  <c:v>1017314</c:v>
                </c:pt>
                <c:pt idx="1012">
                  <c:v>1018386</c:v>
                </c:pt>
                <c:pt idx="1013">
                  <c:v>1019316</c:v>
                </c:pt>
                <c:pt idx="1014">
                  <c:v>1020317</c:v>
                </c:pt>
                <c:pt idx="1015">
                  <c:v>1021318</c:v>
                </c:pt>
                <c:pt idx="1016">
                  <c:v>1022319</c:v>
                </c:pt>
                <c:pt idx="1017">
                  <c:v>1023320</c:v>
                </c:pt>
                <c:pt idx="1018">
                  <c:v>1024321</c:v>
                </c:pt>
                <c:pt idx="1019">
                  <c:v>1025322</c:v>
                </c:pt>
                <c:pt idx="1020">
                  <c:v>1026323</c:v>
                </c:pt>
                <c:pt idx="1021">
                  <c:v>1027324</c:v>
                </c:pt>
                <c:pt idx="1022">
                  <c:v>1028325</c:v>
                </c:pt>
                <c:pt idx="1023">
                  <c:v>1029326</c:v>
                </c:pt>
                <c:pt idx="1024">
                  <c:v>1030328</c:v>
                </c:pt>
                <c:pt idx="1025">
                  <c:v>1031329</c:v>
                </c:pt>
                <c:pt idx="1026">
                  <c:v>1032330</c:v>
                </c:pt>
                <c:pt idx="1027">
                  <c:v>1033332</c:v>
                </c:pt>
                <c:pt idx="1028">
                  <c:v>1034333</c:v>
                </c:pt>
                <c:pt idx="1029">
                  <c:v>1035334</c:v>
                </c:pt>
                <c:pt idx="1030">
                  <c:v>1036335</c:v>
                </c:pt>
                <c:pt idx="1031">
                  <c:v>1037337</c:v>
                </c:pt>
                <c:pt idx="1032">
                  <c:v>1038338</c:v>
                </c:pt>
                <c:pt idx="1033">
                  <c:v>1039339</c:v>
                </c:pt>
                <c:pt idx="1034">
                  <c:v>1040859</c:v>
                </c:pt>
                <c:pt idx="1035">
                  <c:v>1041341</c:v>
                </c:pt>
                <c:pt idx="1036">
                  <c:v>1042342</c:v>
                </c:pt>
                <c:pt idx="1037">
                  <c:v>1043343</c:v>
                </c:pt>
                <c:pt idx="1038">
                  <c:v>1044344</c:v>
                </c:pt>
                <c:pt idx="1039">
                  <c:v>1045345</c:v>
                </c:pt>
                <c:pt idx="1040">
                  <c:v>1046346</c:v>
                </c:pt>
                <c:pt idx="1041">
                  <c:v>1047348</c:v>
                </c:pt>
                <c:pt idx="1042">
                  <c:v>1048349</c:v>
                </c:pt>
                <c:pt idx="1043">
                  <c:v>1049350</c:v>
                </c:pt>
                <c:pt idx="1044">
                  <c:v>1050351</c:v>
                </c:pt>
                <c:pt idx="1045">
                  <c:v>1051352</c:v>
                </c:pt>
                <c:pt idx="1046">
                  <c:v>1052353</c:v>
                </c:pt>
                <c:pt idx="1047">
                  <c:v>1053355</c:v>
                </c:pt>
                <c:pt idx="1048">
                  <c:v>1054357</c:v>
                </c:pt>
                <c:pt idx="1049">
                  <c:v>1055359</c:v>
                </c:pt>
                <c:pt idx="1050">
                  <c:v>1056360</c:v>
                </c:pt>
                <c:pt idx="1051">
                  <c:v>1057361</c:v>
                </c:pt>
                <c:pt idx="1052">
                  <c:v>1058363</c:v>
                </c:pt>
                <c:pt idx="1053">
                  <c:v>1059364</c:v>
                </c:pt>
                <c:pt idx="1054">
                  <c:v>1060365</c:v>
                </c:pt>
                <c:pt idx="1055">
                  <c:v>1061366</c:v>
                </c:pt>
                <c:pt idx="1056">
                  <c:v>1063186</c:v>
                </c:pt>
                <c:pt idx="1057">
                  <c:v>1063368</c:v>
                </c:pt>
                <c:pt idx="1058">
                  <c:v>1064369</c:v>
                </c:pt>
                <c:pt idx="1059">
                  <c:v>1065370</c:v>
                </c:pt>
                <c:pt idx="1060">
                  <c:v>1066371</c:v>
                </c:pt>
                <c:pt idx="1061">
                  <c:v>1067372</c:v>
                </c:pt>
                <c:pt idx="1062">
                  <c:v>1068373</c:v>
                </c:pt>
                <c:pt idx="1063">
                  <c:v>1069374</c:v>
                </c:pt>
                <c:pt idx="1064">
                  <c:v>1070375</c:v>
                </c:pt>
                <c:pt idx="1065">
                  <c:v>1071376</c:v>
                </c:pt>
                <c:pt idx="1066">
                  <c:v>1072377</c:v>
                </c:pt>
                <c:pt idx="1067">
                  <c:v>1073378</c:v>
                </c:pt>
                <c:pt idx="1068">
                  <c:v>1074379</c:v>
                </c:pt>
                <c:pt idx="1069">
                  <c:v>1075381</c:v>
                </c:pt>
                <c:pt idx="1070">
                  <c:v>1076383</c:v>
                </c:pt>
                <c:pt idx="1071">
                  <c:v>1077384</c:v>
                </c:pt>
                <c:pt idx="1072">
                  <c:v>1078387</c:v>
                </c:pt>
                <c:pt idx="1073">
                  <c:v>1079388</c:v>
                </c:pt>
                <c:pt idx="1074">
                  <c:v>1080389</c:v>
                </c:pt>
                <c:pt idx="1075">
                  <c:v>1081390</c:v>
                </c:pt>
                <c:pt idx="1076">
                  <c:v>1082391</c:v>
                </c:pt>
                <c:pt idx="1077">
                  <c:v>1083392</c:v>
                </c:pt>
                <c:pt idx="1078">
                  <c:v>1084393</c:v>
                </c:pt>
                <c:pt idx="1079">
                  <c:v>1085394</c:v>
                </c:pt>
                <c:pt idx="1080">
                  <c:v>1086395</c:v>
                </c:pt>
                <c:pt idx="1081">
                  <c:v>1087396</c:v>
                </c:pt>
                <c:pt idx="1082">
                  <c:v>1088397</c:v>
                </c:pt>
                <c:pt idx="1083">
                  <c:v>1089398</c:v>
                </c:pt>
                <c:pt idx="1084">
                  <c:v>1090399</c:v>
                </c:pt>
                <c:pt idx="1085">
                  <c:v>1091401</c:v>
                </c:pt>
                <c:pt idx="1086">
                  <c:v>1092402</c:v>
                </c:pt>
                <c:pt idx="1087">
                  <c:v>1093403</c:v>
                </c:pt>
                <c:pt idx="1088">
                  <c:v>1094404</c:v>
                </c:pt>
                <c:pt idx="1089">
                  <c:v>1095405</c:v>
                </c:pt>
                <c:pt idx="1090">
                  <c:v>1096406</c:v>
                </c:pt>
                <c:pt idx="1091">
                  <c:v>1097407</c:v>
                </c:pt>
                <c:pt idx="1092">
                  <c:v>1098409</c:v>
                </c:pt>
                <c:pt idx="1093">
                  <c:v>1099410</c:v>
                </c:pt>
                <c:pt idx="1094">
                  <c:v>1100412</c:v>
                </c:pt>
                <c:pt idx="1095">
                  <c:v>1101414</c:v>
                </c:pt>
                <c:pt idx="1096">
                  <c:v>1102415</c:v>
                </c:pt>
                <c:pt idx="1097">
                  <c:v>1103416</c:v>
                </c:pt>
                <c:pt idx="1098">
                  <c:v>1104417</c:v>
                </c:pt>
                <c:pt idx="1099">
                  <c:v>1105418</c:v>
                </c:pt>
                <c:pt idx="1100">
                  <c:v>1106419</c:v>
                </c:pt>
                <c:pt idx="1101">
                  <c:v>1107421</c:v>
                </c:pt>
                <c:pt idx="1102">
                  <c:v>1108422</c:v>
                </c:pt>
                <c:pt idx="1103">
                  <c:v>1109423</c:v>
                </c:pt>
                <c:pt idx="1104">
                  <c:v>1110425</c:v>
                </c:pt>
                <c:pt idx="1105">
                  <c:v>1111426</c:v>
                </c:pt>
                <c:pt idx="1106">
                  <c:v>1112428</c:v>
                </c:pt>
                <c:pt idx="1107">
                  <c:v>1113430</c:v>
                </c:pt>
                <c:pt idx="1108">
                  <c:v>1114431</c:v>
                </c:pt>
                <c:pt idx="1109">
                  <c:v>1115432</c:v>
                </c:pt>
                <c:pt idx="1110">
                  <c:v>1116433</c:v>
                </c:pt>
                <c:pt idx="1111">
                  <c:v>1117434</c:v>
                </c:pt>
                <c:pt idx="1112">
                  <c:v>1118435</c:v>
                </c:pt>
                <c:pt idx="1113">
                  <c:v>1119436</c:v>
                </c:pt>
                <c:pt idx="1114">
                  <c:v>1120437</c:v>
                </c:pt>
                <c:pt idx="1115">
                  <c:v>1121438</c:v>
                </c:pt>
                <c:pt idx="1116">
                  <c:v>1122439</c:v>
                </c:pt>
                <c:pt idx="1117">
                  <c:v>1123441</c:v>
                </c:pt>
                <c:pt idx="1118">
                  <c:v>1124443</c:v>
                </c:pt>
                <c:pt idx="1119">
                  <c:v>1125444</c:v>
                </c:pt>
                <c:pt idx="1120">
                  <c:v>1126445</c:v>
                </c:pt>
                <c:pt idx="1121">
                  <c:v>1127446</c:v>
                </c:pt>
                <c:pt idx="1122">
                  <c:v>1128448</c:v>
                </c:pt>
                <c:pt idx="1123">
                  <c:v>1129450</c:v>
                </c:pt>
                <c:pt idx="1124">
                  <c:v>1130452</c:v>
                </c:pt>
                <c:pt idx="1125">
                  <c:v>1131453</c:v>
                </c:pt>
                <c:pt idx="1126">
                  <c:v>1132454</c:v>
                </c:pt>
                <c:pt idx="1127">
                  <c:v>1133455</c:v>
                </c:pt>
                <c:pt idx="1128">
                  <c:v>1134456</c:v>
                </c:pt>
                <c:pt idx="1129">
                  <c:v>1135457</c:v>
                </c:pt>
                <c:pt idx="1130">
                  <c:v>1136458</c:v>
                </c:pt>
                <c:pt idx="1131">
                  <c:v>1137460</c:v>
                </c:pt>
                <c:pt idx="1132">
                  <c:v>1138462</c:v>
                </c:pt>
                <c:pt idx="1133">
                  <c:v>1139463</c:v>
                </c:pt>
                <c:pt idx="1134">
                  <c:v>1140464</c:v>
                </c:pt>
                <c:pt idx="1135">
                  <c:v>1141465</c:v>
                </c:pt>
                <c:pt idx="1136">
                  <c:v>1142977</c:v>
                </c:pt>
                <c:pt idx="1137">
                  <c:v>1143468</c:v>
                </c:pt>
                <c:pt idx="1138">
                  <c:v>1144469</c:v>
                </c:pt>
                <c:pt idx="1139">
                  <c:v>1145470</c:v>
                </c:pt>
                <c:pt idx="1140">
                  <c:v>1146471</c:v>
                </c:pt>
                <c:pt idx="1141">
                  <c:v>1147473</c:v>
                </c:pt>
                <c:pt idx="1142">
                  <c:v>1148474</c:v>
                </c:pt>
                <c:pt idx="1143">
                  <c:v>1149475</c:v>
                </c:pt>
                <c:pt idx="1144">
                  <c:v>1150476</c:v>
                </c:pt>
                <c:pt idx="1145">
                  <c:v>1151477</c:v>
                </c:pt>
                <c:pt idx="1146">
                  <c:v>1152479</c:v>
                </c:pt>
                <c:pt idx="1147">
                  <c:v>1153480</c:v>
                </c:pt>
                <c:pt idx="1148">
                  <c:v>1154481</c:v>
                </c:pt>
                <c:pt idx="1149">
                  <c:v>1155482</c:v>
                </c:pt>
                <c:pt idx="1150">
                  <c:v>1156483</c:v>
                </c:pt>
                <c:pt idx="1151">
                  <c:v>1157557</c:v>
                </c:pt>
                <c:pt idx="1152">
                  <c:v>1159486</c:v>
                </c:pt>
                <c:pt idx="1153">
                  <c:v>1160487</c:v>
                </c:pt>
                <c:pt idx="1154">
                  <c:v>1160673</c:v>
                </c:pt>
                <c:pt idx="1155">
                  <c:v>1161489</c:v>
                </c:pt>
                <c:pt idx="1156">
                  <c:v>1162490</c:v>
                </c:pt>
                <c:pt idx="1157">
                  <c:v>1163491</c:v>
                </c:pt>
                <c:pt idx="1158">
                  <c:v>1164492</c:v>
                </c:pt>
                <c:pt idx="1159">
                  <c:v>1165493</c:v>
                </c:pt>
                <c:pt idx="1160">
                  <c:v>1166494</c:v>
                </c:pt>
                <c:pt idx="1161">
                  <c:v>1167496</c:v>
                </c:pt>
                <c:pt idx="1162">
                  <c:v>1168497</c:v>
                </c:pt>
                <c:pt idx="1163">
                  <c:v>1170500</c:v>
                </c:pt>
                <c:pt idx="1164">
                  <c:v>1170608</c:v>
                </c:pt>
                <c:pt idx="1165">
                  <c:v>1171501</c:v>
                </c:pt>
                <c:pt idx="1166">
                  <c:v>1172502</c:v>
                </c:pt>
                <c:pt idx="1167">
                  <c:v>1173503</c:v>
                </c:pt>
                <c:pt idx="1168">
                  <c:v>1174504</c:v>
                </c:pt>
                <c:pt idx="1169">
                  <c:v>1175505</c:v>
                </c:pt>
                <c:pt idx="1170">
                  <c:v>1176506</c:v>
                </c:pt>
                <c:pt idx="1171">
                  <c:v>1177593</c:v>
                </c:pt>
                <c:pt idx="1172">
                  <c:v>1178510</c:v>
                </c:pt>
                <c:pt idx="1173">
                  <c:v>1179511</c:v>
                </c:pt>
                <c:pt idx="1174">
                  <c:v>1180512</c:v>
                </c:pt>
                <c:pt idx="1175">
                  <c:v>1181514</c:v>
                </c:pt>
                <c:pt idx="1176">
                  <c:v>1182515</c:v>
                </c:pt>
                <c:pt idx="1177">
                  <c:v>1183516</c:v>
                </c:pt>
                <c:pt idx="1178">
                  <c:v>1184517</c:v>
                </c:pt>
                <c:pt idx="1179">
                  <c:v>1185518</c:v>
                </c:pt>
                <c:pt idx="1180">
                  <c:v>1186519</c:v>
                </c:pt>
                <c:pt idx="1181">
                  <c:v>1187520</c:v>
                </c:pt>
                <c:pt idx="1182">
                  <c:v>1188521</c:v>
                </c:pt>
                <c:pt idx="1183">
                  <c:v>1189522</c:v>
                </c:pt>
                <c:pt idx="1184">
                  <c:v>1190523</c:v>
                </c:pt>
                <c:pt idx="1185">
                  <c:v>1191524</c:v>
                </c:pt>
                <c:pt idx="1186">
                  <c:v>1192525</c:v>
                </c:pt>
                <c:pt idx="1187">
                  <c:v>1193527</c:v>
                </c:pt>
                <c:pt idx="1188">
                  <c:v>1194528</c:v>
                </c:pt>
                <c:pt idx="1189">
                  <c:v>1195529</c:v>
                </c:pt>
                <c:pt idx="1190">
                  <c:v>1196530</c:v>
                </c:pt>
                <c:pt idx="1191">
                  <c:v>1197531</c:v>
                </c:pt>
                <c:pt idx="1192">
                  <c:v>1198532</c:v>
                </c:pt>
                <c:pt idx="1193">
                  <c:v>1199533</c:v>
                </c:pt>
                <c:pt idx="1194">
                  <c:v>1200534</c:v>
                </c:pt>
                <c:pt idx="1195">
                  <c:v>1201535</c:v>
                </c:pt>
                <c:pt idx="1196">
                  <c:v>1202536</c:v>
                </c:pt>
                <c:pt idx="1197">
                  <c:v>1203537</c:v>
                </c:pt>
                <c:pt idx="1198">
                  <c:v>1204538</c:v>
                </c:pt>
                <c:pt idx="1199">
                  <c:v>1205539</c:v>
                </c:pt>
                <c:pt idx="1200">
                  <c:v>1206541</c:v>
                </c:pt>
                <c:pt idx="1201">
                  <c:v>1207542</c:v>
                </c:pt>
                <c:pt idx="1202">
                  <c:v>1208543</c:v>
                </c:pt>
                <c:pt idx="1203">
                  <c:v>1209545</c:v>
                </c:pt>
                <c:pt idx="1204">
                  <c:v>1210546</c:v>
                </c:pt>
                <c:pt idx="1205">
                  <c:v>1211547</c:v>
                </c:pt>
                <c:pt idx="1206">
                  <c:v>1212548</c:v>
                </c:pt>
                <c:pt idx="1207">
                  <c:v>1213549</c:v>
                </c:pt>
                <c:pt idx="1208">
                  <c:v>1214550</c:v>
                </c:pt>
                <c:pt idx="1209">
                  <c:v>1215551</c:v>
                </c:pt>
                <c:pt idx="1210">
                  <c:v>1216552</c:v>
                </c:pt>
                <c:pt idx="1211">
                  <c:v>1217554</c:v>
                </c:pt>
                <c:pt idx="1212">
                  <c:v>1218555</c:v>
                </c:pt>
                <c:pt idx="1213">
                  <c:v>1220698</c:v>
                </c:pt>
                <c:pt idx="1214">
                  <c:v>1221558</c:v>
                </c:pt>
                <c:pt idx="1215">
                  <c:v>1222559</c:v>
                </c:pt>
                <c:pt idx="1216">
                  <c:v>1223560</c:v>
                </c:pt>
                <c:pt idx="1217">
                  <c:v>1224561</c:v>
                </c:pt>
                <c:pt idx="1218">
                  <c:v>1225562</c:v>
                </c:pt>
                <c:pt idx="1219">
                  <c:v>1226563</c:v>
                </c:pt>
                <c:pt idx="1220">
                  <c:v>1227564</c:v>
                </c:pt>
                <c:pt idx="1221">
                  <c:v>1228565</c:v>
                </c:pt>
                <c:pt idx="1222">
                  <c:v>1229566</c:v>
                </c:pt>
                <c:pt idx="1223">
                  <c:v>1230567</c:v>
                </c:pt>
                <c:pt idx="1224">
                  <c:v>1231568</c:v>
                </c:pt>
                <c:pt idx="1225">
                  <c:v>1232570</c:v>
                </c:pt>
                <c:pt idx="1226">
                  <c:v>1233571</c:v>
                </c:pt>
                <c:pt idx="1227">
                  <c:v>1234572</c:v>
                </c:pt>
                <c:pt idx="1228">
                  <c:v>1235573</c:v>
                </c:pt>
                <c:pt idx="1229">
                  <c:v>1236574</c:v>
                </c:pt>
                <c:pt idx="1230">
                  <c:v>1237575</c:v>
                </c:pt>
                <c:pt idx="1231">
                  <c:v>1238576</c:v>
                </c:pt>
                <c:pt idx="1232">
                  <c:v>1239578</c:v>
                </c:pt>
                <c:pt idx="1233">
                  <c:v>1240579</c:v>
                </c:pt>
                <c:pt idx="1234">
                  <c:v>1241580</c:v>
                </c:pt>
                <c:pt idx="1235">
                  <c:v>1242581</c:v>
                </c:pt>
                <c:pt idx="1236">
                  <c:v>1243582</c:v>
                </c:pt>
                <c:pt idx="1237">
                  <c:v>1244584</c:v>
                </c:pt>
                <c:pt idx="1238">
                  <c:v>1245585</c:v>
                </c:pt>
                <c:pt idx="1239">
                  <c:v>1246586</c:v>
                </c:pt>
                <c:pt idx="1240">
                  <c:v>1247588</c:v>
                </c:pt>
                <c:pt idx="1241">
                  <c:v>1248589</c:v>
                </c:pt>
                <c:pt idx="1242">
                  <c:v>1249591</c:v>
                </c:pt>
                <c:pt idx="1243">
                  <c:v>1250592</c:v>
                </c:pt>
                <c:pt idx="1244">
                  <c:v>1251594</c:v>
                </c:pt>
                <c:pt idx="1245">
                  <c:v>1252595</c:v>
                </c:pt>
                <c:pt idx="1246">
                  <c:v>1253596</c:v>
                </c:pt>
                <c:pt idx="1247">
                  <c:v>1254597</c:v>
                </c:pt>
                <c:pt idx="1248">
                  <c:v>1255598</c:v>
                </c:pt>
                <c:pt idx="1249">
                  <c:v>1256600</c:v>
                </c:pt>
                <c:pt idx="1250">
                  <c:v>1257601</c:v>
                </c:pt>
                <c:pt idx="1251">
                  <c:v>1258602</c:v>
                </c:pt>
                <c:pt idx="1252">
                  <c:v>1259603</c:v>
                </c:pt>
                <c:pt idx="1253">
                  <c:v>1260605</c:v>
                </c:pt>
                <c:pt idx="1254">
                  <c:v>1261607</c:v>
                </c:pt>
                <c:pt idx="1255">
                  <c:v>1262609</c:v>
                </c:pt>
                <c:pt idx="1256">
                  <c:v>1263611</c:v>
                </c:pt>
                <c:pt idx="1257">
                  <c:v>1264612</c:v>
                </c:pt>
                <c:pt idx="1258">
                  <c:v>1265613</c:v>
                </c:pt>
                <c:pt idx="1259">
                  <c:v>1266614</c:v>
                </c:pt>
                <c:pt idx="1260">
                  <c:v>1267616</c:v>
                </c:pt>
                <c:pt idx="1261">
                  <c:v>1268618</c:v>
                </c:pt>
                <c:pt idx="1262">
                  <c:v>1269620</c:v>
                </c:pt>
                <c:pt idx="1263">
                  <c:v>1270621</c:v>
                </c:pt>
                <c:pt idx="1264">
                  <c:v>1271622</c:v>
                </c:pt>
                <c:pt idx="1265">
                  <c:v>1272623</c:v>
                </c:pt>
                <c:pt idx="1266">
                  <c:v>1273624</c:v>
                </c:pt>
                <c:pt idx="1267">
                  <c:v>1274625</c:v>
                </c:pt>
                <c:pt idx="1268">
                  <c:v>1275626</c:v>
                </c:pt>
                <c:pt idx="1269">
                  <c:v>1276627</c:v>
                </c:pt>
                <c:pt idx="1270">
                  <c:v>1277628</c:v>
                </c:pt>
                <c:pt idx="1271">
                  <c:v>1278630</c:v>
                </c:pt>
                <c:pt idx="1272">
                  <c:v>1279631</c:v>
                </c:pt>
                <c:pt idx="1273">
                  <c:v>1280632</c:v>
                </c:pt>
                <c:pt idx="1274">
                  <c:v>1281633</c:v>
                </c:pt>
                <c:pt idx="1275">
                  <c:v>1282634</c:v>
                </c:pt>
                <c:pt idx="1276">
                  <c:v>1283636</c:v>
                </c:pt>
                <c:pt idx="1277">
                  <c:v>1284637</c:v>
                </c:pt>
                <c:pt idx="1278">
                  <c:v>1285638</c:v>
                </c:pt>
                <c:pt idx="1279">
                  <c:v>1286639</c:v>
                </c:pt>
                <c:pt idx="1280">
                  <c:v>1287640</c:v>
                </c:pt>
                <c:pt idx="1281">
                  <c:v>1288642</c:v>
                </c:pt>
                <c:pt idx="1282">
                  <c:v>1289643</c:v>
                </c:pt>
                <c:pt idx="1283">
                  <c:v>1290644</c:v>
                </c:pt>
                <c:pt idx="1284">
                  <c:v>1291645</c:v>
                </c:pt>
                <c:pt idx="1285">
                  <c:v>1292647</c:v>
                </c:pt>
                <c:pt idx="1286">
                  <c:v>1293648</c:v>
                </c:pt>
                <c:pt idx="1287">
                  <c:v>1294650</c:v>
                </c:pt>
                <c:pt idx="1288">
                  <c:v>1295651</c:v>
                </c:pt>
                <c:pt idx="1289">
                  <c:v>1296653</c:v>
                </c:pt>
                <c:pt idx="1290">
                  <c:v>1297654</c:v>
                </c:pt>
                <c:pt idx="1291">
                  <c:v>1298655</c:v>
                </c:pt>
                <c:pt idx="1292">
                  <c:v>1299656</c:v>
                </c:pt>
                <c:pt idx="1293">
                  <c:v>1300657</c:v>
                </c:pt>
                <c:pt idx="1294">
                  <c:v>1301659</c:v>
                </c:pt>
                <c:pt idx="1295">
                  <c:v>1302660</c:v>
                </c:pt>
                <c:pt idx="1296">
                  <c:v>1303661</c:v>
                </c:pt>
                <c:pt idx="1297">
                  <c:v>1304662</c:v>
                </c:pt>
                <c:pt idx="1298">
                  <c:v>1305664</c:v>
                </c:pt>
                <c:pt idx="1299">
                  <c:v>1306665</c:v>
                </c:pt>
                <c:pt idx="1300">
                  <c:v>1307667</c:v>
                </c:pt>
                <c:pt idx="1301">
                  <c:v>1308668</c:v>
                </c:pt>
                <c:pt idx="1302">
                  <c:v>1309669</c:v>
                </c:pt>
                <c:pt idx="1303">
                  <c:v>1311334</c:v>
                </c:pt>
                <c:pt idx="1304">
                  <c:v>1311671</c:v>
                </c:pt>
                <c:pt idx="1305">
                  <c:v>1312672</c:v>
                </c:pt>
                <c:pt idx="1306">
                  <c:v>1313673</c:v>
                </c:pt>
                <c:pt idx="1307">
                  <c:v>1314675</c:v>
                </c:pt>
                <c:pt idx="1308">
                  <c:v>1315676</c:v>
                </c:pt>
                <c:pt idx="1309">
                  <c:v>1316677</c:v>
                </c:pt>
                <c:pt idx="1310">
                  <c:v>1317678</c:v>
                </c:pt>
                <c:pt idx="1311">
                  <c:v>1318679</c:v>
                </c:pt>
                <c:pt idx="1312">
                  <c:v>1319680</c:v>
                </c:pt>
                <c:pt idx="1313">
                  <c:v>1320681</c:v>
                </c:pt>
                <c:pt idx="1314">
                  <c:v>1321683</c:v>
                </c:pt>
                <c:pt idx="1315">
                  <c:v>1322684</c:v>
                </c:pt>
                <c:pt idx="1316">
                  <c:v>1323685</c:v>
                </c:pt>
                <c:pt idx="1317">
                  <c:v>1324687</c:v>
                </c:pt>
                <c:pt idx="1318">
                  <c:v>1325688</c:v>
                </c:pt>
                <c:pt idx="1319">
                  <c:v>1327690</c:v>
                </c:pt>
                <c:pt idx="1320">
                  <c:v>1327777</c:v>
                </c:pt>
                <c:pt idx="1321">
                  <c:v>1328691</c:v>
                </c:pt>
                <c:pt idx="1322">
                  <c:v>1329692</c:v>
                </c:pt>
                <c:pt idx="1323">
                  <c:v>1330693</c:v>
                </c:pt>
                <c:pt idx="1324">
                  <c:v>1331695</c:v>
                </c:pt>
                <c:pt idx="1325">
                  <c:v>1332696</c:v>
                </c:pt>
                <c:pt idx="1326">
                  <c:v>1333697</c:v>
                </c:pt>
                <c:pt idx="1327">
                  <c:v>1334698</c:v>
                </c:pt>
                <c:pt idx="1328">
                  <c:v>1335699</c:v>
                </c:pt>
                <c:pt idx="1329">
                  <c:v>1336701</c:v>
                </c:pt>
                <c:pt idx="1330">
                  <c:v>1337702</c:v>
                </c:pt>
                <c:pt idx="1331">
                  <c:v>1338704</c:v>
                </c:pt>
                <c:pt idx="1332">
                  <c:v>1339707</c:v>
                </c:pt>
                <c:pt idx="1333">
                  <c:v>1340709</c:v>
                </c:pt>
                <c:pt idx="1334">
                  <c:v>1341711</c:v>
                </c:pt>
                <c:pt idx="1335">
                  <c:v>1342712</c:v>
                </c:pt>
                <c:pt idx="1336">
                  <c:v>1343713</c:v>
                </c:pt>
                <c:pt idx="1337">
                  <c:v>1344714</c:v>
                </c:pt>
                <c:pt idx="1338">
                  <c:v>1345715</c:v>
                </c:pt>
                <c:pt idx="1339">
                  <c:v>1346716</c:v>
                </c:pt>
                <c:pt idx="1340">
                  <c:v>1347717</c:v>
                </c:pt>
                <c:pt idx="1341">
                  <c:v>1348718</c:v>
                </c:pt>
                <c:pt idx="1342">
                  <c:v>1349720</c:v>
                </c:pt>
                <c:pt idx="1343">
                  <c:v>1350721</c:v>
                </c:pt>
                <c:pt idx="1344">
                  <c:v>1351723</c:v>
                </c:pt>
                <c:pt idx="1345">
                  <c:v>1352724</c:v>
                </c:pt>
                <c:pt idx="1346">
                  <c:v>1353725</c:v>
                </c:pt>
                <c:pt idx="1347">
                  <c:v>1354726</c:v>
                </c:pt>
                <c:pt idx="1348">
                  <c:v>1355727</c:v>
                </c:pt>
                <c:pt idx="1349">
                  <c:v>1356729</c:v>
                </c:pt>
                <c:pt idx="1350">
                  <c:v>1357731</c:v>
                </c:pt>
                <c:pt idx="1351">
                  <c:v>1358732</c:v>
                </c:pt>
                <c:pt idx="1352">
                  <c:v>1359733</c:v>
                </c:pt>
                <c:pt idx="1353">
                  <c:v>1360734</c:v>
                </c:pt>
                <c:pt idx="1354">
                  <c:v>1361736</c:v>
                </c:pt>
                <c:pt idx="1355">
                  <c:v>1362737</c:v>
                </c:pt>
                <c:pt idx="1356">
                  <c:v>1363738</c:v>
                </c:pt>
                <c:pt idx="1357">
                  <c:v>1364739</c:v>
                </c:pt>
                <c:pt idx="1358">
                  <c:v>1365740</c:v>
                </c:pt>
                <c:pt idx="1359">
                  <c:v>1366741</c:v>
                </c:pt>
                <c:pt idx="1360">
                  <c:v>1367743</c:v>
                </c:pt>
                <c:pt idx="1361">
                  <c:v>1368744</c:v>
                </c:pt>
                <c:pt idx="1362">
                  <c:v>1369746</c:v>
                </c:pt>
                <c:pt idx="1363">
                  <c:v>1370748</c:v>
                </c:pt>
                <c:pt idx="1364">
                  <c:v>1371749</c:v>
                </c:pt>
                <c:pt idx="1365">
                  <c:v>1372750</c:v>
                </c:pt>
                <c:pt idx="1366">
                  <c:v>1373751</c:v>
                </c:pt>
                <c:pt idx="1367">
                  <c:v>1374752</c:v>
                </c:pt>
                <c:pt idx="1368">
                  <c:v>1375754</c:v>
                </c:pt>
                <c:pt idx="1369">
                  <c:v>1376756</c:v>
                </c:pt>
                <c:pt idx="1370">
                  <c:v>1377757</c:v>
                </c:pt>
                <c:pt idx="1371">
                  <c:v>1378759</c:v>
                </c:pt>
                <c:pt idx="1372">
                  <c:v>1379761</c:v>
                </c:pt>
                <c:pt idx="1373">
                  <c:v>1380762</c:v>
                </c:pt>
                <c:pt idx="1374">
                  <c:v>1381763</c:v>
                </c:pt>
                <c:pt idx="1375">
                  <c:v>1382764</c:v>
                </c:pt>
                <c:pt idx="1376">
                  <c:v>1383765</c:v>
                </c:pt>
                <c:pt idx="1377">
                  <c:v>1384766</c:v>
                </c:pt>
                <c:pt idx="1378">
                  <c:v>1385767</c:v>
                </c:pt>
                <c:pt idx="1379">
                  <c:v>1386768</c:v>
                </c:pt>
                <c:pt idx="1380">
                  <c:v>1387769</c:v>
                </c:pt>
                <c:pt idx="1381">
                  <c:v>1388770</c:v>
                </c:pt>
                <c:pt idx="1382">
                  <c:v>1389772</c:v>
                </c:pt>
                <c:pt idx="1383">
                  <c:v>1390773</c:v>
                </c:pt>
                <c:pt idx="1384">
                  <c:v>1391774</c:v>
                </c:pt>
                <c:pt idx="1385">
                  <c:v>1392776</c:v>
                </c:pt>
                <c:pt idx="1386">
                  <c:v>1393777</c:v>
                </c:pt>
                <c:pt idx="1387">
                  <c:v>1394778</c:v>
                </c:pt>
                <c:pt idx="1388">
                  <c:v>1395779</c:v>
                </c:pt>
                <c:pt idx="1389">
                  <c:v>1396780</c:v>
                </c:pt>
                <c:pt idx="1390">
                  <c:v>1397781</c:v>
                </c:pt>
                <c:pt idx="1391">
                  <c:v>1398782</c:v>
                </c:pt>
                <c:pt idx="1392">
                  <c:v>1399783</c:v>
                </c:pt>
                <c:pt idx="1393">
                  <c:v>1400785</c:v>
                </c:pt>
                <c:pt idx="1394">
                  <c:v>1401786</c:v>
                </c:pt>
                <c:pt idx="1395">
                  <c:v>1402787</c:v>
                </c:pt>
                <c:pt idx="1396">
                  <c:v>1403789</c:v>
                </c:pt>
                <c:pt idx="1397">
                  <c:v>1404790</c:v>
                </c:pt>
                <c:pt idx="1398">
                  <c:v>1405791</c:v>
                </c:pt>
                <c:pt idx="1399">
                  <c:v>1406793</c:v>
                </c:pt>
                <c:pt idx="1400">
                  <c:v>1407795</c:v>
                </c:pt>
                <c:pt idx="1401">
                  <c:v>1408796</c:v>
                </c:pt>
                <c:pt idx="1402">
                  <c:v>1409797</c:v>
                </c:pt>
                <c:pt idx="1403">
                  <c:v>1410798</c:v>
                </c:pt>
                <c:pt idx="1404">
                  <c:v>1411799</c:v>
                </c:pt>
                <c:pt idx="1405">
                  <c:v>1412801</c:v>
                </c:pt>
                <c:pt idx="1406">
                  <c:v>1413802</c:v>
                </c:pt>
                <c:pt idx="1407">
                  <c:v>1414803</c:v>
                </c:pt>
                <c:pt idx="1408">
                  <c:v>1415804</c:v>
                </c:pt>
                <c:pt idx="1409">
                  <c:v>1416805</c:v>
                </c:pt>
                <c:pt idx="1410">
                  <c:v>1417806</c:v>
                </c:pt>
                <c:pt idx="1411">
                  <c:v>1418807</c:v>
                </c:pt>
                <c:pt idx="1412">
                  <c:v>1419809</c:v>
                </c:pt>
                <c:pt idx="1413">
                  <c:v>1420810</c:v>
                </c:pt>
                <c:pt idx="1414">
                  <c:v>1421811</c:v>
                </c:pt>
                <c:pt idx="1415">
                  <c:v>1422812</c:v>
                </c:pt>
                <c:pt idx="1416">
                  <c:v>1423814</c:v>
                </c:pt>
                <c:pt idx="1417">
                  <c:v>1424815</c:v>
                </c:pt>
                <c:pt idx="1418">
                  <c:v>1425816</c:v>
                </c:pt>
                <c:pt idx="1419">
                  <c:v>1426817</c:v>
                </c:pt>
                <c:pt idx="1420">
                  <c:v>1427818</c:v>
                </c:pt>
                <c:pt idx="1421">
                  <c:v>1428819</c:v>
                </c:pt>
                <c:pt idx="1422">
                  <c:v>1429820</c:v>
                </c:pt>
                <c:pt idx="1423">
                  <c:v>1430821</c:v>
                </c:pt>
                <c:pt idx="1424">
                  <c:v>1431822</c:v>
                </c:pt>
                <c:pt idx="1425">
                  <c:v>1432823</c:v>
                </c:pt>
                <c:pt idx="1426">
                  <c:v>1433824</c:v>
                </c:pt>
                <c:pt idx="1427">
                  <c:v>1434825</c:v>
                </c:pt>
                <c:pt idx="1428">
                  <c:v>1435826</c:v>
                </c:pt>
                <c:pt idx="1429">
                  <c:v>1436827</c:v>
                </c:pt>
                <c:pt idx="1430">
                  <c:v>1437829</c:v>
                </c:pt>
                <c:pt idx="1431">
                  <c:v>1438830</c:v>
                </c:pt>
                <c:pt idx="1432">
                  <c:v>1439832</c:v>
                </c:pt>
                <c:pt idx="1433">
                  <c:v>1440833</c:v>
                </c:pt>
                <c:pt idx="1434">
                  <c:v>1442238</c:v>
                </c:pt>
                <c:pt idx="1435">
                  <c:v>1442836</c:v>
                </c:pt>
                <c:pt idx="1436">
                  <c:v>1443838</c:v>
                </c:pt>
                <c:pt idx="1437">
                  <c:v>1444840</c:v>
                </c:pt>
                <c:pt idx="1438">
                  <c:v>1445841</c:v>
                </c:pt>
                <c:pt idx="1439">
                  <c:v>1446843</c:v>
                </c:pt>
                <c:pt idx="1440">
                  <c:v>1447844</c:v>
                </c:pt>
                <c:pt idx="1441">
                  <c:v>1448846</c:v>
                </c:pt>
                <c:pt idx="1442">
                  <c:v>1449848</c:v>
                </c:pt>
                <c:pt idx="1443">
                  <c:v>1450850</c:v>
                </c:pt>
                <c:pt idx="1444">
                  <c:v>1451851</c:v>
                </c:pt>
                <c:pt idx="1445">
                  <c:v>1452852</c:v>
                </c:pt>
                <c:pt idx="1446">
                  <c:v>1453853</c:v>
                </c:pt>
                <c:pt idx="1447">
                  <c:v>1454854</c:v>
                </c:pt>
                <c:pt idx="1448">
                  <c:v>1455855</c:v>
                </c:pt>
                <c:pt idx="1449">
                  <c:v>1456856</c:v>
                </c:pt>
                <c:pt idx="1450">
                  <c:v>1457857</c:v>
                </c:pt>
                <c:pt idx="1451">
                  <c:v>1458859</c:v>
                </c:pt>
                <c:pt idx="1452">
                  <c:v>1459860</c:v>
                </c:pt>
                <c:pt idx="1453">
                  <c:v>1460862</c:v>
                </c:pt>
                <c:pt idx="1454">
                  <c:v>1461863</c:v>
                </c:pt>
                <c:pt idx="1455">
                  <c:v>1462864</c:v>
                </c:pt>
                <c:pt idx="1456">
                  <c:v>1463865</c:v>
                </c:pt>
                <c:pt idx="1457">
                  <c:v>1464866</c:v>
                </c:pt>
                <c:pt idx="1458">
                  <c:v>1465867</c:v>
                </c:pt>
                <c:pt idx="1459">
                  <c:v>1466868</c:v>
                </c:pt>
                <c:pt idx="1460">
                  <c:v>1467869</c:v>
                </c:pt>
                <c:pt idx="1461">
                  <c:v>1468870</c:v>
                </c:pt>
                <c:pt idx="1462">
                  <c:v>1469871</c:v>
                </c:pt>
                <c:pt idx="1463">
                  <c:v>1470872</c:v>
                </c:pt>
                <c:pt idx="1464">
                  <c:v>1471873</c:v>
                </c:pt>
                <c:pt idx="1465">
                  <c:v>1472874</c:v>
                </c:pt>
                <c:pt idx="1466">
                  <c:v>1473876</c:v>
                </c:pt>
                <c:pt idx="1467">
                  <c:v>1474877</c:v>
                </c:pt>
                <c:pt idx="1468">
                  <c:v>1475878</c:v>
                </c:pt>
                <c:pt idx="1469">
                  <c:v>1476879</c:v>
                </c:pt>
                <c:pt idx="1470">
                  <c:v>1477880</c:v>
                </c:pt>
                <c:pt idx="1471">
                  <c:v>1478882</c:v>
                </c:pt>
                <c:pt idx="1472">
                  <c:v>1479883</c:v>
                </c:pt>
                <c:pt idx="1473">
                  <c:v>1480884</c:v>
                </c:pt>
                <c:pt idx="1474">
                  <c:v>1481886</c:v>
                </c:pt>
                <c:pt idx="1475">
                  <c:v>1482887</c:v>
                </c:pt>
                <c:pt idx="1476">
                  <c:v>1483888</c:v>
                </c:pt>
                <c:pt idx="1477">
                  <c:v>1484889</c:v>
                </c:pt>
                <c:pt idx="1478">
                  <c:v>1485890</c:v>
                </c:pt>
                <c:pt idx="1479">
                  <c:v>1486891</c:v>
                </c:pt>
                <c:pt idx="1480">
                  <c:v>1487892</c:v>
                </c:pt>
                <c:pt idx="1481">
                  <c:v>1488894</c:v>
                </c:pt>
                <c:pt idx="1482">
                  <c:v>1489895</c:v>
                </c:pt>
                <c:pt idx="1483">
                  <c:v>1492444</c:v>
                </c:pt>
                <c:pt idx="1484">
                  <c:v>1492900</c:v>
                </c:pt>
                <c:pt idx="1485">
                  <c:v>1493901</c:v>
                </c:pt>
                <c:pt idx="1486">
                  <c:v>1494902</c:v>
                </c:pt>
                <c:pt idx="1487">
                  <c:v>1495903</c:v>
                </c:pt>
                <c:pt idx="1488">
                  <c:v>1496905</c:v>
                </c:pt>
                <c:pt idx="1489">
                  <c:v>1497906</c:v>
                </c:pt>
                <c:pt idx="1490">
                  <c:v>1498908</c:v>
                </c:pt>
                <c:pt idx="1491">
                  <c:v>1499909</c:v>
                </c:pt>
                <c:pt idx="1492">
                  <c:v>1500910</c:v>
                </c:pt>
                <c:pt idx="1493">
                  <c:v>1501911</c:v>
                </c:pt>
                <c:pt idx="1494">
                  <c:v>1502913</c:v>
                </c:pt>
                <c:pt idx="1495">
                  <c:v>1503915</c:v>
                </c:pt>
                <c:pt idx="1496">
                  <c:v>1504916</c:v>
                </c:pt>
                <c:pt idx="1497">
                  <c:v>1505917</c:v>
                </c:pt>
                <c:pt idx="1498">
                  <c:v>1506918</c:v>
                </c:pt>
                <c:pt idx="1499">
                  <c:v>1507919</c:v>
                </c:pt>
                <c:pt idx="1500">
                  <c:v>1508920</c:v>
                </c:pt>
                <c:pt idx="1501">
                  <c:v>1509921</c:v>
                </c:pt>
                <c:pt idx="1502">
                  <c:v>1510922</c:v>
                </c:pt>
                <c:pt idx="1503">
                  <c:v>1511923</c:v>
                </c:pt>
                <c:pt idx="1504">
                  <c:v>1513345</c:v>
                </c:pt>
                <c:pt idx="1505">
                  <c:v>1513926</c:v>
                </c:pt>
                <c:pt idx="1506">
                  <c:v>1514927</c:v>
                </c:pt>
                <c:pt idx="1507">
                  <c:v>1515928</c:v>
                </c:pt>
                <c:pt idx="1508">
                  <c:v>1516929</c:v>
                </c:pt>
                <c:pt idx="1509">
                  <c:v>1517930</c:v>
                </c:pt>
                <c:pt idx="1510">
                  <c:v>1518931</c:v>
                </c:pt>
                <c:pt idx="1511">
                  <c:v>1519932</c:v>
                </c:pt>
                <c:pt idx="1512">
                  <c:v>1520933</c:v>
                </c:pt>
                <c:pt idx="1513">
                  <c:v>1521935</c:v>
                </c:pt>
                <c:pt idx="1514">
                  <c:v>1522937</c:v>
                </c:pt>
                <c:pt idx="1515">
                  <c:v>1523938</c:v>
                </c:pt>
                <c:pt idx="1516">
                  <c:v>1524940</c:v>
                </c:pt>
                <c:pt idx="1517">
                  <c:v>1525941</c:v>
                </c:pt>
                <c:pt idx="1518">
                  <c:v>1526943</c:v>
                </c:pt>
                <c:pt idx="1519">
                  <c:v>1527944</c:v>
                </c:pt>
                <c:pt idx="1520">
                  <c:v>1528945</c:v>
                </c:pt>
                <c:pt idx="1521">
                  <c:v>1529947</c:v>
                </c:pt>
                <c:pt idx="1522">
                  <c:v>1530948</c:v>
                </c:pt>
                <c:pt idx="1523">
                  <c:v>1531949</c:v>
                </c:pt>
                <c:pt idx="1524">
                  <c:v>1532950</c:v>
                </c:pt>
                <c:pt idx="1525">
                  <c:v>1533952</c:v>
                </c:pt>
                <c:pt idx="1526">
                  <c:v>1534954</c:v>
                </c:pt>
                <c:pt idx="1527">
                  <c:v>1535955</c:v>
                </c:pt>
                <c:pt idx="1528">
                  <c:v>1536956</c:v>
                </c:pt>
                <c:pt idx="1529">
                  <c:v>1537957</c:v>
                </c:pt>
                <c:pt idx="1530">
                  <c:v>1538958</c:v>
                </c:pt>
                <c:pt idx="1531">
                  <c:v>1539959</c:v>
                </c:pt>
                <c:pt idx="1532">
                  <c:v>1540961</c:v>
                </c:pt>
                <c:pt idx="1533">
                  <c:v>1541962</c:v>
                </c:pt>
                <c:pt idx="1534">
                  <c:v>1542963</c:v>
                </c:pt>
                <c:pt idx="1535">
                  <c:v>1543964</c:v>
                </c:pt>
                <c:pt idx="1536">
                  <c:v>1544965</c:v>
                </c:pt>
                <c:pt idx="1537">
                  <c:v>1545967</c:v>
                </c:pt>
                <c:pt idx="1538">
                  <c:v>1546968</c:v>
                </c:pt>
                <c:pt idx="1539">
                  <c:v>1547969</c:v>
                </c:pt>
                <c:pt idx="1540">
                  <c:v>1548970</c:v>
                </c:pt>
                <c:pt idx="1541">
                  <c:v>1549971</c:v>
                </c:pt>
                <c:pt idx="1542">
                  <c:v>1550972</c:v>
                </c:pt>
                <c:pt idx="1543">
                  <c:v>1551973</c:v>
                </c:pt>
                <c:pt idx="1544">
                  <c:v>1552974</c:v>
                </c:pt>
                <c:pt idx="1545">
                  <c:v>1553975</c:v>
                </c:pt>
                <c:pt idx="1546">
                  <c:v>1554976</c:v>
                </c:pt>
                <c:pt idx="1547">
                  <c:v>1555977</c:v>
                </c:pt>
                <c:pt idx="1548">
                  <c:v>1556978</c:v>
                </c:pt>
                <c:pt idx="1549">
                  <c:v>1557979</c:v>
                </c:pt>
                <c:pt idx="1550">
                  <c:v>1558981</c:v>
                </c:pt>
                <c:pt idx="1551">
                  <c:v>1559982</c:v>
                </c:pt>
                <c:pt idx="1552">
                  <c:v>1560983</c:v>
                </c:pt>
                <c:pt idx="1553">
                  <c:v>1561984</c:v>
                </c:pt>
                <c:pt idx="1554">
                  <c:v>1562985</c:v>
                </c:pt>
                <c:pt idx="1555">
                  <c:v>1563986</c:v>
                </c:pt>
                <c:pt idx="1556">
                  <c:v>1564987</c:v>
                </c:pt>
                <c:pt idx="1557">
                  <c:v>1565988</c:v>
                </c:pt>
                <c:pt idx="1558">
                  <c:v>1566989</c:v>
                </c:pt>
                <c:pt idx="1559">
                  <c:v>1567991</c:v>
                </c:pt>
                <c:pt idx="1560">
                  <c:v>1568992</c:v>
                </c:pt>
                <c:pt idx="1561">
                  <c:v>1569993</c:v>
                </c:pt>
                <c:pt idx="1562">
                  <c:v>1570994</c:v>
                </c:pt>
                <c:pt idx="1563">
                  <c:v>1571996</c:v>
                </c:pt>
                <c:pt idx="1564">
                  <c:v>1572998</c:v>
                </c:pt>
                <c:pt idx="1565">
                  <c:v>1574000</c:v>
                </c:pt>
                <c:pt idx="1566">
                  <c:v>1575001</c:v>
                </c:pt>
                <c:pt idx="1567">
                  <c:v>1576003</c:v>
                </c:pt>
                <c:pt idx="1568">
                  <c:v>1577005</c:v>
                </c:pt>
                <c:pt idx="1569">
                  <c:v>1578006</c:v>
                </c:pt>
                <c:pt idx="1570">
                  <c:v>1579007</c:v>
                </c:pt>
                <c:pt idx="1571">
                  <c:v>1580008</c:v>
                </c:pt>
                <c:pt idx="1572">
                  <c:v>1581009</c:v>
                </c:pt>
                <c:pt idx="1573">
                  <c:v>1582010</c:v>
                </c:pt>
                <c:pt idx="1574">
                  <c:v>1584012</c:v>
                </c:pt>
                <c:pt idx="1575">
                  <c:v>1584140</c:v>
                </c:pt>
                <c:pt idx="1576">
                  <c:v>1585608</c:v>
                </c:pt>
                <c:pt idx="1577">
                  <c:v>1586014</c:v>
                </c:pt>
                <c:pt idx="1578">
                  <c:v>1587016</c:v>
                </c:pt>
                <c:pt idx="1579">
                  <c:v>1588017</c:v>
                </c:pt>
                <c:pt idx="1580">
                  <c:v>1589018</c:v>
                </c:pt>
                <c:pt idx="1581">
                  <c:v>1591020</c:v>
                </c:pt>
                <c:pt idx="1582">
                  <c:v>1591421</c:v>
                </c:pt>
                <c:pt idx="1583">
                  <c:v>1592021</c:v>
                </c:pt>
                <c:pt idx="1584">
                  <c:v>1593023</c:v>
                </c:pt>
                <c:pt idx="1585">
                  <c:v>1594024</c:v>
                </c:pt>
                <c:pt idx="1586">
                  <c:v>1595025</c:v>
                </c:pt>
                <c:pt idx="1587">
                  <c:v>1596026</c:v>
                </c:pt>
                <c:pt idx="1588">
                  <c:v>1597029</c:v>
                </c:pt>
                <c:pt idx="1589">
                  <c:v>1598030</c:v>
                </c:pt>
                <c:pt idx="1590">
                  <c:v>1599032</c:v>
                </c:pt>
                <c:pt idx="1591">
                  <c:v>1600033</c:v>
                </c:pt>
                <c:pt idx="1592">
                  <c:v>1601034</c:v>
                </c:pt>
                <c:pt idx="1593">
                  <c:v>1602035</c:v>
                </c:pt>
                <c:pt idx="1594">
                  <c:v>1603036</c:v>
                </c:pt>
                <c:pt idx="1595">
                  <c:v>1604038</c:v>
                </c:pt>
                <c:pt idx="1596">
                  <c:v>1605039</c:v>
                </c:pt>
                <c:pt idx="1597">
                  <c:v>1606041</c:v>
                </c:pt>
                <c:pt idx="1598">
                  <c:v>1607042</c:v>
                </c:pt>
                <c:pt idx="1599">
                  <c:v>1608043</c:v>
                </c:pt>
                <c:pt idx="1600">
                  <c:v>1609044</c:v>
                </c:pt>
                <c:pt idx="1601">
                  <c:v>1610045</c:v>
                </c:pt>
                <c:pt idx="1602">
                  <c:v>1611047</c:v>
                </c:pt>
                <c:pt idx="1603">
                  <c:v>1612048</c:v>
                </c:pt>
                <c:pt idx="1604">
                  <c:v>1613050</c:v>
                </c:pt>
                <c:pt idx="1605">
                  <c:v>1614051</c:v>
                </c:pt>
                <c:pt idx="1606">
                  <c:v>1615052</c:v>
                </c:pt>
                <c:pt idx="1607">
                  <c:v>1616053</c:v>
                </c:pt>
                <c:pt idx="1608">
                  <c:v>1617055</c:v>
                </c:pt>
                <c:pt idx="1609">
                  <c:v>1618057</c:v>
                </c:pt>
                <c:pt idx="1610">
                  <c:v>1619058</c:v>
                </c:pt>
                <c:pt idx="1611">
                  <c:v>1620059</c:v>
                </c:pt>
                <c:pt idx="1612">
                  <c:v>1621060</c:v>
                </c:pt>
                <c:pt idx="1613">
                  <c:v>1622061</c:v>
                </c:pt>
                <c:pt idx="1614">
                  <c:v>1623063</c:v>
                </c:pt>
                <c:pt idx="1615">
                  <c:v>1624064</c:v>
                </c:pt>
                <c:pt idx="1616">
                  <c:v>1625065</c:v>
                </c:pt>
                <c:pt idx="1617">
                  <c:v>1626067</c:v>
                </c:pt>
                <c:pt idx="1618">
                  <c:v>1627068</c:v>
                </c:pt>
                <c:pt idx="1619">
                  <c:v>1628069</c:v>
                </c:pt>
                <c:pt idx="1620">
                  <c:v>1629070</c:v>
                </c:pt>
                <c:pt idx="1621">
                  <c:v>1630071</c:v>
                </c:pt>
                <c:pt idx="1622">
                  <c:v>1631072</c:v>
                </c:pt>
                <c:pt idx="1623">
                  <c:v>1632073</c:v>
                </c:pt>
                <c:pt idx="1624">
                  <c:v>1633074</c:v>
                </c:pt>
                <c:pt idx="1625">
                  <c:v>1634075</c:v>
                </c:pt>
                <c:pt idx="1626">
                  <c:v>1635077</c:v>
                </c:pt>
                <c:pt idx="1627">
                  <c:v>1636078</c:v>
                </c:pt>
                <c:pt idx="1628">
                  <c:v>1637079</c:v>
                </c:pt>
                <c:pt idx="1629">
                  <c:v>1638080</c:v>
                </c:pt>
                <c:pt idx="1630">
                  <c:v>1639082</c:v>
                </c:pt>
                <c:pt idx="1631">
                  <c:v>1640083</c:v>
                </c:pt>
                <c:pt idx="1632">
                  <c:v>1641084</c:v>
                </c:pt>
                <c:pt idx="1633">
                  <c:v>1642086</c:v>
                </c:pt>
                <c:pt idx="1634">
                  <c:v>1643087</c:v>
                </c:pt>
                <c:pt idx="1635">
                  <c:v>1644088</c:v>
                </c:pt>
                <c:pt idx="1636">
                  <c:v>1645090</c:v>
                </c:pt>
                <c:pt idx="1637">
                  <c:v>1646092</c:v>
                </c:pt>
                <c:pt idx="1638">
                  <c:v>1647093</c:v>
                </c:pt>
                <c:pt idx="1639">
                  <c:v>1648094</c:v>
                </c:pt>
                <c:pt idx="1640">
                  <c:v>1649095</c:v>
                </c:pt>
                <c:pt idx="1641">
                  <c:v>1650097</c:v>
                </c:pt>
                <c:pt idx="1642">
                  <c:v>1651098</c:v>
                </c:pt>
                <c:pt idx="1643">
                  <c:v>1652100</c:v>
                </c:pt>
                <c:pt idx="1644">
                  <c:v>1653101</c:v>
                </c:pt>
                <c:pt idx="1645">
                  <c:v>1654103</c:v>
                </c:pt>
                <c:pt idx="1646">
                  <c:v>1655104</c:v>
                </c:pt>
                <c:pt idx="1647">
                  <c:v>1656105</c:v>
                </c:pt>
                <c:pt idx="1648">
                  <c:v>1657106</c:v>
                </c:pt>
                <c:pt idx="1649">
                  <c:v>1658107</c:v>
                </c:pt>
                <c:pt idx="1650">
                  <c:v>1659108</c:v>
                </c:pt>
                <c:pt idx="1651">
                  <c:v>1660110</c:v>
                </c:pt>
                <c:pt idx="1652">
                  <c:v>1661112</c:v>
                </c:pt>
                <c:pt idx="1653">
                  <c:v>1662113</c:v>
                </c:pt>
                <c:pt idx="1654">
                  <c:v>1663114</c:v>
                </c:pt>
                <c:pt idx="1655">
                  <c:v>1664115</c:v>
                </c:pt>
                <c:pt idx="1656">
                  <c:v>1665116</c:v>
                </c:pt>
                <c:pt idx="1657">
                  <c:v>1666117</c:v>
                </c:pt>
                <c:pt idx="1658">
                  <c:v>1667118</c:v>
                </c:pt>
                <c:pt idx="1659">
                  <c:v>1668119</c:v>
                </c:pt>
                <c:pt idx="1660">
                  <c:v>1669121</c:v>
                </c:pt>
                <c:pt idx="1661">
                  <c:v>1670122</c:v>
                </c:pt>
                <c:pt idx="1662">
                  <c:v>1671123</c:v>
                </c:pt>
                <c:pt idx="1663">
                  <c:v>1672125</c:v>
                </c:pt>
                <c:pt idx="1664">
                  <c:v>1673126</c:v>
                </c:pt>
                <c:pt idx="1665">
                  <c:v>1674128</c:v>
                </c:pt>
                <c:pt idx="1666">
                  <c:v>1675129</c:v>
                </c:pt>
                <c:pt idx="1667">
                  <c:v>1676130</c:v>
                </c:pt>
                <c:pt idx="1668">
                  <c:v>1677131</c:v>
                </c:pt>
                <c:pt idx="1669">
                  <c:v>1678133</c:v>
                </c:pt>
                <c:pt idx="1670">
                  <c:v>1679135</c:v>
                </c:pt>
                <c:pt idx="1671">
                  <c:v>1680664</c:v>
                </c:pt>
                <c:pt idx="1672">
                  <c:v>1681137</c:v>
                </c:pt>
                <c:pt idx="1673">
                  <c:v>1682138</c:v>
                </c:pt>
                <c:pt idx="1674">
                  <c:v>1683140</c:v>
                </c:pt>
                <c:pt idx="1675">
                  <c:v>1684141</c:v>
                </c:pt>
                <c:pt idx="1676">
                  <c:v>1685142</c:v>
                </c:pt>
                <c:pt idx="1677">
                  <c:v>1686144</c:v>
                </c:pt>
                <c:pt idx="1678">
                  <c:v>1687145</c:v>
                </c:pt>
                <c:pt idx="1679">
                  <c:v>1688146</c:v>
                </c:pt>
                <c:pt idx="1680">
                  <c:v>1689147</c:v>
                </c:pt>
                <c:pt idx="1681">
                  <c:v>1690148</c:v>
                </c:pt>
                <c:pt idx="1682">
                  <c:v>1691149</c:v>
                </c:pt>
                <c:pt idx="1683">
                  <c:v>1692150</c:v>
                </c:pt>
                <c:pt idx="1684">
                  <c:v>1693152</c:v>
                </c:pt>
                <c:pt idx="1685">
                  <c:v>1694153</c:v>
                </c:pt>
                <c:pt idx="1686">
                  <c:v>1695154</c:v>
                </c:pt>
                <c:pt idx="1687">
                  <c:v>1696155</c:v>
                </c:pt>
                <c:pt idx="1688">
                  <c:v>1697157</c:v>
                </c:pt>
                <c:pt idx="1689">
                  <c:v>1698158</c:v>
                </c:pt>
                <c:pt idx="1690">
                  <c:v>1699159</c:v>
                </c:pt>
                <c:pt idx="1691">
                  <c:v>1700160</c:v>
                </c:pt>
                <c:pt idx="1692">
                  <c:v>1701162</c:v>
                </c:pt>
                <c:pt idx="1693">
                  <c:v>1702163</c:v>
                </c:pt>
                <c:pt idx="1694">
                  <c:v>1703164</c:v>
                </c:pt>
                <c:pt idx="1695">
                  <c:v>1704165</c:v>
                </c:pt>
                <c:pt idx="1696">
                  <c:v>1705166</c:v>
                </c:pt>
                <c:pt idx="1697">
                  <c:v>1706167</c:v>
                </c:pt>
                <c:pt idx="1698">
                  <c:v>1707168</c:v>
                </c:pt>
                <c:pt idx="1699">
                  <c:v>1708169</c:v>
                </c:pt>
                <c:pt idx="1700">
                  <c:v>1709170</c:v>
                </c:pt>
                <c:pt idx="1701">
                  <c:v>1710171</c:v>
                </c:pt>
                <c:pt idx="1702">
                  <c:v>1711172</c:v>
                </c:pt>
                <c:pt idx="1703">
                  <c:v>1712174</c:v>
                </c:pt>
                <c:pt idx="1704">
                  <c:v>1713176</c:v>
                </c:pt>
                <c:pt idx="1705">
                  <c:v>1714178</c:v>
                </c:pt>
                <c:pt idx="1706">
                  <c:v>1715179</c:v>
                </c:pt>
                <c:pt idx="1707">
                  <c:v>1717181</c:v>
                </c:pt>
                <c:pt idx="1708">
                  <c:v>1717188</c:v>
                </c:pt>
                <c:pt idx="1709">
                  <c:v>1718182</c:v>
                </c:pt>
                <c:pt idx="1710">
                  <c:v>1719183</c:v>
                </c:pt>
                <c:pt idx="1711">
                  <c:v>1720184</c:v>
                </c:pt>
                <c:pt idx="1712">
                  <c:v>1721185</c:v>
                </c:pt>
                <c:pt idx="1713">
                  <c:v>1722186</c:v>
                </c:pt>
                <c:pt idx="1714">
                  <c:v>1723187</c:v>
                </c:pt>
                <c:pt idx="1715">
                  <c:v>1724189</c:v>
                </c:pt>
                <c:pt idx="1716">
                  <c:v>1725190</c:v>
                </c:pt>
                <c:pt idx="1717">
                  <c:v>1726192</c:v>
                </c:pt>
                <c:pt idx="1718">
                  <c:v>1727193</c:v>
                </c:pt>
                <c:pt idx="1719">
                  <c:v>1728195</c:v>
                </c:pt>
                <c:pt idx="1720">
                  <c:v>1729196</c:v>
                </c:pt>
                <c:pt idx="1721">
                  <c:v>1730198</c:v>
                </c:pt>
                <c:pt idx="1722">
                  <c:v>1731199</c:v>
                </c:pt>
                <c:pt idx="1723">
                  <c:v>1732200</c:v>
                </c:pt>
                <c:pt idx="1724">
                  <c:v>1733201</c:v>
                </c:pt>
                <c:pt idx="1725">
                  <c:v>1734202</c:v>
                </c:pt>
                <c:pt idx="1726">
                  <c:v>1735203</c:v>
                </c:pt>
                <c:pt idx="1727">
                  <c:v>1736204</c:v>
                </c:pt>
                <c:pt idx="1728">
                  <c:v>1737205</c:v>
                </c:pt>
                <c:pt idx="1729">
                  <c:v>1738206</c:v>
                </c:pt>
                <c:pt idx="1730">
                  <c:v>1739208</c:v>
                </c:pt>
                <c:pt idx="1731">
                  <c:v>1740209</c:v>
                </c:pt>
                <c:pt idx="1732">
                  <c:v>1741210</c:v>
                </c:pt>
                <c:pt idx="1733">
                  <c:v>1742211</c:v>
                </c:pt>
                <c:pt idx="1734">
                  <c:v>1743212</c:v>
                </c:pt>
                <c:pt idx="1735">
                  <c:v>1744213</c:v>
                </c:pt>
                <c:pt idx="1736">
                  <c:v>1745214</c:v>
                </c:pt>
                <c:pt idx="1737">
                  <c:v>1746215</c:v>
                </c:pt>
                <c:pt idx="1738">
                  <c:v>1747216</c:v>
                </c:pt>
                <c:pt idx="1739">
                  <c:v>1748217</c:v>
                </c:pt>
                <c:pt idx="1740">
                  <c:v>1749946</c:v>
                </c:pt>
                <c:pt idx="1741">
                  <c:v>1750219</c:v>
                </c:pt>
                <c:pt idx="1742">
                  <c:v>1751220</c:v>
                </c:pt>
                <c:pt idx="1743">
                  <c:v>1752222</c:v>
                </c:pt>
                <c:pt idx="1744">
                  <c:v>1753224</c:v>
                </c:pt>
                <c:pt idx="1745">
                  <c:v>1754225</c:v>
                </c:pt>
                <c:pt idx="1746">
                  <c:v>1755227</c:v>
                </c:pt>
                <c:pt idx="1747">
                  <c:v>1756228</c:v>
                </c:pt>
                <c:pt idx="1748">
                  <c:v>1757229</c:v>
                </c:pt>
                <c:pt idx="1749">
                  <c:v>1758231</c:v>
                </c:pt>
                <c:pt idx="1750">
                  <c:v>1759233</c:v>
                </c:pt>
                <c:pt idx="1751">
                  <c:v>1760234</c:v>
                </c:pt>
                <c:pt idx="1752">
                  <c:v>1761235</c:v>
                </c:pt>
                <c:pt idx="1753">
                  <c:v>1762238</c:v>
                </c:pt>
                <c:pt idx="1754">
                  <c:v>1763239</c:v>
                </c:pt>
                <c:pt idx="1755">
                  <c:v>1764240</c:v>
                </c:pt>
                <c:pt idx="1756">
                  <c:v>1765241</c:v>
                </c:pt>
                <c:pt idx="1757">
                  <c:v>1766347</c:v>
                </c:pt>
                <c:pt idx="1758">
                  <c:v>1767245</c:v>
                </c:pt>
                <c:pt idx="1759">
                  <c:v>1768246</c:v>
                </c:pt>
                <c:pt idx="1760">
                  <c:v>1769247</c:v>
                </c:pt>
                <c:pt idx="1761">
                  <c:v>1770248</c:v>
                </c:pt>
                <c:pt idx="1762">
                  <c:v>1771249</c:v>
                </c:pt>
                <c:pt idx="1763">
                  <c:v>1772250</c:v>
                </c:pt>
                <c:pt idx="1764">
                  <c:v>1773251</c:v>
                </c:pt>
                <c:pt idx="1765">
                  <c:v>1774252</c:v>
                </c:pt>
                <c:pt idx="1766">
                  <c:v>1775254</c:v>
                </c:pt>
                <c:pt idx="1767">
                  <c:v>1776256</c:v>
                </c:pt>
                <c:pt idx="1768">
                  <c:v>1777258</c:v>
                </c:pt>
                <c:pt idx="1769">
                  <c:v>1778259</c:v>
                </c:pt>
                <c:pt idx="1770">
                  <c:v>1779261</c:v>
                </c:pt>
                <c:pt idx="1771">
                  <c:v>1780262</c:v>
                </c:pt>
                <c:pt idx="1772">
                  <c:v>1781263</c:v>
                </c:pt>
                <c:pt idx="1773">
                  <c:v>1782264</c:v>
                </c:pt>
                <c:pt idx="1774">
                  <c:v>1783265</c:v>
                </c:pt>
                <c:pt idx="1775">
                  <c:v>1784266</c:v>
                </c:pt>
                <c:pt idx="1776">
                  <c:v>1785267</c:v>
                </c:pt>
                <c:pt idx="1777">
                  <c:v>1786268</c:v>
                </c:pt>
                <c:pt idx="1778">
                  <c:v>1787270</c:v>
                </c:pt>
                <c:pt idx="1779">
                  <c:v>1788271</c:v>
                </c:pt>
                <c:pt idx="1780">
                  <c:v>1789273</c:v>
                </c:pt>
                <c:pt idx="1781">
                  <c:v>1790274</c:v>
                </c:pt>
                <c:pt idx="1782">
                  <c:v>1792052</c:v>
                </c:pt>
                <c:pt idx="1783">
                  <c:v>1793279</c:v>
                </c:pt>
                <c:pt idx="1784">
                  <c:v>1794130</c:v>
                </c:pt>
                <c:pt idx="1785">
                  <c:v>1794280</c:v>
                </c:pt>
                <c:pt idx="1786">
                  <c:v>1795281</c:v>
                </c:pt>
                <c:pt idx="1787">
                  <c:v>1796283</c:v>
                </c:pt>
                <c:pt idx="1788">
                  <c:v>1797284</c:v>
                </c:pt>
                <c:pt idx="1789">
                  <c:v>1798286</c:v>
                </c:pt>
                <c:pt idx="1790">
                  <c:v>1799287</c:v>
                </c:pt>
                <c:pt idx="1791">
                  <c:v>1800288</c:v>
                </c:pt>
                <c:pt idx="1792">
                  <c:v>1801289</c:v>
                </c:pt>
                <c:pt idx="1793">
                  <c:v>1802291</c:v>
                </c:pt>
                <c:pt idx="1794">
                  <c:v>1803292</c:v>
                </c:pt>
                <c:pt idx="1795">
                  <c:v>1804293</c:v>
                </c:pt>
                <c:pt idx="1796">
                  <c:v>1805294</c:v>
                </c:pt>
                <c:pt idx="1797">
                  <c:v>1806295</c:v>
                </c:pt>
                <c:pt idx="1798">
                  <c:v>1807296</c:v>
                </c:pt>
                <c:pt idx="1799">
                  <c:v>1808297</c:v>
                </c:pt>
                <c:pt idx="1800">
                  <c:v>1809298</c:v>
                </c:pt>
                <c:pt idx="1801">
                  <c:v>1810299</c:v>
                </c:pt>
                <c:pt idx="1802">
                  <c:v>1811300</c:v>
                </c:pt>
                <c:pt idx="1803">
                  <c:v>1812301</c:v>
                </c:pt>
                <c:pt idx="1804">
                  <c:v>1813303</c:v>
                </c:pt>
                <c:pt idx="1805">
                  <c:v>1814305</c:v>
                </c:pt>
                <c:pt idx="1806">
                  <c:v>1815306</c:v>
                </c:pt>
                <c:pt idx="1807">
                  <c:v>1816308</c:v>
                </c:pt>
                <c:pt idx="1808">
                  <c:v>1817309</c:v>
                </c:pt>
                <c:pt idx="1809">
                  <c:v>1818310</c:v>
                </c:pt>
                <c:pt idx="1810">
                  <c:v>1819312</c:v>
                </c:pt>
                <c:pt idx="1811">
                  <c:v>1820313</c:v>
                </c:pt>
                <c:pt idx="1812">
                  <c:v>1821314</c:v>
                </c:pt>
                <c:pt idx="1813">
                  <c:v>1822315</c:v>
                </c:pt>
                <c:pt idx="1814">
                  <c:v>1823317</c:v>
                </c:pt>
                <c:pt idx="1815">
                  <c:v>1824318</c:v>
                </c:pt>
                <c:pt idx="1816">
                  <c:v>1825319</c:v>
                </c:pt>
                <c:pt idx="1817">
                  <c:v>1826320</c:v>
                </c:pt>
                <c:pt idx="1818">
                  <c:v>1827322</c:v>
                </c:pt>
                <c:pt idx="1819">
                  <c:v>1828323</c:v>
                </c:pt>
                <c:pt idx="1820">
                  <c:v>1829324</c:v>
                </c:pt>
                <c:pt idx="1821">
                  <c:v>1830325</c:v>
                </c:pt>
                <c:pt idx="1822">
                  <c:v>1831326</c:v>
                </c:pt>
                <c:pt idx="1823">
                  <c:v>1832327</c:v>
                </c:pt>
                <c:pt idx="1824">
                  <c:v>1833328</c:v>
                </c:pt>
                <c:pt idx="1825">
                  <c:v>1834329</c:v>
                </c:pt>
                <c:pt idx="1826">
                  <c:v>1835330</c:v>
                </c:pt>
                <c:pt idx="1827">
                  <c:v>1836332</c:v>
                </c:pt>
                <c:pt idx="1828">
                  <c:v>1837333</c:v>
                </c:pt>
                <c:pt idx="1829">
                  <c:v>1838334</c:v>
                </c:pt>
                <c:pt idx="1830">
                  <c:v>1839335</c:v>
                </c:pt>
                <c:pt idx="1831">
                  <c:v>1840336</c:v>
                </c:pt>
                <c:pt idx="1832">
                  <c:v>1841337</c:v>
                </c:pt>
                <c:pt idx="1833">
                  <c:v>1842339</c:v>
                </c:pt>
                <c:pt idx="1834">
                  <c:v>1843340</c:v>
                </c:pt>
                <c:pt idx="1835">
                  <c:v>1844342</c:v>
                </c:pt>
                <c:pt idx="1836">
                  <c:v>1845343</c:v>
                </c:pt>
                <c:pt idx="1837">
                  <c:v>1846344</c:v>
                </c:pt>
                <c:pt idx="1838">
                  <c:v>1847345</c:v>
                </c:pt>
                <c:pt idx="1839">
                  <c:v>1848346</c:v>
                </c:pt>
                <c:pt idx="1840">
                  <c:v>1849347</c:v>
                </c:pt>
                <c:pt idx="1841">
                  <c:v>1850348</c:v>
                </c:pt>
                <c:pt idx="1842">
                  <c:v>1851349</c:v>
                </c:pt>
                <c:pt idx="1843">
                  <c:v>1852350</c:v>
                </c:pt>
                <c:pt idx="1844">
                  <c:v>1853351</c:v>
                </c:pt>
                <c:pt idx="1845">
                  <c:v>1854353</c:v>
                </c:pt>
                <c:pt idx="1846">
                  <c:v>1855354</c:v>
                </c:pt>
                <c:pt idx="1847">
                  <c:v>1856355</c:v>
                </c:pt>
                <c:pt idx="1848">
                  <c:v>1857356</c:v>
                </c:pt>
                <c:pt idx="1849">
                  <c:v>1858357</c:v>
                </c:pt>
                <c:pt idx="1850">
                  <c:v>1859358</c:v>
                </c:pt>
                <c:pt idx="1851">
                  <c:v>1860359</c:v>
                </c:pt>
                <c:pt idx="1852">
                  <c:v>1861361</c:v>
                </c:pt>
                <c:pt idx="1853">
                  <c:v>1862362</c:v>
                </c:pt>
                <c:pt idx="1854">
                  <c:v>1863364</c:v>
                </c:pt>
                <c:pt idx="1855">
                  <c:v>1864366</c:v>
                </c:pt>
                <c:pt idx="1856">
                  <c:v>1865367</c:v>
                </c:pt>
                <c:pt idx="1857">
                  <c:v>1866368</c:v>
                </c:pt>
                <c:pt idx="1858">
                  <c:v>1867369</c:v>
                </c:pt>
                <c:pt idx="1859">
                  <c:v>1868370</c:v>
                </c:pt>
                <c:pt idx="1860">
                  <c:v>1869371</c:v>
                </c:pt>
                <c:pt idx="1861">
                  <c:v>1870373</c:v>
                </c:pt>
                <c:pt idx="1862">
                  <c:v>1871375</c:v>
                </c:pt>
                <c:pt idx="1863">
                  <c:v>1872377</c:v>
                </c:pt>
                <c:pt idx="1864">
                  <c:v>1873378</c:v>
                </c:pt>
                <c:pt idx="1865">
                  <c:v>1874379</c:v>
                </c:pt>
                <c:pt idx="1866">
                  <c:v>1875380</c:v>
                </c:pt>
                <c:pt idx="1867">
                  <c:v>1876381</c:v>
                </c:pt>
                <c:pt idx="1868">
                  <c:v>1877383</c:v>
                </c:pt>
                <c:pt idx="1869">
                  <c:v>1878385</c:v>
                </c:pt>
                <c:pt idx="1870">
                  <c:v>1879386</c:v>
                </c:pt>
                <c:pt idx="1871">
                  <c:v>1880388</c:v>
                </c:pt>
                <c:pt idx="1872">
                  <c:v>1881389</c:v>
                </c:pt>
                <c:pt idx="1873">
                  <c:v>1882391</c:v>
                </c:pt>
                <c:pt idx="1874">
                  <c:v>1883392</c:v>
                </c:pt>
                <c:pt idx="1875">
                  <c:v>1884393</c:v>
                </c:pt>
                <c:pt idx="1876">
                  <c:v>1885394</c:v>
                </c:pt>
                <c:pt idx="1877">
                  <c:v>1886395</c:v>
                </c:pt>
                <c:pt idx="1878">
                  <c:v>1887397</c:v>
                </c:pt>
                <c:pt idx="1879">
                  <c:v>1888399</c:v>
                </c:pt>
                <c:pt idx="1880">
                  <c:v>1889400</c:v>
                </c:pt>
                <c:pt idx="1881">
                  <c:v>1890401</c:v>
                </c:pt>
                <c:pt idx="1882">
                  <c:v>1891402</c:v>
                </c:pt>
                <c:pt idx="1883">
                  <c:v>1892403</c:v>
                </c:pt>
                <c:pt idx="1884">
                  <c:v>1893404</c:v>
                </c:pt>
                <c:pt idx="1885">
                  <c:v>1894405</c:v>
                </c:pt>
                <c:pt idx="1886">
                  <c:v>1895406</c:v>
                </c:pt>
                <c:pt idx="1887">
                  <c:v>1896407</c:v>
                </c:pt>
                <c:pt idx="1888">
                  <c:v>1897408</c:v>
                </c:pt>
                <c:pt idx="1889">
                  <c:v>1898409</c:v>
                </c:pt>
                <c:pt idx="1890">
                  <c:v>1899410</c:v>
                </c:pt>
                <c:pt idx="1891">
                  <c:v>1900412</c:v>
                </c:pt>
                <c:pt idx="1892">
                  <c:v>1901414</c:v>
                </c:pt>
                <c:pt idx="1893">
                  <c:v>1902415</c:v>
                </c:pt>
                <c:pt idx="1894">
                  <c:v>1903416</c:v>
                </c:pt>
                <c:pt idx="1895">
                  <c:v>1904417</c:v>
                </c:pt>
                <c:pt idx="1896">
                  <c:v>1905418</c:v>
                </c:pt>
                <c:pt idx="1897">
                  <c:v>1906420</c:v>
                </c:pt>
                <c:pt idx="1898">
                  <c:v>1907421</c:v>
                </c:pt>
                <c:pt idx="1899">
                  <c:v>1908423</c:v>
                </c:pt>
                <c:pt idx="1900">
                  <c:v>1909424</c:v>
                </c:pt>
                <c:pt idx="1901">
                  <c:v>1910425</c:v>
                </c:pt>
                <c:pt idx="1902">
                  <c:v>1911426</c:v>
                </c:pt>
                <c:pt idx="1903">
                  <c:v>1912427</c:v>
                </c:pt>
                <c:pt idx="1904">
                  <c:v>1913428</c:v>
                </c:pt>
                <c:pt idx="1905">
                  <c:v>1914429</c:v>
                </c:pt>
                <c:pt idx="1906">
                  <c:v>1915430</c:v>
                </c:pt>
                <c:pt idx="1907">
                  <c:v>1916431</c:v>
                </c:pt>
                <c:pt idx="1908">
                  <c:v>1917433</c:v>
                </c:pt>
                <c:pt idx="1909">
                  <c:v>1918434</c:v>
                </c:pt>
                <c:pt idx="1910">
                  <c:v>1919435</c:v>
                </c:pt>
                <c:pt idx="1911">
                  <c:v>1920436</c:v>
                </c:pt>
                <c:pt idx="1912">
                  <c:v>1921437</c:v>
                </c:pt>
                <c:pt idx="1913">
                  <c:v>1922438</c:v>
                </c:pt>
                <c:pt idx="1914">
                  <c:v>1923439</c:v>
                </c:pt>
                <c:pt idx="1915">
                  <c:v>1924440</c:v>
                </c:pt>
                <c:pt idx="1916">
                  <c:v>1925441</c:v>
                </c:pt>
                <c:pt idx="1917">
                  <c:v>1926442</c:v>
                </c:pt>
                <c:pt idx="1918">
                  <c:v>1927444</c:v>
                </c:pt>
                <c:pt idx="1919">
                  <c:v>1928446</c:v>
                </c:pt>
                <c:pt idx="1920">
                  <c:v>1929447</c:v>
                </c:pt>
                <c:pt idx="1921">
                  <c:v>1930449</c:v>
                </c:pt>
                <c:pt idx="1922">
                  <c:v>1931450</c:v>
                </c:pt>
                <c:pt idx="1923">
                  <c:v>1932451</c:v>
                </c:pt>
                <c:pt idx="1924">
                  <c:v>1933452</c:v>
                </c:pt>
                <c:pt idx="1925">
                  <c:v>1934454</c:v>
                </c:pt>
                <c:pt idx="1926">
                  <c:v>1935455</c:v>
                </c:pt>
                <c:pt idx="1927">
                  <c:v>1936456</c:v>
                </c:pt>
                <c:pt idx="1928">
                  <c:v>1937457</c:v>
                </c:pt>
                <c:pt idx="1929">
                  <c:v>1938458</c:v>
                </c:pt>
                <c:pt idx="1930">
                  <c:v>1939460</c:v>
                </c:pt>
                <c:pt idx="1931">
                  <c:v>1940462</c:v>
                </c:pt>
                <c:pt idx="1932">
                  <c:v>1941463</c:v>
                </c:pt>
                <c:pt idx="1933">
                  <c:v>1942464</c:v>
                </c:pt>
                <c:pt idx="1934">
                  <c:v>1943465</c:v>
                </c:pt>
                <c:pt idx="1935">
                  <c:v>1944466</c:v>
                </c:pt>
                <c:pt idx="1936">
                  <c:v>1945468</c:v>
                </c:pt>
                <c:pt idx="1937">
                  <c:v>1946470</c:v>
                </c:pt>
                <c:pt idx="1938">
                  <c:v>1947471</c:v>
                </c:pt>
                <c:pt idx="1939">
                  <c:v>1948472</c:v>
                </c:pt>
                <c:pt idx="1940">
                  <c:v>1949473</c:v>
                </c:pt>
                <c:pt idx="1941">
                  <c:v>1950474</c:v>
                </c:pt>
                <c:pt idx="1942">
                  <c:v>1951475</c:v>
                </c:pt>
                <c:pt idx="1943">
                  <c:v>1952476</c:v>
                </c:pt>
                <c:pt idx="1944">
                  <c:v>1953478</c:v>
                </c:pt>
                <c:pt idx="1945">
                  <c:v>1954479</c:v>
                </c:pt>
                <c:pt idx="1946">
                  <c:v>1955481</c:v>
                </c:pt>
                <c:pt idx="1947">
                  <c:v>1956482</c:v>
                </c:pt>
                <c:pt idx="1948">
                  <c:v>1957483</c:v>
                </c:pt>
                <c:pt idx="1949">
                  <c:v>1958484</c:v>
                </c:pt>
                <c:pt idx="1950">
                  <c:v>1959485</c:v>
                </c:pt>
                <c:pt idx="1951">
                  <c:v>1960487</c:v>
                </c:pt>
                <c:pt idx="1952">
                  <c:v>1961488</c:v>
                </c:pt>
                <c:pt idx="1953">
                  <c:v>1962489</c:v>
                </c:pt>
                <c:pt idx="1954">
                  <c:v>1963490</c:v>
                </c:pt>
                <c:pt idx="1955">
                  <c:v>1964491</c:v>
                </c:pt>
                <c:pt idx="1956">
                  <c:v>1965492</c:v>
                </c:pt>
                <c:pt idx="1957">
                  <c:v>1966493</c:v>
                </c:pt>
                <c:pt idx="1958">
                  <c:v>1967494</c:v>
                </c:pt>
                <c:pt idx="1959">
                  <c:v>1968495</c:v>
                </c:pt>
                <c:pt idx="1960">
                  <c:v>1969496</c:v>
                </c:pt>
                <c:pt idx="1961">
                  <c:v>1970498</c:v>
                </c:pt>
                <c:pt idx="1962">
                  <c:v>1971499</c:v>
                </c:pt>
                <c:pt idx="1963">
                  <c:v>1972500</c:v>
                </c:pt>
                <c:pt idx="1964">
                  <c:v>1973501</c:v>
                </c:pt>
                <c:pt idx="1965">
                  <c:v>1974502</c:v>
                </c:pt>
                <c:pt idx="1966">
                  <c:v>1975503</c:v>
                </c:pt>
                <c:pt idx="1967">
                  <c:v>1976504</c:v>
                </c:pt>
                <c:pt idx="1968">
                  <c:v>1977506</c:v>
                </c:pt>
                <c:pt idx="1969">
                  <c:v>1978507</c:v>
                </c:pt>
                <c:pt idx="1970">
                  <c:v>1979508</c:v>
                </c:pt>
                <c:pt idx="1971">
                  <c:v>1980510</c:v>
                </c:pt>
                <c:pt idx="1972">
                  <c:v>1981511</c:v>
                </c:pt>
                <c:pt idx="1973">
                  <c:v>1982513</c:v>
                </c:pt>
                <c:pt idx="1974">
                  <c:v>1983515</c:v>
                </c:pt>
                <c:pt idx="1975">
                  <c:v>1984517</c:v>
                </c:pt>
                <c:pt idx="1976">
                  <c:v>1985518</c:v>
                </c:pt>
                <c:pt idx="1977">
                  <c:v>1986519</c:v>
                </c:pt>
                <c:pt idx="1978">
                  <c:v>1987520</c:v>
                </c:pt>
                <c:pt idx="1979">
                  <c:v>1988521</c:v>
                </c:pt>
                <c:pt idx="1980">
                  <c:v>1989522</c:v>
                </c:pt>
                <c:pt idx="1981">
                  <c:v>1990524</c:v>
                </c:pt>
                <c:pt idx="1982">
                  <c:v>1991525</c:v>
                </c:pt>
                <c:pt idx="1983">
                  <c:v>1992526</c:v>
                </c:pt>
                <c:pt idx="1984">
                  <c:v>1993527</c:v>
                </c:pt>
                <c:pt idx="1985">
                  <c:v>1994654</c:v>
                </c:pt>
                <c:pt idx="1986">
                  <c:v>1995529</c:v>
                </c:pt>
                <c:pt idx="1987">
                  <c:v>1996530</c:v>
                </c:pt>
                <c:pt idx="1988">
                  <c:v>1997531</c:v>
                </c:pt>
                <c:pt idx="1989">
                  <c:v>1998532</c:v>
                </c:pt>
                <c:pt idx="1990">
                  <c:v>1999534</c:v>
                </c:pt>
                <c:pt idx="1991">
                  <c:v>2000536</c:v>
                </c:pt>
                <c:pt idx="1992">
                  <c:v>2001537</c:v>
                </c:pt>
                <c:pt idx="1993">
                  <c:v>2002538</c:v>
                </c:pt>
                <c:pt idx="1994">
                  <c:v>2003539</c:v>
                </c:pt>
                <c:pt idx="1995">
                  <c:v>2004541</c:v>
                </c:pt>
                <c:pt idx="1996">
                  <c:v>2005542</c:v>
                </c:pt>
                <c:pt idx="1997">
                  <c:v>2006545</c:v>
                </c:pt>
                <c:pt idx="1998">
                  <c:v>2007546</c:v>
                </c:pt>
                <c:pt idx="1999">
                  <c:v>2008547</c:v>
                </c:pt>
                <c:pt idx="2000">
                  <c:v>2009548</c:v>
                </c:pt>
                <c:pt idx="2001">
                  <c:v>2010549</c:v>
                </c:pt>
                <c:pt idx="2002">
                  <c:v>2011551</c:v>
                </c:pt>
                <c:pt idx="2003">
                  <c:v>2012552</c:v>
                </c:pt>
                <c:pt idx="2004">
                  <c:v>2013553</c:v>
                </c:pt>
                <c:pt idx="2005">
                  <c:v>2014554</c:v>
                </c:pt>
                <c:pt idx="2006">
                  <c:v>2015555</c:v>
                </c:pt>
                <c:pt idx="2007">
                  <c:v>2016556</c:v>
                </c:pt>
                <c:pt idx="2008">
                  <c:v>2017558</c:v>
                </c:pt>
                <c:pt idx="2009">
                  <c:v>2018559</c:v>
                </c:pt>
                <c:pt idx="2010">
                  <c:v>2019560</c:v>
                </c:pt>
                <c:pt idx="2011">
                  <c:v>2020561</c:v>
                </c:pt>
                <c:pt idx="2012">
                  <c:v>2021562</c:v>
                </c:pt>
                <c:pt idx="2013">
                  <c:v>2022563</c:v>
                </c:pt>
                <c:pt idx="2014">
                  <c:v>2023564</c:v>
                </c:pt>
                <c:pt idx="2015">
                  <c:v>2024566</c:v>
                </c:pt>
                <c:pt idx="2016">
                  <c:v>2025567</c:v>
                </c:pt>
                <c:pt idx="2017">
                  <c:v>2026569</c:v>
                </c:pt>
                <c:pt idx="2018">
                  <c:v>2027570</c:v>
                </c:pt>
                <c:pt idx="2019">
                  <c:v>2028571</c:v>
                </c:pt>
                <c:pt idx="2020">
                  <c:v>2029572</c:v>
                </c:pt>
                <c:pt idx="2021">
                  <c:v>2030573</c:v>
                </c:pt>
                <c:pt idx="2022">
                  <c:v>2031575</c:v>
                </c:pt>
                <c:pt idx="2023">
                  <c:v>2032576</c:v>
                </c:pt>
                <c:pt idx="2024">
                  <c:v>2033577</c:v>
                </c:pt>
                <c:pt idx="2025">
                  <c:v>2034578</c:v>
                </c:pt>
                <c:pt idx="2026">
                  <c:v>2035579</c:v>
                </c:pt>
                <c:pt idx="2027">
                  <c:v>2036580</c:v>
                </c:pt>
                <c:pt idx="2028">
                  <c:v>2037581</c:v>
                </c:pt>
                <c:pt idx="2029">
                  <c:v>2038583</c:v>
                </c:pt>
                <c:pt idx="2030">
                  <c:v>2039584</c:v>
                </c:pt>
                <c:pt idx="2031">
                  <c:v>2040585</c:v>
                </c:pt>
                <c:pt idx="2032">
                  <c:v>2041586</c:v>
                </c:pt>
                <c:pt idx="2033">
                  <c:v>2042587</c:v>
                </c:pt>
                <c:pt idx="2034">
                  <c:v>2043589</c:v>
                </c:pt>
                <c:pt idx="2035">
                  <c:v>2044590</c:v>
                </c:pt>
                <c:pt idx="2036">
                  <c:v>2045592</c:v>
                </c:pt>
                <c:pt idx="2037">
                  <c:v>2046594</c:v>
                </c:pt>
                <c:pt idx="2038">
                  <c:v>2047596</c:v>
                </c:pt>
                <c:pt idx="2039">
                  <c:v>2048597</c:v>
                </c:pt>
                <c:pt idx="2040">
                  <c:v>2050118</c:v>
                </c:pt>
                <c:pt idx="2041">
                  <c:v>2050599</c:v>
                </c:pt>
                <c:pt idx="2042">
                  <c:v>2051600</c:v>
                </c:pt>
                <c:pt idx="2043">
                  <c:v>2052602</c:v>
                </c:pt>
                <c:pt idx="2044">
                  <c:v>2053603</c:v>
                </c:pt>
                <c:pt idx="2045">
                  <c:v>2054604</c:v>
                </c:pt>
                <c:pt idx="2046">
                  <c:v>2055606</c:v>
                </c:pt>
                <c:pt idx="2047">
                  <c:v>2056607</c:v>
                </c:pt>
                <c:pt idx="2048">
                  <c:v>2057608</c:v>
                </c:pt>
                <c:pt idx="2049">
                  <c:v>2058609</c:v>
                </c:pt>
                <c:pt idx="2050">
                  <c:v>2059610</c:v>
                </c:pt>
                <c:pt idx="2051">
                  <c:v>2060611</c:v>
                </c:pt>
                <c:pt idx="2052">
                  <c:v>2061612</c:v>
                </c:pt>
                <c:pt idx="2053">
                  <c:v>2062613</c:v>
                </c:pt>
                <c:pt idx="2054">
                  <c:v>2063614</c:v>
                </c:pt>
                <c:pt idx="2055">
                  <c:v>2064615</c:v>
                </c:pt>
                <c:pt idx="2056">
                  <c:v>2065616</c:v>
                </c:pt>
                <c:pt idx="2057">
                  <c:v>2066617</c:v>
                </c:pt>
                <c:pt idx="2058">
                  <c:v>2067618</c:v>
                </c:pt>
                <c:pt idx="2059">
                  <c:v>2068619</c:v>
                </c:pt>
                <c:pt idx="2060">
                  <c:v>2069620</c:v>
                </c:pt>
                <c:pt idx="2061">
                  <c:v>2070621</c:v>
                </c:pt>
                <c:pt idx="2062">
                  <c:v>2071623</c:v>
                </c:pt>
                <c:pt idx="2063">
                  <c:v>2072624</c:v>
                </c:pt>
                <c:pt idx="2064">
                  <c:v>2073625</c:v>
                </c:pt>
                <c:pt idx="2065">
                  <c:v>2074626</c:v>
                </c:pt>
                <c:pt idx="2066">
                  <c:v>2075627</c:v>
                </c:pt>
                <c:pt idx="2067">
                  <c:v>2076628</c:v>
                </c:pt>
                <c:pt idx="2068">
                  <c:v>2077629</c:v>
                </c:pt>
                <c:pt idx="2069">
                  <c:v>2078631</c:v>
                </c:pt>
                <c:pt idx="2070">
                  <c:v>2079632</c:v>
                </c:pt>
                <c:pt idx="2071">
                  <c:v>2080633</c:v>
                </c:pt>
                <c:pt idx="2072">
                  <c:v>2081634</c:v>
                </c:pt>
                <c:pt idx="2073">
                  <c:v>2082635</c:v>
                </c:pt>
                <c:pt idx="2074">
                  <c:v>2084290</c:v>
                </c:pt>
                <c:pt idx="2075">
                  <c:v>2084637</c:v>
                </c:pt>
                <c:pt idx="2076">
                  <c:v>2085638</c:v>
                </c:pt>
                <c:pt idx="2077">
                  <c:v>2086639</c:v>
                </c:pt>
                <c:pt idx="2078">
                  <c:v>2087640</c:v>
                </c:pt>
                <c:pt idx="2079">
                  <c:v>2088976</c:v>
                </c:pt>
                <c:pt idx="2080">
                  <c:v>2090361</c:v>
                </c:pt>
                <c:pt idx="2081">
                  <c:v>2090643</c:v>
                </c:pt>
                <c:pt idx="2082">
                  <c:v>2091644</c:v>
                </c:pt>
                <c:pt idx="2083">
                  <c:v>2092645</c:v>
                </c:pt>
                <c:pt idx="2084">
                  <c:v>2094067</c:v>
                </c:pt>
                <c:pt idx="2085">
                  <c:v>2094649</c:v>
                </c:pt>
                <c:pt idx="2086">
                  <c:v>2095651</c:v>
                </c:pt>
                <c:pt idx="2087">
                  <c:v>2096652</c:v>
                </c:pt>
                <c:pt idx="2088">
                  <c:v>2097653</c:v>
                </c:pt>
                <c:pt idx="2089">
                  <c:v>2098655</c:v>
                </c:pt>
                <c:pt idx="2090">
                  <c:v>2100657</c:v>
                </c:pt>
                <c:pt idx="2091">
                  <c:v>2100846</c:v>
                </c:pt>
                <c:pt idx="2092">
                  <c:v>2101658</c:v>
                </c:pt>
                <c:pt idx="2093">
                  <c:v>2102659</c:v>
                </c:pt>
                <c:pt idx="2094">
                  <c:v>2103660</c:v>
                </c:pt>
                <c:pt idx="2095">
                  <c:v>2104661</c:v>
                </c:pt>
                <c:pt idx="2096">
                  <c:v>2105663</c:v>
                </c:pt>
                <c:pt idx="2097">
                  <c:v>2106665</c:v>
                </c:pt>
                <c:pt idx="2098">
                  <c:v>2107666</c:v>
                </c:pt>
                <c:pt idx="2099">
                  <c:v>2108667</c:v>
                </c:pt>
                <c:pt idx="2100">
                  <c:v>2109668</c:v>
                </c:pt>
                <c:pt idx="2101">
                  <c:v>2110669</c:v>
                </c:pt>
                <c:pt idx="2102">
                  <c:v>2111670</c:v>
                </c:pt>
                <c:pt idx="2103">
                  <c:v>2112672</c:v>
                </c:pt>
                <c:pt idx="2104">
                  <c:v>2113673</c:v>
                </c:pt>
                <c:pt idx="2105">
                  <c:v>2114675</c:v>
                </c:pt>
                <c:pt idx="2106">
                  <c:v>2115677</c:v>
                </c:pt>
                <c:pt idx="2107">
                  <c:v>2116678</c:v>
                </c:pt>
                <c:pt idx="2108">
                  <c:v>2117680</c:v>
                </c:pt>
                <c:pt idx="2109">
                  <c:v>2118682</c:v>
                </c:pt>
                <c:pt idx="2110">
                  <c:v>2119683</c:v>
                </c:pt>
                <c:pt idx="2111">
                  <c:v>2120684</c:v>
                </c:pt>
                <c:pt idx="2112">
                  <c:v>2121686</c:v>
                </c:pt>
                <c:pt idx="2113">
                  <c:v>2122687</c:v>
                </c:pt>
                <c:pt idx="2114">
                  <c:v>2123688</c:v>
                </c:pt>
                <c:pt idx="2115">
                  <c:v>2124689</c:v>
                </c:pt>
                <c:pt idx="2116">
                  <c:v>2125690</c:v>
                </c:pt>
                <c:pt idx="2117">
                  <c:v>2126693</c:v>
                </c:pt>
                <c:pt idx="2118">
                  <c:v>2127694</c:v>
                </c:pt>
                <c:pt idx="2119">
                  <c:v>2128696</c:v>
                </c:pt>
                <c:pt idx="2120">
                  <c:v>2129697</c:v>
                </c:pt>
                <c:pt idx="2121">
                  <c:v>2130698</c:v>
                </c:pt>
                <c:pt idx="2122">
                  <c:v>2131700</c:v>
                </c:pt>
                <c:pt idx="2123">
                  <c:v>2132702</c:v>
                </c:pt>
                <c:pt idx="2124">
                  <c:v>2133703</c:v>
                </c:pt>
                <c:pt idx="2125">
                  <c:v>2134704</c:v>
                </c:pt>
                <c:pt idx="2126">
                  <c:v>2135705</c:v>
                </c:pt>
                <c:pt idx="2127">
                  <c:v>2136706</c:v>
                </c:pt>
                <c:pt idx="2128">
                  <c:v>2137707</c:v>
                </c:pt>
                <c:pt idx="2129">
                  <c:v>2138708</c:v>
                </c:pt>
                <c:pt idx="2130">
                  <c:v>2139709</c:v>
                </c:pt>
                <c:pt idx="2131">
                  <c:v>2140710</c:v>
                </c:pt>
                <c:pt idx="2132">
                  <c:v>2141712</c:v>
                </c:pt>
                <c:pt idx="2133">
                  <c:v>2142713</c:v>
                </c:pt>
                <c:pt idx="2134">
                  <c:v>2143714</c:v>
                </c:pt>
                <c:pt idx="2135">
                  <c:v>2144715</c:v>
                </c:pt>
                <c:pt idx="2136">
                  <c:v>2145717</c:v>
                </c:pt>
                <c:pt idx="2137">
                  <c:v>2146718</c:v>
                </c:pt>
                <c:pt idx="2138">
                  <c:v>2147720</c:v>
                </c:pt>
                <c:pt idx="2139">
                  <c:v>2148721</c:v>
                </c:pt>
                <c:pt idx="2140">
                  <c:v>2149722</c:v>
                </c:pt>
                <c:pt idx="2141">
                  <c:v>2150723</c:v>
                </c:pt>
                <c:pt idx="2142">
                  <c:v>2151724</c:v>
                </c:pt>
                <c:pt idx="2143">
                  <c:v>2152725</c:v>
                </c:pt>
                <c:pt idx="2144">
                  <c:v>2153726</c:v>
                </c:pt>
                <c:pt idx="2145">
                  <c:v>2154727</c:v>
                </c:pt>
                <c:pt idx="2146">
                  <c:v>2155729</c:v>
                </c:pt>
                <c:pt idx="2147">
                  <c:v>2156730</c:v>
                </c:pt>
                <c:pt idx="2148">
                  <c:v>2157731</c:v>
                </c:pt>
                <c:pt idx="2149">
                  <c:v>2158732</c:v>
                </c:pt>
                <c:pt idx="2150">
                  <c:v>2159734</c:v>
                </c:pt>
                <c:pt idx="2151">
                  <c:v>2160735</c:v>
                </c:pt>
                <c:pt idx="2152">
                  <c:v>2161736</c:v>
                </c:pt>
                <c:pt idx="2153">
                  <c:v>2162738</c:v>
                </c:pt>
                <c:pt idx="2154">
                  <c:v>2163739</c:v>
                </c:pt>
                <c:pt idx="2155">
                  <c:v>2164740</c:v>
                </c:pt>
                <c:pt idx="2156">
                  <c:v>2165741</c:v>
                </c:pt>
                <c:pt idx="2157">
                  <c:v>2166742</c:v>
                </c:pt>
                <c:pt idx="2158">
                  <c:v>2167743</c:v>
                </c:pt>
                <c:pt idx="2159">
                  <c:v>2168745</c:v>
                </c:pt>
                <c:pt idx="2160">
                  <c:v>2169746</c:v>
                </c:pt>
                <c:pt idx="2161">
                  <c:v>2170747</c:v>
                </c:pt>
                <c:pt idx="2162">
                  <c:v>2171749</c:v>
                </c:pt>
                <c:pt idx="2163">
                  <c:v>2172751</c:v>
                </c:pt>
                <c:pt idx="2164">
                  <c:v>2173753</c:v>
                </c:pt>
                <c:pt idx="2165">
                  <c:v>2174754</c:v>
                </c:pt>
                <c:pt idx="2166">
                  <c:v>2175755</c:v>
                </c:pt>
                <c:pt idx="2167">
                  <c:v>2176756</c:v>
                </c:pt>
                <c:pt idx="2168">
                  <c:v>2177757</c:v>
                </c:pt>
                <c:pt idx="2169">
                  <c:v>2178758</c:v>
                </c:pt>
                <c:pt idx="2170">
                  <c:v>2179760</c:v>
                </c:pt>
                <c:pt idx="2171">
                  <c:v>2180761</c:v>
                </c:pt>
                <c:pt idx="2172">
                  <c:v>2181762</c:v>
                </c:pt>
                <c:pt idx="2173">
                  <c:v>2182763</c:v>
                </c:pt>
                <c:pt idx="2174">
                  <c:v>2183764</c:v>
                </c:pt>
                <c:pt idx="2175">
                  <c:v>2184765</c:v>
                </c:pt>
                <c:pt idx="2176">
                  <c:v>2185767</c:v>
                </c:pt>
                <c:pt idx="2177">
                  <c:v>2186768</c:v>
                </c:pt>
                <c:pt idx="2178">
                  <c:v>2187769</c:v>
                </c:pt>
                <c:pt idx="2179">
                  <c:v>2188770</c:v>
                </c:pt>
                <c:pt idx="2180">
                  <c:v>2189771</c:v>
                </c:pt>
                <c:pt idx="2181">
                  <c:v>2190772</c:v>
                </c:pt>
                <c:pt idx="2182">
                  <c:v>2191774</c:v>
                </c:pt>
                <c:pt idx="2183">
                  <c:v>2192775</c:v>
                </c:pt>
                <c:pt idx="2184">
                  <c:v>2193777</c:v>
                </c:pt>
                <c:pt idx="2185">
                  <c:v>2194778</c:v>
                </c:pt>
                <c:pt idx="2186">
                  <c:v>2195779</c:v>
                </c:pt>
                <c:pt idx="2187">
                  <c:v>2196780</c:v>
                </c:pt>
                <c:pt idx="2188">
                  <c:v>2197782</c:v>
                </c:pt>
                <c:pt idx="2189">
                  <c:v>2198785</c:v>
                </c:pt>
                <c:pt idx="2190">
                  <c:v>2199786</c:v>
                </c:pt>
                <c:pt idx="2191">
                  <c:v>2200787</c:v>
                </c:pt>
                <c:pt idx="2192">
                  <c:v>2201789</c:v>
                </c:pt>
                <c:pt idx="2193">
                  <c:v>2202790</c:v>
                </c:pt>
                <c:pt idx="2194">
                  <c:v>2203791</c:v>
                </c:pt>
                <c:pt idx="2195">
                  <c:v>2204792</c:v>
                </c:pt>
                <c:pt idx="2196">
                  <c:v>2205794</c:v>
                </c:pt>
                <c:pt idx="2197">
                  <c:v>2206795</c:v>
                </c:pt>
                <c:pt idx="2198">
                  <c:v>2207796</c:v>
                </c:pt>
                <c:pt idx="2199">
                  <c:v>2208797</c:v>
                </c:pt>
                <c:pt idx="2200">
                  <c:v>2209798</c:v>
                </c:pt>
                <c:pt idx="2201">
                  <c:v>2210800</c:v>
                </c:pt>
                <c:pt idx="2202">
                  <c:v>2211801</c:v>
                </c:pt>
                <c:pt idx="2203">
                  <c:v>2212803</c:v>
                </c:pt>
                <c:pt idx="2204">
                  <c:v>2213805</c:v>
                </c:pt>
                <c:pt idx="2205">
                  <c:v>2214807</c:v>
                </c:pt>
                <c:pt idx="2206">
                  <c:v>2215809</c:v>
                </c:pt>
                <c:pt idx="2207">
                  <c:v>2216811</c:v>
                </c:pt>
                <c:pt idx="2208">
                  <c:v>2217813</c:v>
                </c:pt>
                <c:pt idx="2209">
                  <c:v>2218814</c:v>
                </c:pt>
                <c:pt idx="2210">
                  <c:v>2219815</c:v>
                </c:pt>
                <c:pt idx="2211">
                  <c:v>2220816</c:v>
                </c:pt>
                <c:pt idx="2212">
                  <c:v>2221817</c:v>
                </c:pt>
                <c:pt idx="2213">
                  <c:v>2222818</c:v>
                </c:pt>
                <c:pt idx="2214">
                  <c:v>2223819</c:v>
                </c:pt>
                <c:pt idx="2215">
                  <c:v>2224820</c:v>
                </c:pt>
                <c:pt idx="2216">
                  <c:v>2225822</c:v>
                </c:pt>
                <c:pt idx="2217">
                  <c:v>2226823</c:v>
                </c:pt>
                <c:pt idx="2218">
                  <c:v>2227825</c:v>
                </c:pt>
                <c:pt idx="2219">
                  <c:v>2228826</c:v>
                </c:pt>
                <c:pt idx="2220">
                  <c:v>2229827</c:v>
                </c:pt>
                <c:pt idx="2221">
                  <c:v>2230828</c:v>
                </c:pt>
                <c:pt idx="2222">
                  <c:v>2231829</c:v>
                </c:pt>
                <c:pt idx="2223">
                  <c:v>2232830</c:v>
                </c:pt>
                <c:pt idx="2224">
                  <c:v>2233831</c:v>
                </c:pt>
                <c:pt idx="2225">
                  <c:v>2234832</c:v>
                </c:pt>
                <c:pt idx="2226">
                  <c:v>2235833</c:v>
                </c:pt>
                <c:pt idx="2227">
                  <c:v>2236835</c:v>
                </c:pt>
                <c:pt idx="2228">
                  <c:v>2237837</c:v>
                </c:pt>
                <c:pt idx="2229">
                  <c:v>2238839</c:v>
                </c:pt>
                <c:pt idx="2230">
                  <c:v>2239841</c:v>
                </c:pt>
                <c:pt idx="2231">
                  <c:v>2240842</c:v>
                </c:pt>
                <c:pt idx="2232">
                  <c:v>2241844</c:v>
                </c:pt>
                <c:pt idx="2233">
                  <c:v>2242845</c:v>
                </c:pt>
                <c:pt idx="2234">
                  <c:v>2243846</c:v>
                </c:pt>
                <c:pt idx="2235">
                  <c:v>2244847</c:v>
                </c:pt>
                <c:pt idx="2236">
                  <c:v>2245849</c:v>
                </c:pt>
                <c:pt idx="2237">
                  <c:v>2246850</c:v>
                </c:pt>
                <c:pt idx="2238">
                  <c:v>2247851</c:v>
                </c:pt>
                <c:pt idx="2239">
                  <c:v>2248853</c:v>
                </c:pt>
                <c:pt idx="2240">
                  <c:v>2249854</c:v>
                </c:pt>
                <c:pt idx="2241">
                  <c:v>2250855</c:v>
                </c:pt>
                <c:pt idx="2242">
                  <c:v>2251858</c:v>
                </c:pt>
                <c:pt idx="2243">
                  <c:v>2252859</c:v>
                </c:pt>
                <c:pt idx="2244">
                  <c:v>2253860</c:v>
                </c:pt>
                <c:pt idx="2245">
                  <c:v>2254862</c:v>
                </c:pt>
                <c:pt idx="2246">
                  <c:v>2255865</c:v>
                </c:pt>
                <c:pt idx="2247">
                  <c:v>2256866</c:v>
                </c:pt>
                <c:pt idx="2248">
                  <c:v>2257868</c:v>
                </c:pt>
                <c:pt idx="2249">
                  <c:v>2258869</c:v>
                </c:pt>
                <c:pt idx="2250">
                  <c:v>2259871</c:v>
                </c:pt>
                <c:pt idx="2251">
                  <c:v>2260872</c:v>
                </c:pt>
                <c:pt idx="2252">
                  <c:v>2261873</c:v>
                </c:pt>
                <c:pt idx="2253">
                  <c:v>2262874</c:v>
                </c:pt>
                <c:pt idx="2254">
                  <c:v>2263875</c:v>
                </c:pt>
                <c:pt idx="2255">
                  <c:v>2264876</c:v>
                </c:pt>
                <c:pt idx="2256">
                  <c:v>2265877</c:v>
                </c:pt>
                <c:pt idx="2257">
                  <c:v>2266878</c:v>
                </c:pt>
                <c:pt idx="2258">
                  <c:v>2267879</c:v>
                </c:pt>
                <c:pt idx="2259">
                  <c:v>2268881</c:v>
                </c:pt>
                <c:pt idx="2260">
                  <c:v>2269882</c:v>
                </c:pt>
                <c:pt idx="2261">
                  <c:v>2270883</c:v>
                </c:pt>
                <c:pt idx="2262">
                  <c:v>2271884</c:v>
                </c:pt>
                <c:pt idx="2263">
                  <c:v>2272885</c:v>
                </c:pt>
                <c:pt idx="2264">
                  <c:v>2275435</c:v>
                </c:pt>
                <c:pt idx="2265">
                  <c:v>2276285</c:v>
                </c:pt>
                <c:pt idx="2266">
                  <c:v>2276889</c:v>
                </c:pt>
                <c:pt idx="2267">
                  <c:v>2277890</c:v>
                </c:pt>
                <c:pt idx="2268">
                  <c:v>2278891</c:v>
                </c:pt>
                <c:pt idx="2269">
                  <c:v>2279892</c:v>
                </c:pt>
                <c:pt idx="2270">
                  <c:v>2280894</c:v>
                </c:pt>
                <c:pt idx="2271">
                  <c:v>2281895</c:v>
                </c:pt>
                <c:pt idx="2272">
                  <c:v>2282897</c:v>
                </c:pt>
                <c:pt idx="2273">
                  <c:v>2283898</c:v>
                </c:pt>
                <c:pt idx="2274">
                  <c:v>2284899</c:v>
                </c:pt>
                <c:pt idx="2275">
                  <c:v>2285900</c:v>
                </c:pt>
                <c:pt idx="2276">
                  <c:v>2286901</c:v>
                </c:pt>
                <c:pt idx="2277">
                  <c:v>2287902</c:v>
                </c:pt>
                <c:pt idx="2278">
                  <c:v>2288904</c:v>
                </c:pt>
                <c:pt idx="2279">
                  <c:v>2289905</c:v>
                </c:pt>
                <c:pt idx="2280">
                  <c:v>2290906</c:v>
                </c:pt>
                <c:pt idx="2281">
                  <c:v>2291907</c:v>
                </c:pt>
                <c:pt idx="2282">
                  <c:v>2292908</c:v>
                </c:pt>
                <c:pt idx="2283">
                  <c:v>2293909</c:v>
                </c:pt>
                <c:pt idx="2284">
                  <c:v>2294910</c:v>
                </c:pt>
                <c:pt idx="2285">
                  <c:v>2295911</c:v>
                </c:pt>
                <c:pt idx="2286">
                  <c:v>2296912</c:v>
                </c:pt>
                <c:pt idx="2287">
                  <c:v>2297913</c:v>
                </c:pt>
                <c:pt idx="2288">
                  <c:v>2298915</c:v>
                </c:pt>
                <c:pt idx="2289">
                  <c:v>2299917</c:v>
                </c:pt>
                <c:pt idx="2290">
                  <c:v>2300918</c:v>
                </c:pt>
                <c:pt idx="2291">
                  <c:v>2301920</c:v>
                </c:pt>
                <c:pt idx="2292">
                  <c:v>2302922</c:v>
                </c:pt>
                <c:pt idx="2293">
                  <c:v>2303923</c:v>
                </c:pt>
                <c:pt idx="2294">
                  <c:v>2304925</c:v>
                </c:pt>
                <c:pt idx="2295">
                  <c:v>2305926</c:v>
                </c:pt>
                <c:pt idx="2296">
                  <c:v>2306927</c:v>
                </c:pt>
                <c:pt idx="2297">
                  <c:v>2307928</c:v>
                </c:pt>
                <c:pt idx="2298">
                  <c:v>2308929</c:v>
                </c:pt>
                <c:pt idx="2299">
                  <c:v>2309930</c:v>
                </c:pt>
                <c:pt idx="2300">
                  <c:v>2310931</c:v>
                </c:pt>
                <c:pt idx="2301">
                  <c:v>2311932</c:v>
                </c:pt>
                <c:pt idx="2302">
                  <c:v>2312934</c:v>
                </c:pt>
                <c:pt idx="2303">
                  <c:v>2313935</c:v>
                </c:pt>
                <c:pt idx="2304">
                  <c:v>2314936</c:v>
                </c:pt>
                <c:pt idx="2305">
                  <c:v>2315937</c:v>
                </c:pt>
                <c:pt idx="2306">
                  <c:v>2317940</c:v>
                </c:pt>
                <c:pt idx="2307">
                  <c:v>2318123</c:v>
                </c:pt>
                <c:pt idx="2308">
                  <c:v>2318941</c:v>
                </c:pt>
                <c:pt idx="2309">
                  <c:v>2319942</c:v>
                </c:pt>
                <c:pt idx="2310">
                  <c:v>2320943</c:v>
                </c:pt>
                <c:pt idx="2311">
                  <c:v>2321944</c:v>
                </c:pt>
                <c:pt idx="2312">
                  <c:v>2322945</c:v>
                </c:pt>
                <c:pt idx="2313">
                  <c:v>2323947</c:v>
                </c:pt>
                <c:pt idx="2314">
                  <c:v>2324948</c:v>
                </c:pt>
                <c:pt idx="2315">
                  <c:v>2325949</c:v>
                </c:pt>
                <c:pt idx="2316">
                  <c:v>2326950</c:v>
                </c:pt>
                <c:pt idx="2317">
                  <c:v>2327952</c:v>
                </c:pt>
                <c:pt idx="2318">
                  <c:v>2328953</c:v>
                </c:pt>
                <c:pt idx="2319">
                  <c:v>2329955</c:v>
                </c:pt>
                <c:pt idx="2320">
                  <c:v>2330956</c:v>
                </c:pt>
                <c:pt idx="2321">
                  <c:v>2331958</c:v>
                </c:pt>
                <c:pt idx="2322">
                  <c:v>2332960</c:v>
                </c:pt>
                <c:pt idx="2323">
                  <c:v>2333961</c:v>
                </c:pt>
                <c:pt idx="2324">
                  <c:v>2334962</c:v>
                </c:pt>
                <c:pt idx="2325">
                  <c:v>2335963</c:v>
                </c:pt>
                <c:pt idx="2326">
                  <c:v>2336964</c:v>
                </c:pt>
                <c:pt idx="2327">
                  <c:v>2337965</c:v>
                </c:pt>
                <c:pt idx="2328">
                  <c:v>2338967</c:v>
                </c:pt>
                <c:pt idx="2329">
                  <c:v>2339968</c:v>
                </c:pt>
                <c:pt idx="2330">
                  <c:v>2340969</c:v>
                </c:pt>
                <c:pt idx="2331">
                  <c:v>2341970</c:v>
                </c:pt>
                <c:pt idx="2332">
                  <c:v>2342971</c:v>
                </c:pt>
                <c:pt idx="2333">
                  <c:v>2343972</c:v>
                </c:pt>
                <c:pt idx="2334">
                  <c:v>2344973</c:v>
                </c:pt>
                <c:pt idx="2335">
                  <c:v>2345974</c:v>
                </c:pt>
                <c:pt idx="2336">
                  <c:v>2346976</c:v>
                </c:pt>
                <c:pt idx="2337">
                  <c:v>2347977</c:v>
                </c:pt>
                <c:pt idx="2338">
                  <c:v>2348978</c:v>
                </c:pt>
                <c:pt idx="2339">
                  <c:v>2349980</c:v>
                </c:pt>
                <c:pt idx="2340">
                  <c:v>2350981</c:v>
                </c:pt>
                <c:pt idx="2341">
                  <c:v>2351983</c:v>
                </c:pt>
                <c:pt idx="2342">
                  <c:v>2352985</c:v>
                </c:pt>
                <c:pt idx="2343">
                  <c:v>2353987</c:v>
                </c:pt>
                <c:pt idx="2344">
                  <c:v>2354988</c:v>
                </c:pt>
                <c:pt idx="2345">
                  <c:v>2355989</c:v>
                </c:pt>
                <c:pt idx="2346">
                  <c:v>2356991</c:v>
                </c:pt>
                <c:pt idx="2347">
                  <c:v>2357992</c:v>
                </c:pt>
                <c:pt idx="2348">
                  <c:v>2358994</c:v>
                </c:pt>
                <c:pt idx="2349">
                  <c:v>2359995</c:v>
                </c:pt>
                <c:pt idx="2350">
                  <c:v>2360996</c:v>
                </c:pt>
                <c:pt idx="2351">
                  <c:v>2361997</c:v>
                </c:pt>
                <c:pt idx="2352">
                  <c:v>2362998</c:v>
                </c:pt>
                <c:pt idx="2353">
                  <c:v>2364000</c:v>
                </c:pt>
                <c:pt idx="2354">
                  <c:v>2365001</c:v>
                </c:pt>
                <c:pt idx="2355">
                  <c:v>2366002</c:v>
                </c:pt>
                <c:pt idx="2356">
                  <c:v>2367003</c:v>
                </c:pt>
                <c:pt idx="2357">
                  <c:v>2368004</c:v>
                </c:pt>
                <c:pt idx="2358">
                  <c:v>2369005</c:v>
                </c:pt>
                <c:pt idx="2359">
                  <c:v>2370006</c:v>
                </c:pt>
                <c:pt idx="2360">
                  <c:v>2371007</c:v>
                </c:pt>
                <c:pt idx="2361">
                  <c:v>2372008</c:v>
                </c:pt>
                <c:pt idx="2362">
                  <c:v>2373010</c:v>
                </c:pt>
                <c:pt idx="2363">
                  <c:v>2374011</c:v>
                </c:pt>
                <c:pt idx="2364">
                  <c:v>2375012</c:v>
                </c:pt>
                <c:pt idx="2365">
                  <c:v>2376013</c:v>
                </c:pt>
                <c:pt idx="2366">
                  <c:v>2377014</c:v>
                </c:pt>
                <c:pt idx="2367">
                  <c:v>2378015</c:v>
                </c:pt>
                <c:pt idx="2368">
                  <c:v>2379016</c:v>
                </c:pt>
                <c:pt idx="2369">
                  <c:v>2380018</c:v>
                </c:pt>
                <c:pt idx="2370">
                  <c:v>2381019</c:v>
                </c:pt>
                <c:pt idx="2371">
                  <c:v>2382020</c:v>
                </c:pt>
                <c:pt idx="2372">
                  <c:v>2383021</c:v>
                </c:pt>
                <c:pt idx="2373">
                  <c:v>2384022</c:v>
                </c:pt>
                <c:pt idx="2374">
                  <c:v>2385023</c:v>
                </c:pt>
                <c:pt idx="2375">
                  <c:v>2386025</c:v>
                </c:pt>
                <c:pt idx="2376">
                  <c:v>2387548</c:v>
                </c:pt>
                <c:pt idx="2377">
                  <c:v>2388027</c:v>
                </c:pt>
                <c:pt idx="2378">
                  <c:v>2389028</c:v>
                </c:pt>
                <c:pt idx="2379">
                  <c:v>2390030</c:v>
                </c:pt>
                <c:pt idx="2380">
                  <c:v>2391031</c:v>
                </c:pt>
                <c:pt idx="2381">
                  <c:v>2392032</c:v>
                </c:pt>
                <c:pt idx="2382">
                  <c:v>2393034</c:v>
                </c:pt>
                <c:pt idx="2383">
                  <c:v>2394036</c:v>
                </c:pt>
                <c:pt idx="2384">
                  <c:v>2395037</c:v>
                </c:pt>
                <c:pt idx="2385">
                  <c:v>2396038</c:v>
                </c:pt>
                <c:pt idx="2386">
                  <c:v>2397039</c:v>
                </c:pt>
                <c:pt idx="2387">
                  <c:v>2398041</c:v>
                </c:pt>
                <c:pt idx="2388">
                  <c:v>2399043</c:v>
                </c:pt>
                <c:pt idx="2389">
                  <c:v>2400044</c:v>
                </c:pt>
                <c:pt idx="2390">
                  <c:v>2401045</c:v>
                </c:pt>
                <c:pt idx="2391">
                  <c:v>2402046</c:v>
                </c:pt>
                <c:pt idx="2392">
                  <c:v>2403047</c:v>
                </c:pt>
                <c:pt idx="2393">
                  <c:v>2404048</c:v>
                </c:pt>
                <c:pt idx="2394">
                  <c:v>2405050</c:v>
                </c:pt>
                <c:pt idx="2395">
                  <c:v>2406053</c:v>
                </c:pt>
                <c:pt idx="2396">
                  <c:v>2407058</c:v>
                </c:pt>
                <c:pt idx="2397">
                  <c:v>2408218</c:v>
                </c:pt>
                <c:pt idx="2398">
                  <c:v>2409516</c:v>
                </c:pt>
                <c:pt idx="2399">
                  <c:v>2410062</c:v>
                </c:pt>
                <c:pt idx="2400">
                  <c:v>2411064</c:v>
                </c:pt>
                <c:pt idx="2401">
                  <c:v>2412066</c:v>
                </c:pt>
                <c:pt idx="2402">
                  <c:v>2413071</c:v>
                </c:pt>
                <c:pt idx="2403">
                  <c:v>2414073</c:v>
                </c:pt>
                <c:pt idx="2404">
                  <c:v>2415074</c:v>
                </c:pt>
                <c:pt idx="2405">
                  <c:v>2416090</c:v>
                </c:pt>
                <c:pt idx="2406">
                  <c:v>2418094</c:v>
                </c:pt>
                <c:pt idx="2407">
                  <c:v>2419096</c:v>
                </c:pt>
                <c:pt idx="2408">
                  <c:v>2419268</c:v>
                </c:pt>
                <c:pt idx="2409">
                  <c:v>2420098</c:v>
                </c:pt>
                <c:pt idx="2410">
                  <c:v>2421100</c:v>
                </c:pt>
                <c:pt idx="2411">
                  <c:v>2422103</c:v>
                </c:pt>
                <c:pt idx="2412">
                  <c:v>2423105</c:v>
                </c:pt>
                <c:pt idx="2413">
                  <c:v>2424106</c:v>
                </c:pt>
                <c:pt idx="2414">
                  <c:v>2425121</c:v>
                </c:pt>
                <c:pt idx="2415">
                  <c:v>2426124</c:v>
                </c:pt>
                <c:pt idx="2416">
                  <c:v>2427126</c:v>
                </c:pt>
                <c:pt idx="2417">
                  <c:v>2428129</c:v>
                </c:pt>
                <c:pt idx="2418">
                  <c:v>2429131</c:v>
                </c:pt>
                <c:pt idx="2419">
                  <c:v>2431135</c:v>
                </c:pt>
                <c:pt idx="2420">
                  <c:v>2431575</c:v>
                </c:pt>
                <c:pt idx="2421">
                  <c:v>2432141</c:v>
                </c:pt>
                <c:pt idx="2422">
                  <c:v>2433143</c:v>
                </c:pt>
                <c:pt idx="2423">
                  <c:v>2434144</c:v>
                </c:pt>
                <c:pt idx="2424">
                  <c:v>2435147</c:v>
                </c:pt>
                <c:pt idx="2425">
                  <c:v>2436149</c:v>
                </c:pt>
                <c:pt idx="2426">
                  <c:v>2437150</c:v>
                </c:pt>
                <c:pt idx="2427">
                  <c:v>2438152</c:v>
                </c:pt>
                <c:pt idx="2428">
                  <c:v>2439154</c:v>
                </c:pt>
                <c:pt idx="2429">
                  <c:v>2440155</c:v>
                </c:pt>
                <c:pt idx="2430">
                  <c:v>2441156</c:v>
                </c:pt>
                <c:pt idx="2431">
                  <c:v>2442158</c:v>
                </c:pt>
                <c:pt idx="2432">
                  <c:v>2443161</c:v>
                </c:pt>
                <c:pt idx="2433">
                  <c:v>2444164</c:v>
                </c:pt>
                <c:pt idx="2434">
                  <c:v>2445170</c:v>
                </c:pt>
                <c:pt idx="2435">
                  <c:v>2446186</c:v>
                </c:pt>
                <c:pt idx="2436">
                  <c:v>2447199</c:v>
                </c:pt>
                <c:pt idx="2437">
                  <c:v>2448200</c:v>
                </c:pt>
                <c:pt idx="2438">
                  <c:v>2449202</c:v>
                </c:pt>
                <c:pt idx="2439">
                  <c:v>2450203</c:v>
                </c:pt>
                <c:pt idx="2440">
                  <c:v>2451211</c:v>
                </c:pt>
                <c:pt idx="2441">
                  <c:v>2452212</c:v>
                </c:pt>
                <c:pt idx="2442">
                  <c:v>2453214</c:v>
                </c:pt>
                <c:pt idx="2443">
                  <c:v>2454231</c:v>
                </c:pt>
                <c:pt idx="2444">
                  <c:v>2455232</c:v>
                </c:pt>
                <c:pt idx="2445">
                  <c:v>2457236</c:v>
                </c:pt>
                <c:pt idx="2446">
                  <c:v>2457472</c:v>
                </c:pt>
                <c:pt idx="2447">
                  <c:v>2458242</c:v>
                </c:pt>
                <c:pt idx="2448">
                  <c:v>2459243</c:v>
                </c:pt>
                <c:pt idx="2449">
                  <c:v>2460245</c:v>
                </c:pt>
                <c:pt idx="2450">
                  <c:v>2461253</c:v>
                </c:pt>
                <c:pt idx="2451">
                  <c:v>2462960</c:v>
                </c:pt>
                <c:pt idx="2452">
                  <c:v>2463257</c:v>
                </c:pt>
                <c:pt idx="2453">
                  <c:v>2464258</c:v>
                </c:pt>
                <c:pt idx="2454">
                  <c:v>2465260</c:v>
                </c:pt>
                <c:pt idx="2455">
                  <c:v>2466261</c:v>
                </c:pt>
                <c:pt idx="2456">
                  <c:v>2468029</c:v>
                </c:pt>
                <c:pt idx="2457">
                  <c:v>2469265</c:v>
                </c:pt>
                <c:pt idx="2458">
                  <c:v>2469265</c:v>
                </c:pt>
                <c:pt idx="2459">
                  <c:v>2471269</c:v>
                </c:pt>
                <c:pt idx="2460">
                  <c:v>2473741</c:v>
                </c:pt>
                <c:pt idx="2461">
                  <c:v>2474274</c:v>
                </c:pt>
                <c:pt idx="2462">
                  <c:v>2475275</c:v>
                </c:pt>
                <c:pt idx="2463">
                  <c:v>2476276</c:v>
                </c:pt>
                <c:pt idx="2464">
                  <c:v>2477279</c:v>
                </c:pt>
                <c:pt idx="2465">
                  <c:v>2479350</c:v>
                </c:pt>
                <c:pt idx="2466">
                  <c:v>2480287</c:v>
                </c:pt>
                <c:pt idx="2467">
                  <c:v>2481289</c:v>
                </c:pt>
                <c:pt idx="2468">
                  <c:v>2482290</c:v>
                </c:pt>
                <c:pt idx="2469">
                  <c:v>2483292</c:v>
                </c:pt>
                <c:pt idx="2470">
                  <c:v>2484295</c:v>
                </c:pt>
                <c:pt idx="2471">
                  <c:v>2485297</c:v>
                </c:pt>
                <c:pt idx="2472">
                  <c:v>2486300</c:v>
                </c:pt>
                <c:pt idx="2473">
                  <c:v>2487315</c:v>
                </c:pt>
                <c:pt idx="2474">
                  <c:v>2488317</c:v>
                </c:pt>
                <c:pt idx="2475">
                  <c:v>2489318</c:v>
                </c:pt>
                <c:pt idx="2476">
                  <c:v>2490320</c:v>
                </c:pt>
                <c:pt idx="2477">
                  <c:v>2491322</c:v>
                </c:pt>
                <c:pt idx="2478">
                  <c:v>2492330</c:v>
                </c:pt>
                <c:pt idx="2479">
                  <c:v>2493332</c:v>
                </c:pt>
                <c:pt idx="2480">
                  <c:v>2494335</c:v>
                </c:pt>
                <c:pt idx="2481">
                  <c:v>2495337</c:v>
                </c:pt>
                <c:pt idx="2482">
                  <c:v>2496340</c:v>
                </c:pt>
                <c:pt idx="2483">
                  <c:v>2497342</c:v>
                </c:pt>
                <c:pt idx="2484">
                  <c:v>2498344</c:v>
                </c:pt>
                <c:pt idx="2485">
                  <c:v>2500349</c:v>
                </c:pt>
                <c:pt idx="2486">
                  <c:v>2500427</c:v>
                </c:pt>
                <c:pt idx="2487">
                  <c:v>2501352</c:v>
                </c:pt>
                <c:pt idx="2488">
                  <c:v>2502355</c:v>
                </c:pt>
                <c:pt idx="2489">
                  <c:v>2503370</c:v>
                </c:pt>
                <c:pt idx="2490">
                  <c:v>2504372</c:v>
                </c:pt>
                <c:pt idx="2491">
                  <c:v>2505373</c:v>
                </c:pt>
                <c:pt idx="2492">
                  <c:v>2506376</c:v>
                </c:pt>
                <c:pt idx="2493">
                  <c:v>2507377</c:v>
                </c:pt>
                <c:pt idx="2494">
                  <c:v>2508379</c:v>
                </c:pt>
                <c:pt idx="2495">
                  <c:v>2510258</c:v>
                </c:pt>
                <c:pt idx="2496">
                  <c:v>2510383</c:v>
                </c:pt>
                <c:pt idx="2497">
                  <c:v>2511386</c:v>
                </c:pt>
                <c:pt idx="2498">
                  <c:v>2512388</c:v>
                </c:pt>
                <c:pt idx="2499">
                  <c:v>2513390</c:v>
                </c:pt>
                <c:pt idx="2500">
                  <c:v>2514393</c:v>
                </c:pt>
                <c:pt idx="2501">
                  <c:v>2515396</c:v>
                </c:pt>
                <c:pt idx="2502">
                  <c:v>2516397</c:v>
                </c:pt>
                <c:pt idx="2503">
                  <c:v>2517399</c:v>
                </c:pt>
                <c:pt idx="2504">
                  <c:v>2518400</c:v>
                </c:pt>
                <c:pt idx="2505">
                  <c:v>2519402</c:v>
                </c:pt>
                <c:pt idx="2506">
                  <c:v>2520408</c:v>
                </c:pt>
                <c:pt idx="2507">
                  <c:v>2521409</c:v>
                </c:pt>
                <c:pt idx="2508">
                  <c:v>2522425</c:v>
                </c:pt>
                <c:pt idx="2509">
                  <c:v>2523426</c:v>
                </c:pt>
                <c:pt idx="2510">
                  <c:v>2524428</c:v>
                </c:pt>
                <c:pt idx="2511">
                  <c:v>2526431</c:v>
                </c:pt>
                <c:pt idx="2512">
                  <c:v>2527434</c:v>
                </c:pt>
                <c:pt idx="2513">
                  <c:v>2528437</c:v>
                </c:pt>
                <c:pt idx="2514">
                  <c:v>2530442</c:v>
                </c:pt>
                <c:pt idx="2515">
                  <c:v>2530739</c:v>
                </c:pt>
                <c:pt idx="2516">
                  <c:v>2531443</c:v>
                </c:pt>
                <c:pt idx="2517">
                  <c:v>2532459</c:v>
                </c:pt>
                <c:pt idx="2518">
                  <c:v>2533460</c:v>
                </c:pt>
                <c:pt idx="2519">
                  <c:v>2534462</c:v>
                </c:pt>
                <c:pt idx="2520">
                  <c:v>2535779</c:v>
                </c:pt>
                <c:pt idx="2521">
                  <c:v>2537469</c:v>
                </c:pt>
                <c:pt idx="2522">
                  <c:v>2538096</c:v>
                </c:pt>
                <c:pt idx="2523">
                  <c:v>2538471</c:v>
                </c:pt>
                <c:pt idx="2524">
                  <c:v>2539472</c:v>
                </c:pt>
                <c:pt idx="2525">
                  <c:v>2540474</c:v>
                </c:pt>
                <c:pt idx="2526">
                  <c:v>2541476</c:v>
                </c:pt>
                <c:pt idx="2527">
                  <c:v>2542478</c:v>
                </c:pt>
                <c:pt idx="2528">
                  <c:v>2543481</c:v>
                </c:pt>
                <c:pt idx="2529">
                  <c:v>2544483</c:v>
                </c:pt>
                <c:pt idx="2530">
                  <c:v>2545486</c:v>
                </c:pt>
                <c:pt idx="2531">
                  <c:v>2546502</c:v>
                </c:pt>
                <c:pt idx="2532">
                  <c:v>2547503</c:v>
                </c:pt>
                <c:pt idx="2533">
                  <c:v>2548505</c:v>
                </c:pt>
                <c:pt idx="2534">
                  <c:v>2550383</c:v>
                </c:pt>
                <c:pt idx="2535">
                  <c:v>2550508</c:v>
                </c:pt>
                <c:pt idx="2536">
                  <c:v>2551902</c:v>
                </c:pt>
                <c:pt idx="2537">
                  <c:v>2552512</c:v>
                </c:pt>
                <c:pt idx="2538">
                  <c:v>2553514</c:v>
                </c:pt>
                <c:pt idx="2539">
                  <c:v>2554515</c:v>
                </c:pt>
                <c:pt idx="2540">
                  <c:v>2555517</c:v>
                </c:pt>
                <c:pt idx="2541">
                  <c:v>2556518</c:v>
                </c:pt>
                <c:pt idx="2542">
                  <c:v>2557520</c:v>
                </c:pt>
                <c:pt idx="2543">
                  <c:v>2560540</c:v>
                </c:pt>
                <c:pt idx="2544">
                  <c:v>2560839</c:v>
                </c:pt>
                <c:pt idx="2545">
                  <c:v>2561542</c:v>
                </c:pt>
                <c:pt idx="2546">
                  <c:v>2562543</c:v>
                </c:pt>
                <c:pt idx="2547">
                  <c:v>2563545</c:v>
                </c:pt>
                <c:pt idx="2548">
                  <c:v>2564548</c:v>
                </c:pt>
                <c:pt idx="2549">
                  <c:v>2565549</c:v>
                </c:pt>
                <c:pt idx="2550">
                  <c:v>2566550</c:v>
                </c:pt>
                <c:pt idx="2551">
                  <c:v>2567552</c:v>
                </c:pt>
                <c:pt idx="2552">
                  <c:v>2568568</c:v>
                </c:pt>
                <c:pt idx="2553">
                  <c:v>2569569</c:v>
                </c:pt>
                <c:pt idx="2554">
                  <c:v>2570572</c:v>
                </c:pt>
                <c:pt idx="2555">
                  <c:v>2571573</c:v>
                </c:pt>
                <c:pt idx="2556">
                  <c:v>2572575</c:v>
                </c:pt>
                <c:pt idx="2557">
                  <c:v>2573577</c:v>
                </c:pt>
                <c:pt idx="2558">
                  <c:v>2574579</c:v>
                </c:pt>
                <c:pt idx="2559">
                  <c:v>2575580</c:v>
                </c:pt>
                <c:pt idx="2560">
                  <c:v>2576582</c:v>
                </c:pt>
                <c:pt idx="2561">
                  <c:v>2577584</c:v>
                </c:pt>
                <c:pt idx="2562">
                  <c:v>2578586</c:v>
                </c:pt>
                <c:pt idx="2563">
                  <c:v>2579587</c:v>
                </c:pt>
                <c:pt idx="2564">
                  <c:v>2580588</c:v>
                </c:pt>
                <c:pt idx="2565">
                  <c:v>2581590</c:v>
                </c:pt>
                <c:pt idx="2566">
                  <c:v>2582592</c:v>
                </c:pt>
                <c:pt idx="2567">
                  <c:v>2583593</c:v>
                </c:pt>
                <c:pt idx="2568">
                  <c:v>2584595</c:v>
                </c:pt>
                <c:pt idx="2569">
                  <c:v>2585599</c:v>
                </c:pt>
                <c:pt idx="2570">
                  <c:v>2586601</c:v>
                </c:pt>
                <c:pt idx="2571">
                  <c:v>2587603</c:v>
                </c:pt>
                <c:pt idx="2572">
                  <c:v>2588606</c:v>
                </c:pt>
                <c:pt idx="2573">
                  <c:v>2589608</c:v>
                </c:pt>
                <c:pt idx="2574">
                  <c:v>2590610</c:v>
                </c:pt>
                <c:pt idx="2575">
                  <c:v>2592613</c:v>
                </c:pt>
                <c:pt idx="2576">
                  <c:v>2592675</c:v>
                </c:pt>
                <c:pt idx="2577">
                  <c:v>2593614</c:v>
                </c:pt>
                <c:pt idx="2578">
                  <c:v>2594616</c:v>
                </c:pt>
                <c:pt idx="2579">
                  <c:v>2595617</c:v>
                </c:pt>
                <c:pt idx="2580">
                  <c:v>2596619</c:v>
                </c:pt>
                <c:pt idx="2581">
                  <c:v>2597620</c:v>
                </c:pt>
                <c:pt idx="2582">
                  <c:v>2598623</c:v>
                </c:pt>
                <c:pt idx="2583">
                  <c:v>2599625</c:v>
                </c:pt>
                <c:pt idx="2584">
                  <c:v>2600628</c:v>
                </c:pt>
                <c:pt idx="2585">
                  <c:v>2601630</c:v>
                </c:pt>
                <c:pt idx="2586">
                  <c:v>2602631</c:v>
                </c:pt>
                <c:pt idx="2587">
                  <c:v>2603632</c:v>
                </c:pt>
                <c:pt idx="2588">
                  <c:v>2604648</c:v>
                </c:pt>
                <c:pt idx="2589">
                  <c:v>2605649</c:v>
                </c:pt>
                <c:pt idx="2590">
                  <c:v>2606651</c:v>
                </c:pt>
                <c:pt idx="2591">
                  <c:v>2607653</c:v>
                </c:pt>
                <c:pt idx="2592">
                  <c:v>2608655</c:v>
                </c:pt>
                <c:pt idx="2593">
                  <c:v>2609657</c:v>
                </c:pt>
                <c:pt idx="2594">
                  <c:v>2611660</c:v>
                </c:pt>
                <c:pt idx="2595">
                  <c:v>2611847</c:v>
                </c:pt>
                <c:pt idx="2596">
                  <c:v>2612661</c:v>
                </c:pt>
                <c:pt idx="2597">
                  <c:v>2613663</c:v>
                </c:pt>
                <c:pt idx="2598">
                  <c:v>2614665</c:v>
                </c:pt>
                <c:pt idx="2599">
                  <c:v>2615666</c:v>
                </c:pt>
                <c:pt idx="2600">
                  <c:v>2616668</c:v>
                </c:pt>
                <c:pt idx="2601">
                  <c:v>2617671</c:v>
                </c:pt>
                <c:pt idx="2602">
                  <c:v>2618673</c:v>
                </c:pt>
                <c:pt idx="2603">
                  <c:v>2619676</c:v>
                </c:pt>
                <c:pt idx="2604">
                  <c:v>2620678</c:v>
                </c:pt>
                <c:pt idx="2605">
                  <c:v>2621694</c:v>
                </c:pt>
                <c:pt idx="2606">
                  <c:v>2622698</c:v>
                </c:pt>
                <c:pt idx="2607">
                  <c:v>2623700</c:v>
                </c:pt>
                <c:pt idx="2608">
                  <c:v>2624701</c:v>
                </c:pt>
                <c:pt idx="2609">
                  <c:v>2625704</c:v>
                </c:pt>
                <c:pt idx="2610">
                  <c:v>2626706</c:v>
                </c:pt>
                <c:pt idx="2611">
                  <c:v>2627707</c:v>
                </c:pt>
                <c:pt idx="2612">
                  <c:v>2628709</c:v>
                </c:pt>
                <c:pt idx="2613">
                  <c:v>2629711</c:v>
                </c:pt>
                <c:pt idx="2614">
                  <c:v>2630712</c:v>
                </c:pt>
                <c:pt idx="2615">
                  <c:v>2632718</c:v>
                </c:pt>
                <c:pt idx="2616">
                  <c:v>2633282</c:v>
                </c:pt>
                <c:pt idx="2617">
                  <c:v>2633720</c:v>
                </c:pt>
                <c:pt idx="2618">
                  <c:v>2634721</c:v>
                </c:pt>
                <c:pt idx="2619">
                  <c:v>2635723</c:v>
                </c:pt>
                <c:pt idx="2620">
                  <c:v>2636725</c:v>
                </c:pt>
                <c:pt idx="2621">
                  <c:v>2637727</c:v>
                </c:pt>
                <c:pt idx="2622">
                  <c:v>2638729</c:v>
                </c:pt>
                <c:pt idx="2623">
                  <c:v>2639731</c:v>
                </c:pt>
                <c:pt idx="2624">
                  <c:v>2640733</c:v>
                </c:pt>
                <c:pt idx="2625">
                  <c:v>2641739</c:v>
                </c:pt>
                <c:pt idx="2626">
                  <c:v>2642741</c:v>
                </c:pt>
                <c:pt idx="2627">
                  <c:v>2643744</c:v>
                </c:pt>
                <c:pt idx="2628">
                  <c:v>2644746</c:v>
                </c:pt>
                <c:pt idx="2629">
                  <c:v>2645748</c:v>
                </c:pt>
                <c:pt idx="2630">
                  <c:v>2646749</c:v>
                </c:pt>
                <c:pt idx="2631">
                  <c:v>2647752</c:v>
                </c:pt>
                <c:pt idx="2632">
                  <c:v>2648754</c:v>
                </c:pt>
                <c:pt idx="2633">
                  <c:v>2649755</c:v>
                </c:pt>
                <c:pt idx="2634">
                  <c:v>2650757</c:v>
                </c:pt>
                <c:pt idx="2635">
                  <c:v>2651759</c:v>
                </c:pt>
                <c:pt idx="2636">
                  <c:v>2652761</c:v>
                </c:pt>
                <c:pt idx="2637">
                  <c:v>2653763</c:v>
                </c:pt>
                <c:pt idx="2638">
                  <c:v>2654764</c:v>
                </c:pt>
                <c:pt idx="2639">
                  <c:v>2655765</c:v>
                </c:pt>
                <c:pt idx="2640">
                  <c:v>2656767</c:v>
                </c:pt>
                <c:pt idx="2641">
                  <c:v>2657779</c:v>
                </c:pt>
                <c:pt idx="2642">
                  <c:v>2658781</c:v>
                </c:pt>
                <c:pt idx="2643">
                  <c:v>2659783</c:v>
                </c:pt>
                <c:pt idx="2644">
                  <c:v>2660784</c:v>
                </c:pt>
                <c:pt idx="2645">
                  <c:v>2661790</c:v>
                </c:pt>
                <c:pt idx="2646">
                  <c:v>2662920</c:v>
                </c:pt>
                <c:pt idx="2647">
                  <c:v>2663795</c:v>
                </c:pt>
                <c:pt idx="2648">
                  <c:v>2664805</c:v>
                </c:pt>
                <c:pt idx="2649">
                  <c:v>2665807</c:v>
                </c:pt>
                <c:pt idx="2650">
                  <c:v>2666809</c:v>
                </c:pt>
                <c:pt idx="2651">
                  <c:v>2667810</c:v>
                </c:pt>
                <c:pt idx="2652">
                  <c:v>2668811</c:v>
                </c:pt>
                <c:pt idx="2653">
                  <c:v>2670817</c:v>
                </c:pt>
                <c:pt idx="2654">
                  <c:v>2671819</c:v>
                </c:pt>
                <c:pt idx="2655">
                  <c:v>2671881</c:v>
                </c:pt>
                <c:pt idx="2656">
                  <c:v>2672821</c:v>
                </c:pt>
                <c:pt idx="2657">
                  <c:v>2673823</c:v>
                </c:pt>
                <c:pt idx="2658">
                  <c:v>2674826</c:v>
                </c:pt>
                <c:pt idx="2659">
                  <c:v>2675829</c:v>
                </c:pt>
                <c:pt idx="2660">
                  <c:v>2676830</c:v>
                </c:pt>
                <c:pt idx="2661">
                  <c:v>2677835</c:v>
                </c:pt>
                <c:pt idx="2662">
                  <c:v>2679838</c:v>
                </c:pt>
                <c:pt idx="2663">
                  <c:v>2680841</c:v>
                </c:pt>
                <c:pt idx="2664">
                  <c:v>2681466</c:v>
                </c:pt>
                <c:pt idx="2665">
                  <c:v>2681844</c:v>
                </c:pt>
                <c:pt idx="2666">
                  <c:v>2682854</c:v>
                </c:pt>
                <c:pt idx="2667">
                  <c:v>2683856</c:v>
                </c:pt>
                <c:pt idx="2668">
                  <c:v>2684859</c:v>
                </c:pt>
                <c:pt idx="2669">
                  <c:v>2686847</c:v>
                </c:pt>
                <c:pt idx="2670">
                  <c:v>2687912</c:v>
                </c:pt>
                <c:pt idx="2671">
                  <c:v>2688727</c:v>
                </c:pt>
                <c:pt idx="2672">
                  <c:v>2688915</c:v>
                </c:pt>
                <c:pt idx="2673">
                  <c:v>2689916</c:v>
                </c:pt>
                <c:pt idx="2674">
                  <c:v>2690919</c:v>
                </c:pt>
                <c:pt idx="2675">
                  <c:v>2691921</c:v>
                </c:pt>
                <c:pt idx="2676">
                  <c:v>2692924</c:v>
                </c:pt>
                <c:pt idx="2677">
                  <c:v>2693927</c:v>
                </c:pt>
                <c:pt idx="2678">
                  <c:v>2694930</c:v>
                </c:pt>
                <c:pt idx="2679">
                  <c:v>2695937</c:v>
                </c:pt>
                <c:pt idx="2680">
                  <c:v>2696939</c:v>
                </c:pt>
                <c:pt idx="2681">
                  <c:v>2697940</c:v>
                </c:pt>
                <c:pt idx="2682">
                  <c:v>2698956</c:v>
                </c:pt>
                <c:pt idx="2683">
                  <c:v>2699962</c:v>
                </c:pt>
                <c:pt idx="2684">
                  <c:v>2700965</c:v>
                </c:pt>
                <c:pt idx="2685">
                  <c:v>2701967</c:v>
                </c:pt>
                <c:pt idx="2686">
                  <c:v>2702968</c:v>
                </c:pt>
                <c:pt idx="2687">
                  <c:v>2703970</c:v>
                </c:pt>
                <c:pt idx="2688">
                  <c:v>2704972</c:v>
                </c:pt>
                <c:pt idx="2689">
                  <c:v>2705974</c:v>
                </c:pt>
                <c:pt idx="2690">
                  <c:v>2706975</c:v>
                </c:pt>
                <c:pt idx="2691">
                  <c:v>2707977</c:v>
                </c:pt>
                <c:pt idx="2692">
                  <c:v>2708979</c:v>
                </c:pt>
                <c:pt idx="2693">
                  <c:v>2709980</c:v>
                </c:pt>
                <c:pt idx="2694">
                  <c:v>2710983</c:v>
                </c:pt>
                <c:pt idx="2695">
                  <c:v>2711984</c:v>
                </c:pt>
                <c:pt idx="2696">
                  <c:v>2712987</c:v>
                </c:pt>
                <c:pt idx="2697">
                  <c:v>2713988</c:v>
                </c:pt>
                <c:pt idx="2698">
                  <c:v>2714990</c:v>
                </c:pt>
                <c:pt idx="2699">
                  <c:v>2715993</c:v>
                </c:pt>
                <c:pt idx="2700">
                  <c:v>2716994</c:v>
                </c:pt>
                <c:pt idx="2701">
                  <c:v>2717995</c:v>
                </c:pt>
                <c:pt idx="2702">
                  <c:v>2718997</c:v>
                </c:pt>
                <c:pt idx="2703">
                  <c:v>2719999</c:v>
                </c:pt>
                <c:pt idx="2704">
                  <c:v>2721000</c:v>
                </c:pt>
                <c:pt idx="2705">
                  <c:v>2722002</c:v>
                </c:pt>
                <c:pt idx="2706">
                  <c:v>2723004</c:v>
                </c:pt>
                <c:pt idx="2707">
                  <c:v>2724005</c:v>
                </c:pt>
                <c:pt idx="2708">
                  <c:v>2725009</c:v>
                </c:pt>
                <c:pt idx="2709">
                  <c:v>2726011</c:v>
                </c:pt>
                <c:pt idx="2710">
                  <c:v>2727013</c:v>
                </c:pt>
                <c:pt idx="2711">
                  <c:v>2728174</c:v>
                </c:pt>
                <c:pt idx="2712">
                  <c:v>2729017</c:v>
                </c:pt>
                <c:pt idx="2713">
                  <c:v>2730020</c:v>
                </c:pt>
                <c:pt idx="2714">
                  <c:v>2731022</c:v>
                </c:pt>
                <c:pt idx="2715">
                  <c:v>2732306</c:v>
                </c:pt>
                <c:pt idx="2716">
                  <c:v>2733026</c:v>
                </c:pt>
                <c:pt idx="2717">
                  <c:v>2734028</c:v>
                </c:pt>
                <c:pt idx="2718">
                  <c:v>2735031</c:v>
                </c:pt>
                <c:pt idx="2719">
                  <c:v>2736033</c:v>
                </c:pt>
                <c:pt idx="2720">
                  <c:v>2738039</c:v>
                </c:pt>
                <c:pt idx="2721">
                  <c:v>2739042</c:v>
                </c:pt>
                <c:pt idx="2722">
                  <c:v>2739951</c:v>
                </c:pt>
                <c:pt idx="2723">
                  <c:v>2740045</c:v>
                </c:pt>
                <c:pt idx="2724">
                  <c:v>2741047</c:v>
                </c:pt>
                <c:pt idx="2725">
                  <c:v>2742049</c:v>
                </c:pt>
                <c:pt idx="2726">
                  <c:v>2744066</c:v>
                </c:pt>
                <c:pt idx="2727">
                  <c:v>2745069</c:v>
                </c:pt>
                <c:pt idx="2728">
                  <c:v>2745680</c:v>
                </c:pt>
                <c:pt idx="2729">
                  <c:v>2746071</c:v>
                </c:pt>
                <c:pt idx="2730">
                  <c:v>2747072</c:v>
                </c:pt>
                <c:pt idx="2731">
                  <c:v>2748074</c:v>
                </c:pt>
                <c:pt idx="2732">
                  <c:v>2749502</c:v>
                </c:pt>
                <c:pt idx="2733">
                  <c:v>2750080</c:v>
                </c:pt>
                <c:pt idx="2734">
                  <c:v>2751081</c:v>
                </c:pt>
                <c:pt idx="2735">
                  <c:v>2752083</c:v>
                </c:pt>
                <c:pt idx="2736">
                  <c:v>2753084</c:v>
                </c:pt>
                <c:pt idx="2737">
                  <c:v>2754086</c:v>
                </c:pt>
                <c:pt idx="2738">
                  <c:v>2755088</c:v>
                </c:pt>
                <c:pt idx="2739">
                  <c:v>2756091</c:v>
                </c:pt>
                <c:pt idx="2740">
                  <c:v>2757092</c:v>
                </c:pt>
                <c:pt idx="2741">
                  <c:v>2758095</c:v>
                </c:pt>
                <c:pt idx="2742">
                  <c:v>2759097</c:v>
                </c:pt>
                <c:pt idx="2743">
                  <c:v>2760099</c:v>
                </c:pt>
                <c:pt idx="2744">
                  <c:v>2761102</c:v>
                </c:pt>
                <c:pt idx="2745">
                  <c:v>2762115</c:v>
                </c:pt>
                <c:pt idx="2746">
                  <c:v>2763117</c:v>
                </c:pt>
                <c:pt idx="2747">
                  <c:v>2764118</c:v>
                </c:pt>
                <c:pt idx="2748">
                  <c:v>2765121</c:v>
                </c:pt>
                <c:pt idx="2749">
                  <c:v>2766136</c:v>
                </c:pt>
                <c:pt idx="2750">
                  <c:v>2767137</c:v>
                </c:pt>
                <c:pt idx="2751">
                  <c:v>2768140</c:v>
                </c:pt>
                <c:pt idx="2752">
                  <c:v>2769141</c:v>
                </c:pt>
                <c:pt idx="2753">
                  <c:v>2770143</c:v>
                </c:pt>
                <c:pt idx="2754">
                  <c:v>2771146</c:v>
                </c:pt>
                <c:pt idx="2755">
                  <c:v>2772155</c:v>
                </c:pt>
                <c:pt idx="2756">
                  <c:v>2773157</c:v>
                </c:pt>
                <c:pt idx="2757">
                  <c:v>2774159</c:v>
                </c:pt>
                <c:pt idx="2758">
                  <c:v>2775160</c:v>
                </c:pt>
                <c:pt idx="2759">
                  <c:v>2776163</c:v>
                </c:pt>
                <c:pt idx="2760">
                  <c:v>2777164</c:v>
                </c:pt>
                <c:pt idx="2761">
                  <c:v>2778166</c:v>
                </c:pt>
                <c:pt idx="2762">
                  <c:v>2779169</c:v>
                </c:pt>
                <c:pt idx="2763">
                  <c:v>2780170</c:v>
                </c:pt>
                <c:pt idx="2764">
                  <c:v>2781175</c:v>
                </c:pt>
                <c:pt idx="2765">
                  <c:v>2782176</c:v>
                </c:pt>
                <c:pt idx="2766">
                  <c:v>2783178</c:v>
                </c:pt>
                <c:pt idx="2767">
                  <c:v>2784181</c:v>
                </c:pt>
                <c:pt idx="2768">
                  <c:v>2785183</c:v>
                </c:pt>
                <c:pt idx="2769">
                  <c:v>2786185</c:v>
                </c:pt>
                <c:pt idx="2770">
                  <c:v>2787194</c:v>
                </c:pt>
                <c:pt idx="2771">
                  <c:v>2788199</c:v>
                </c:pt>
                <c:pt idx="2772">
                  <c:v>2790202</c:v>
                </c:pt>
                <c:pt idx="2773">
                  <c:v>2790358</c:v>
                </c:pt>
                <c:pt idx="2774">
                  <c:v>2791204</c:v>
                </c:pt>
                <c:pt idx="2775">
                  <c:v>2792207</c:v>
                </c:pt>
                <c:pt idx="2776">
                  <c:v>2793208</c:v>
                </c:pt>
                <c:pt idx="2777">
                  <c:v>2794804</c:v>
                </c:pt>
                <c:pt idx="2778">
                  <c:v>2795211</c:v>
                </c:pt>
                <c:pt idx="2779">
                  <c:v>2796214</c:v>
                </c:pt>
                <c:pt idx="2780">
                  <c:v>2797215</c:v>
                </c:pt>
                <c:pt idx="2781">
                  <c:v>2798218</c:v>
                </c:pt>
                <c:pt idx="2782">
                  <c:v>2799233</c:v>
                </c:pt>
                <c:pt idx="2783">
                  <c:v>2800234</c:v>
                </c:pt>
                <c:pt idx="2784">
                  <c:v>2801236</c:v>
                </c:pt>
                <c:pt idx="2785">
                  <c:v>2802237</c:v>
                </c:pt>
                <c:pt idx="2786">
                  <c:v>2803239</c:v>
                </c:pt>
                <c:pt idx="2787">
                  <c:v>2804241</c:v>
                </c:pt>
                <c:pt idx="2788">
                  <c:v>2805243</c:v>
                </c:pt>
                <c:pt idx="2789">
                  <c:v>2806251</c:v>
                </c:pt>
                <c:pt idx="2790">
                  <c:v>2807448</c:v>
                </c:pt>
                <c:pt idx="2791">
                  <c:v>2809137</c:v>
                </c:pt>
                <c:pt idx="2792">
                  <c:v>2809262</c:v>
                </c:pt>
                <c:pt idx="2793">
                  <c:v>2810891</c:v>
                </c:pt>
                <c:pt idx="2794">
                  <c:v>2811266</c:v>
                </c:pt>
                <c:pt idx="2795">
                  <c:v>2812267</c:v>
                </c:pt>
                <c:pt idx="2796">
                  <c:v>2813269</c:v>
                </c:pt>
                <c:pt idx="2797">
                  <c:v>2814271</c:v>
                </c:pt>
                <c:pt idx="2798">
                  <c:v>2815273</c:v>
                </c:pt>
                <c:pt idx="2799">
                  <c:v>2816278</c:v>
                </c:pt>
                <c:pt idx="2800">
                  <c:v>2817281</c:v>
                </c:pt>
                <c:pt idx="2801">
                  <c:v>2818282</c:v>
                </c:pt>
                <c:pt idx="2802">
                  <c:v>2819298</c:v>
                </c:pt>
                <c:pt idx="2803">
                  <c:v>2820300</c:v>
                </c:pt>
                <c:pt idx="2804">
                  <c:v>2822481</c:v>
                </c:pt>
                <c:pt idx="2805">
                  <c:v>2823311</c:v>
                </c:pt>
                <c:pt idx="2806">
                  <c:v>2824316</c:v>
                </c:pt>
                <c:pt idx="2807">
                  <c:v>2825317</c:v>
                </c:pt>
                <c:pt idx="2808">
                  <c:v>2826320</c:v>
                </c:pt>
                <c:pt idx="2809">
                  <c:v>2827328</c:v>
                </c:pt>
                <c:pt idx="2810">
                  <c:v>2828330</c:v>
                </c:pt>
                <c:pt idx="2811">
                  <c:v>2829332</c:v>
                </c:pt>
                <c:pt idx="2812">
                  <c:v>2830348</c:v>
                </c:pt>
                <c:pt idx="2813">
                  <c:v>2831349</c:v>
                </c:pt>
                <c:pt idx="2814">
                  <c:v>2832398</c:v>
                </c:pt>
                <c:pt idx="2815">
                  <c:v>2833353</c:v>
                </c:pt>
                <c:pt idx="2816">
                  <c:v>2834355</c:v>
                </c:pt>
                <c:pt idx="2817">
                  <c:v>2836359</c:v>
                </c:pt>
                <c:pt idx="2818">
                  <c:v>2837362</c:v>
                </c:pt>
                <c:pt idx="2819">
                  <c:v>2838363</c:v>
                </c:pt>
                <c:pt idx="2820">
                  <c:v>2838613</c:v>
                </c:pt>
                <c:pt idx="2821">
                  <c:v>2839366</c:v>
                </c:pt>
                <c:pt idx="2822">
                  <c:v>2840368</c:v>
                </c:pt>
                <c:pt idx="2823">
                  <c:v>2841383</c:v>
                </c:pt>
                <c:pt idx="2824">
                  <c:v>2842385</c:v>
                </c:pt>
                <c:pt idx="2825">
                  <c:v>2843388</c:v>
                </c:pt>
                <c:pt idx="2826">
                  <c:v>2844389</c:v>
                </c:pt>
                <c:pt idx="2827">
                  <c:v>2846398</c:v>
                </c:pt>
                <c:pt idx="2828">
                  <c:v>2847196</c:v>
                </c:pt>
                <c:pt idx="2829">
                  <c:v>2847399</c:v>
                </c:pt>
                <c:pt idx="2830">
                  <c:v>2848402</c:v>
                </c:pt>
                <c:pt idx="2831">
                  <c:v>2849403</c:v>
                </c:pt>
                <c:pt idx="2832">
                  <c:v>2850404</c:v>
                </c:pt>
                <c:pt idx="2833">
                  <c:v>2851406</c:v>
                </c:pt>
                <c:pt idx="2834">
                  <c:v>2852408</c:v>
                </c:pt>
                <c:pt idx="2835">
                  <c:v>2853409</c:v>
                </c:pt>
                <c:pt idx="2836">
                  <c:v>2854802</c:v>
                </c:pt>
                <c:pt idx="2837">
                  <c:v>2855414</c:v>
                </c:pt>
                <c:pt idx="2838">
                  <c:v>2856417</c:v>
                </c:pt>
                <c:pt idx="2839">
                  <c:v>2857418</c:v>
                </c:pt>
                <c:pt idx="2840">
                  <c:v>2858420</c:v>
                </c:pt>
                <c:pt idx="2841">
                  <c:v>2859423</c:v>
                </c:pt>
                <c:pt idx="2842">
                  <c:v>2860438</c:v>
                </c:pt>
                <c:pt idx="2843">
                  <c:v>2861440</c:v>
                </c:pt>
                <c:pt idx="2844">
                  <c:v>2862443</c:v>
                </c:pt>
                <c:pt idx="2845">
                  <c:v>2863445</c:v>
                </c:pt>
                <c:pt idx="2846">
                  <c:v>2864446</c:v>
                </c:pt>
                <c:pt idx="2847">
                  <c:v>2865448</c:v>
                </c:pt>
                <c:pt idx="2848">
                  <c:v>2866454</c:v>
                </c:pt>
                <c:pt idx="2849">
                  <c:v>2867457</c:v>
                </c:pt>
                <c:pt idx="2850">
                  <c:v>2868474</c:v>
                </c:pt>
                <c:pt idx="2851">
                  <c:v>2869475</c:v>
                </c:pt>
                <c:pt idx="2852">
                  <c:v>2870477</c:v>
                </c:pt>
                <c:pt idx="2853">
                  <c:v>2871479</c:v>
                </c:pt>
                <c:pt idx="2854">
                  <c:v>2872481</c:v>
                </c:pt>
                <c:pt idx="2855">
                  <c:v>2873484</c:v>
                </c:pt>
                <c:pt idx="2856">
                  <c:v>2874486</c:v>
                </c:pt>
                <c:pt idx="2857">
                  <c:v>2875488</c:v>
                </c:pt>
                <c:pt idx="2858">
                  <c:v>2876490</c:v>
                </c:pt>
                <c:pt idx="2859">
                  <c:v>2877493</c:v>
                </c:pt>
                <c:pt idx="2860">
                  <c:v>2878495</c:v>
                </c:pt>
                <c:pt idx="2861">
                  <c:v>2879497</c:v>
                </c:pt>
                <c:pt idx="2862">
                  <c:v>2880499</c:v>
                </c:pt>
                <c:pt idx="2863">
                  <c:v>2881501</c:v>
                </c:pt>
                <c:pt idx="2864">
                  <c:v>2882503</c:v>
                </c:pt>
                <c:pt idx="2865">
                  <c:v>2883505</c:v>
                </c:pt>
                <c:pt idx="2866">
                  <c:v>2884508</c:v>
                </c:pt>
                <c:pt idx="2867">
                  <c:v>2885511</c:v>
                </c:pt>
                <c:pt idx="2868">
                  <c:v>2886512</c:v>
                </c:pt>
                <c:pt idx="2869">
                  <c:v>2887515</c:v>
                </c:pt>
                <c:pt idx="2870">
                  <c:v>2888517</c:v>
                </c:pt>
                <c:pt idx="2871">
                  <c:v>2889527</c:v>
                </c:pt>
                <c:pt idx="2872">
                  <c:v>2890530</c:v>
                </c:pt>
                <c:pt idx="2873">
                  <c:v>2891531</c:v>
                </c:pt>
                <c:pt idx="2874">
                  <c:v>2892534</c:v>
                </c:pt>
                <c:pt idx="2875">
                  <c:v>2893536</c:v>
                </c:pt>
                <c:pt idx="2876">
                  <c:v>2894537</c:v>
                </c:pt>
                <c:pt idx="2877">
                  <c:v>2895538</c:v>
                </c:pt>
                <c:pt idx="2878">
                  <c:v>2896540</c:v>
                </c:pt>
                <c:pt idx="2879">
                  <c:v>2897541</c:v>
                </c:pt>
                <c:pt idx="2880">
                  <c:v>2898543</c:v>
                </c:pt>
                <c:pt idx="2881">
                  <c:v>2899545</c:v>
                </c:pt>
                <c:pt idx="2882">
                  <c:v>2900546</c:v>
                </c:pt>
                <c:pt idx="2883">
                  <c:v>2901548</c:v>
                </c:pt>
                <c:pt idx="2884">
                  <c:v>2902551</c:v>
                </c:pt>
                <c:pt idx="2885">
                  <c:v>2903553</c:v>
                </c:pt>
                <c:pt idx="2886">
                  <c:v>2904554</c:v>
                </c:pt>
                <c:pt idx="2887">
                  <c:v>2905556</c:v>
                </c:pt>
                <c:pt idx="2888">
                  <c:v>2906558</c:v>
                </c:pt>
                <c:pt idx="2889">
                  <c:v>2907559</c:v>
                </c:pt>
                <c:pt idx="2890">
                  <c:v>2908561</c:v>
                </c:pt>
                <c:pt idx="2891">
                  <c:v>2909563</c:v>
                </c:pt>
                <c:pt idx="2892">
                  <c:v>2910564</c:v>
                </c:pt>
                <c:pt idx="2893">
                  <c:v>2911566</c:v>
                </c:pt>
                <c:pt idx="2894">
                  <c:v>2912568</c:v>
                </c:pt>
                <c:pt idx="2895">
                  <c:v>2913570</c:v>
                </c:pt>
                <c:pt idx="2896">
                  <c:v>2914572</c:v>
                </c:pt>
                <c:pt idx="2897">
                  <c:v>2915573</c:v>
                </c:pt>
                <c:pt idx="2898">
                  <c:v>2916575</c:v>
                </c:pt>
                <c:pt idx="2899">
                  <c:v>2917576</c:v>
                </c:pt>
                <c:pt idx="2900">
                  <c:v>2918578</c:v>
                </c:pt>
                <c:pt idx="2901">
                  <c:v>2919580</c:v>
                </c:pt>
                <c:pt idx="2902">
                  <c:v>2920581</c:v>
                </c:pt>
                <c:pt idx="2903">
                  <c:v>2921584</c:v>
                </c:pt>
                <c:pt idx="2904">
                  <c:v>2922587</c:v>
                </c:pt>
                <c:pt idx="2905">
                  <c:v>2923589</c:v>
                </c:pt>
                <c:pt idx="2906">
                  <c:v>2924590</c:v>
                </c:pt>
                <c:pt idx="2907">
                  <c:v>2925592</c:v>
                </c:pt>
                <c:pt idx="2908">
                  <c:v>2926594</c:v>
                </c:pt>
                <c:pt idx="2909">
                  <c:v>2927596</c:v>
                </c:pt>
                <c:pt idx="2910">
                  <c:v>2928597</c:v>
                </c:pt>
                <c:pt idx="2911">
                  <c:v>2929600</c:v>
                </c:pt>
                <c:pt idx="2912">
                  <c:v>2930792</c:v>
                </c:pt>
                <c:pt idx="2913">
                  <c:v>2932607</c:v>
                </c:pt>
                <c:pt idx="2914">
                  <c:v>2933484</c:v>
                </c:pt>
                <c:pt idx="2915">
                  <c:v>2933609</c:v>
                </c:pt>
                <c:pt idx="2916">
                  <c:v>2934610</c:v>
                </c:pt>
                <c:pt idx="2917">
                  <c:v>2935612</c:v>
                </c:pt>
                <c:pt idx="2918">
                  <c:v>2936614</c:v>
                </c:pt>
                <c:pt idx="2919">
                  <c:v>2937617</c:v>
                </c:pt>
                <c:pt idx="2920">
                  <c:v>2938619</c:v>
                </c:pt>
                <c:pt idx="2921">
                  <c:v>2939620</c:v>
                </c:pt>
                <c:pt idx="2922">
                  <c:v>2940621</c:v>
                </c:pt>
                <c:pt idx="2923">
                  <c:v>2941623</c:v>
                </c:pt>
                <c:pt idx="2924">
                  <c:v>2942626</c:v>
                </c:pt>
                <c:pt idx="2925">
                  <c:v>2943641</c:v>
                </c:pt>
                <c:pt idx="2926">
                  <c:v>2944643</c:v>
                </c:pt>
                <c:pt idx="2927">
                  <c:v>2945646</c:v>
                </c:pt>
                <c:pt idx="2928">
                  <c:v>2946649</c:v>
                </c:pt>
                <c:pt idx="2929">
                  <c:v>2947651</c:v>
                </c:pt>
                <c:pt idx="2930">
                  <c:v>2948652</c:v>
                </c:pt>
                <c:pt idx="2931">
                  <c:v>2949654</c:v>
                </c:pt>
                <c:pt idx="2932">
                  <c:v>2950655</c:v>
                </c:pt>
                <c:pt idx="2933">
                  <c:v>2951657</c:v>
                </c:pt>
                <c:pt idx="2934">
                  <c:v>2952658</c:v>
                </c:pt>
                <c:pt idx="2935">
                  <c:v>2953661</c:v>
                </c:pt>
                <c:pt idx="2936">
                  <c:v>2954662</c:v>
                </c:pt>
                <c:pt idx="2937">
                  <c:v>2955664</c:v>
                </c:pt>
                <c:pt idx="2938">
                  <c:v>2956669</c:v>
                </c:pt>
                <c:pt idx="2939">
                  <c:v>2957671</c:v>
                </c:pt>
                <c:pt idx="2940">
                  <c:v>2958673</c:v>
                </c:pt>
                <c:pt idx="2941">
                  <c:v>2959674</c:v>
                </c:pt>
                <c:pt idx="2942">
                  <c:v>2960678</c:v>
                </c:pt>
                <c:pt idx="2943">
                  <c:v>2961679</c:v>
                </c:pt>
                <c:pt idx="2944">
                  <c:v>2962681</c:v>
                </c:pt>
                <c:pt idx="2945">
                  <c:v>2963683</c:v>
                </c:pt>
                <c:pt idx="2946">
                  <c:v>2964685</c:v>
                </c:pt>
                <c:pt idx="2947">
                  <c:v>2965686</c:v>
                </c:pt>
                <c:pt idx="2948">
                  <c:v>2966688</c:v>
                </c:pt>
                <c:pt idx="2949">
                  <c:v>2967689</c:v>
                </c:pt>
                <c:pt idx="2950">
                  <c:v>2968691</c:v>
                </c:pt>
                <c:pt idx="2951">
                  <c:v>2969692</c:v>
                </c:pt>
                <c:pt idx="2952">
                  <c:v>2970695</c:v>
                </c:pt>
                <c:pt idx="2953">
                  <c:v>2971697</c:v>
                </c:pt>
                <c:pt idx="2954">
                  <c:v>2972699</c:v>
                </c:pt>
                <c:pt idx="2955">
                  <c:v>2973701</c:v>
                </c:pt>
                <c:pt idx="2956">
                  <c:v>2974702</c:v>
                </c:pt>
                <c:pt idx="2957">
                  <c:v>2975704</c:v>
                </c:pt>
                <c:pt idx="2958">
                  <c:v>2976705</c:v>
                </c:pt>
                <c:pt idx="2959">
                  <c:v>2977707</c:v>
                </c:pt>
                <c:pt idx="2960">
                  <c:v>2978709</c:v>
                </c:pt>
                <c:pt idx="2961">
                  <c:v>2979710</c:v>
                </c:pt>
                <c:pt idx="2962">
                  <c:v>2981714</c:v>
                </c:pt>
                <c:pt idx="2963">
                  <c:v>2982419</c:v>
                </c:pt>
                <c:pt idx="2964">
                  <c:v>2982716</c:v>
                </c:pt>
                <c:pt idx="2965">
                  <c:v>2983718</c:v>
                </c:pt>
                <c:pt idx="2966">
                  <c:v>2984972</c:v>
                </c:pt>
                <c:pt idx="2967">
                  <c:v>2986036</c:v>
                </c:pt>
                <c:pt idx="2968">
                  <c:v>2986723</c:v>
                </c:pt>
                <c:pt idx="2969">
                  <c:v>2987726</c:v>
                </c:pt>
                <c:pt idx="2970">
                  <c:v>2988728</c:v>
                </c:pt>
                <c:pt idx="2971">
                  <c:v>2990732</c:v>
                </c:pt>
                <c:pt idx="2972">
                  <c:v>2991702</c:v>
                </c:pt>
                <c:pt idx="2973">
                  <c:v>2991733</c:v>
                </c:pt>
                <c:pt idx="2974">
                  <c:v>2992736</c:v>
                </c:pt>
                <c:pt idx="2975">
                  <c:v>2994739</c:v>
                </c:pt>
                <c:pt idx="2976">
                  <c:v>2995741</c:v>
                </c:pt>
                <c:pt idx="2977">
                  <c:v>2996743</c:v>
                </c:pt>
                <c:pt idx="2978">
                  <c:v>2997589</c:v>
                </c:pt>
                <c:pt idx="2979">
                  <c:v>2998486</c:v>
                </c:pt>
                <c:pt idx="2980">
                  <c:v>2999769</c:v>
                </c:pt>
                <c:pt idx="2981">
                  <c:v>3000349</c:v>
                </c:pt>
                <c:pt idx="2982">
                  <c:v>3000771</c:v>
                </c:pt>
                <c:pt idx="2983">
                  <c:v>3001772</c:v>
                </c:pt>
                <c:pt idx="2984">
                  <c:v>3002774</c:v>
                </c:pt>
                <c:pt idx="2985">
                  <c:v>3003776</c:v>
                </c:pt>
                <c:pt idx="2986">
                  <c:v>3004778</c:v>
                </c:pt>
                <c:pt idx="2987">
                  <c:v>3005780</c:v>
                </c:pt>
                <c:pt idx="2988">
                  <c:v>3006782</c:v>
                </c:pt>
                <c:pt idx="2989">
                  <c:v>3007782</c:v>
                </c:pt>
                <c:pt idx="2990">
                  <c:v>3008785</c:v>
                </c:pt>
                <c:pt idx="2991">
                  <c:v>3009786</c:v>
                </c:pt>
                <c:pt idx="2992">
                  <c:v>3010789</c:v>
                </c:pt>
                <c:pt idx="2993">
                  <c:v>3011806</c:v>
                </c:pt>
                <c:pt idx="2994">
                  <c:v>3012808</c:v>
                </c:pt>
                <c:pt idx="2995">
                  <c:v>3013809</c:v>
                </c:pt>
                <c:pt idx="2996">
                  <c:v>3014811</c:v>
                </c:pt>
                <c:pt idx="2997">
                  <c:v>3015812</c:v>
                </c:pt>
                <c:pt idx="2998">
                  <c:v>3016814</c:v>
                </c:pt>
                <c:pt idx="2999">
                  <c:v>3017816</c:v>
                </c:pt>
                <c:pt idx="3000">
                  <c:v>3018821</c:v>
                </c:pt>
                <c:pt idx="3001">
                  <c:v>3019824</c:v>
                </c:pt>
                <c:pt idx="3002">
                  <c:v>3020826</c:v>
                </c:pt>
                <c:pt idx="3003">
                  <c:v>3021829</c:v>
                </c:pt>
                <c:pt idx="3004">
                  <c:v>3023834</c:v>
                </c:pt>
                <c:pt idx="3005">
                  <c:v>3024835</c:v>
                </c:pt>
                <c:pt idx="3006">
                  <c:v>3026842</c:v>
                </c:pt>
                <c:pt idx="3007">
                  <c:v>3027798</c:v>
                </c:pt>
                <c:pt idx="3008">
                  <c:v>3028846</c:v>
                </c:pt>
                <c:pt idx="3009">
                  <c:v>3028909</c:v>
                </c:pt>
                <c:pt idx="3010">
                  <c:v>3029849</c:v>
                </c:pt>
                <c:pt idx="3011">
                  <c:v>3030850</c:v>
                </c:pt>
                <c:pt idx="3012">
                  <c:v>3031853</c:v>
                </c:pt>
                <c:pt idx="3013">
                  <c:v>3032854</c:v>
                </c:pt>
                <c:pt idx="3014">
                  <c:v>3033869</c:v>
                </c:pt>
                <c:pt idx="3015">
                  <c:v>3034879</c:v>
                </c:pt>
                <c:pt idx="3016">
                  <c:v>3035883</c:v>
                </c:pt>
                <c:pt idx="3017">
                  <c:v>3036884</c:v>
                </c:pt>
                <c:pt idx="3018">
                  <c:v>3038625</c:v>
                </c:pt>
                <c:pt idx="3019">
                  <c:v>3038891</c:v>
                </c:pt>
                <c:pt idx="3020">
                  <c:v>3039893</c:v>
                </c:pt>
                <c:pt idx="3021">
                  <c:v>3040898</c:v>
                </c:pt>
                <c:pt idx="3022">
                  <c:v>3041909</c:v>
                </c:pt>
                <c:pt idx="3023">
                  <c:v>3042928</c:v>
                </c:pt>
                <c:pt idx="3024">
                  <c:v>3043949</c:v>
                </c:pt>
                <c:pt idx="3025">
                  <c:v>3044958</c:v>
                </c:pt>
                <c:pt idx="3026">
                  <c:v>3045961</c:v>
                </c:pt>
                <c:pt idx="3027">
                  <c:v>3046976</c:v>
                </c:pt>
                <c:pt idx="3028">
                  <c:v>3047979</c:v>
                </c:pt>
                <c:pt idx="3029">
                  <c:v>3048982</c:v>
                </c:pt>
                <c:pt idx="3030">
                  <c:v>3049987</c:v>
                </c:pt>
                <c:pt idx="3031">
                  <c:v>3050988</c:v>
                </c:pt>
                <c:pt idx="3032">
                  <c:v>3053993</c:v>
                </c:pt>
                <c:pt idx="3033">
                  <c:v>3055999</c:v>
                </c:pt>
                <c:pt idx="3034">
                  <c:v>3057000</c:v>
                </c:pt>
                <c:pt idx="3035">
                  <c:v>3058003</c:v>
                </c:pt>
                <c:pt idx="3036">
                  <c:v>3059005</c:v>
                </c:pt>
                <c:pt idx="3037">
                  <c:v>3060007</c:v>
                </c:pt>
                <c:pt idx="3038">
                  <c:v>3061010</c:v>
                </c:pt>
                <c:pt idx="3039">
                  <c:v>3062012</c:v>
                </c:pt>
                <c:pt idx="3040">
                  <c:v>3064015</c:v>
                </c:pt>
                <c:pt idx="3041">
                  <c:v>3066020</c:v>
                </c:pt>
                <c:pt idx="3042">
                  <c:v>3069026</c:v>
                </c:pt>
                <c:pt idx="3043">
                  <c:v>3070029</c:v>
                </c:pt>
                <c:pt idx="3044">
                  <c:v>3071031</c:v>
                </c:pt>
                <c:pt idx="3045">
                  <c:v>3072034</c:v>
                </c:pt>
                <c:pt idx="3046">
                  <c:v>3074039</c:v>
                </c:pt>
                <c:pt idx="3047">
                  <c:v>3078059</c:v>
                </c:pt>
                <c:pt idx="3048">
                  <c:v>3079456</c:v>
                </c:pt>
                <c:pt idx="3049">
                  <c:v>3080065</c:v>
                </c:pt>
                <c:pt idx="3050">
                  <c:v>3081067</c:v>
                </c:pt>
                <c:pt idx="3051">
                  <c:v>3082073</c:v>
                </c:pt>
                <c:pt idx="3052">
                  <c:v>3083075</c:v>
                </c:pt>
                <c:pt idx="3053">
                  <c:v>3084077</c:v>
                </c:pt>
                <c:pt idx="3054">
                  <c:v>3086092</c:v>
                </c:pt>
                <c:pt idx="3055">
                  <c:v>3088097</c:v>
                </c:pt>
                <c:pt idx="3056">
                  <c:v>3092177</c:v>
                </c:pt>
                <c:pt idx="3057">
                  <c:v>3093118</c:v>
                </c:pt>
                <c:pt idx="3058">
                  <c:v>3095135</c:v>
                </c:pt>
                <c:pt idx="3059">
                  <c:v>3097152</c:v>
                </c:pt>
                <c:pt idx="3060">
                  <c:v>3098154</c:v>
                </c:pt>
                <c:pt idx="3061">
                  <c:v>3100096</c:v>
                </c:pt>
                <c:pt idx="3062">
                  <c:v>3101161</c:v>
                </c:pt>
                <c:pt idx="3063">
                  <c:v>3103684</c:v>
                </c:pt>
                <c:pt idx="3064">
                  <c:v>3104168</c:v>
                </c:pt>
                <c:pt idx="3065">
                  <c:v>3105170</c:v>
                </c:pt>
                <c:pt idx="3066">
                  <c:v>3106171</c:v>
                </c:pt>
                <c:pt idx="3067">
                  <c:v>3107176</c:v>
                </c:pt>
                <c:pt idx="3068">
                  <c:v>3109179</c:v>
                </c:pt>
                <c:pt idx="3069">
                  <c:v>3111184</c:v>
                </c:pt>
                <c:pt idx="3070">
                  <c:v>3112187</c:v>
                </c:pt>
                <c:pt idx="3071">
                  <c:v>3114205</c:v>
                </c:pt>
                <c:pt idx="3072">
                  <c:v>3116210</c:v>
                </c:pt>
                <c:pt idx="3073">
                  <c:v>3117212</c:v>
                </c:pt>
                <c:pt idx="3074">
                  <c:v>3118224</c:v>
                </c:pt>
                <c:pt idx="3075">
                  <c:v>3121229</c:v>
                </c:pt>
                <c:pt idx="3076">
                  <c:v>3124172</c:v>
                </c:pt>
                <c:pt idx="3077">
                  <c:v>3124234</c:v>
                </c:pt>
                <c:pt idx="3078">
                  <c:v>3125235</c:v>
                </c:pt>
                <c:pt idx="3079">
                  <c:v>3126237</c:v>
                </c:pt>
                <c:pt idx="3080">
                  <c:v>3127239</c:v>
                </c:pt>
                <c:pt idx="3081">
                  <c:v>3129242</c:v>
                </c:pt>
                <c:pt idx="3082">
                  <c:v>3130243</c:v>
                </c:pt>
                <c:pt idx="3083">
                  <c:v>3132248</c:v>
                </c:pt>
                <c:pt idx="3084">
                  <c:v>3135254</c:v>
                </c:pt>
                <c:pt idx="3085">
                  <c:v>3136255</c:v>
                </c:pt>
                <c:pt idx="3086">
                  <c:v>3137258</c:v>
                </c:pt>
                <c:pt idx="3087">
                  <c:v>3138260</c:v>
                </c:pt>
                <c:pt idx="3088">
                  <c:v>3142269</c:v>
                </c:pt>
                <c:pt idx="3089">
                  <c:v>3146277</c:v>
                </c:pt>
                <c:pt idx="3090">
                  <c:v>3147278</c:v>
                </c:pt>
                <c:pt idx="3091">
                  <c:v>3148282</c:v>
                </c:pt>
                <c:pt idx="3092">
                  <c:v>3150302</c:v>
                </c:pt>
                <c:pt idx="3093">
                  <c:v>3152969</c:v>
                </c:pt>
                <c:pt idx="3094">
                  <c:v>3155322</c:v>
                </c:pt>
                <c:pt idx="3095">
                  <c:v>3156324</c:v>
                </c:pt>
                <c:pt idx="3096">
                  <c:v>3160339</c:v>
                </c:pt>
                <c:pt idx="3097">
                  <c:v>3161341</c:v>
                </c:pt>
                <c:pt idx="3098">
                  <c:v>3162343</c:v>
                </c:pt>
                <c:pt idx="3099">
                  <c:v>3164346</c:v>
                </c:pt>
                <c:pt idx="3100">
                  <c:v>3165348</c:v>
                </c:pt>
                <c:pt idx="3101">
                  <c:v>3168366</c:v>
                </c:pt>
                <c:pt idx="3102">
                  <c:v>3171372</c:v>
                </c:pt>
                <c:pt idx="3103">
                  <c:v>3174380</c:v>
                </c:pt>
                <c:pt idx="3104">
                  <c:v>3176383</c:v>
                </c:pt>
              </c:numCache>
            </c:numRef>
          </c:cat>
          <c:val>
            <c:numRef>
              <c:f>'Sheet 1'!$I$2:$I$3106</c:f>
              <c:numCache>
                <c:formatCode>General</c:formatCode>
                <c:ptCount val="3105"/>
                <c:pt idx="0">
                  <c:v>48.333333333333371</c:v>
                </c:pt>
                <c:pt idx="1">
                  <c:v>30</c:v>
                </c:pt>
                <c:pt idx="2">
                  <c:v>3.6666666666666572</c:v>
                </c:pt>
                <c:pt idx="3">
                  <c:v>3</c:v>
                </c:pt>
                <c:pt idx="4">
                  <c:v>168.33333333333337</c:v>
                </c:pt>
                <c:pt idx="5">
                  <c:v>1.3333333333333357</c:v>
                </c:pt>
                <c:pt idx="6">
                  <c:v>76</c:v>
                </c:pt>
                <c:pt idx="7">
                  <c:v>2</c:v>
                </c:pt>
                <c:pt idx="8">
                  <c:v>68.333333333333371</c:v>
                </c:pt>
                <c:pt idx="9">
                  <c:v>1</c:v>
                </c:pt>
                <c:pt idx="10">
                  <c:v>55.333333333333371</c:v>
                </c:pt>
                <c:pt idx="11">
                  <c:v>-2</c:v>
                </c:pt>
                <c:pt idx="12">
                  <c:v>1.3333333333333357</c:v>
                </c:pt>
                <c:pt idx="13">
                  <c:v>63.333333333333371</c:v>
                </c:pt>
                <c:pt idx="14">
                  <c:v>89.333333333333371</c:v>
                </c:pt>
                <c:pt idx="15">
                  <c:v>11</c:v>
                </c:pt>
                <c:pt idx="16">
                  <c:v>-1</c:v>
                </c:pt>
                <c:pt idx="17">
                  <c:v>1</c:v>
                </c:pt>
                <c:pt idx="18">
                  <c:v>254</c:v>
                </c:pt>
                <c:pt idx="19">
                  <c:v>25</c:v>
                </c:pt>
                <c:pt idx="20">
                  <c:v>116</c:v>
                </c:pt>
                <c:pt idx="21">
                  <c:v>94</c:v>
                </c:pt>
                <c:pt idx="22">
                  <c:v>2</c:v>
                </c:pt>
                <c:pt idx="23">
                  <c:v>152.66666666666666</c:v>
                </c:pt>
                <c:pt idx="24">
                  <c:v>-1</c:v>
                </c:pt>
                <c:pt idx="25">
                  <c:v>792.33333333333337</c:v>
                </c:pt>
                <c:pt idx="26">
                  <c:v>0</c:v>
                </c:pt>
                <c:pt idx="27">
                  <c:v>6</c:v>
                </c:pt>
                <c:pt idx="28">
                  <c:v>169</c:v>
                </c:pt>
                <c:pt idx="29">
                  <c:v>13</c:v>
                </c:pt>
                <c:pt idx="30">
                  <c:v>151</c:v>
                </c:pt>
                <c:pt idx="31">
                  <c:v>-1</c:v>
                </c:pt>
                <c:pt idx="32">
                  <c:v>50</c:v>
                </c:pt>
                <c:pt idx="33">
                  <c:v>2</c:v>
                </c:pt>
                <c:pt idx="34">
                  <c:v>20</c:v>
                </c:pt>
                <c:pt idx="35">
                  <c:v>85</c:v>
                </c:pt>
                <c:pt idx="36">
                  <c:v>97</c:v>
                </c:pt>
                <c:pt idx="37">
                  <c:v>119</c:v>
                </c:pt>
                <c:pt idx="38">
                  <c:v>271</c:v>
                </c:pt>
                <c:pt idx="39">
                  <c:v>19</c:v>
                </c:pt>
                <c:pt idx="40">
                  <c:v>289</c:v>
                </c:pt>
                <c:pt idx="41">
                  <c:v>485.33333333333337</c:v>
                </c:pt>
                <c:pt idx="42">
                  <c:v>485.33333333333337</c:v>
                </c:pt>
                <c:pt idx="43">
                  <c:v>489.33333333333337</c:v>
                </c:pt>
                <c:pt idx="44">
                  <c:v>134</c:v>
                </c:pt>
                <c:pt idx="45">
                  <c:v>206</c:v>
                </c:pt>
                <c:pt idx="46">
                  <c:v>113</c:v>
                </c:pt>
                <c:pt idx="47">
                  <c:v>3</c:v>
                </c:pt>
                <c:pt idx="48">
                  <c:v>3</c:v>
                </c:pt>
                <c:pt idx="49">
                  <c:v>3.3333333333333286</c:v>
                </c:pt>
                <c:pt idx="50">
                  <c:v>1</c:v>
                </c:pt>
                <c:pt idx="51">
                  <c:v>2</c:v>
                </c:pt>
                <c:pt idx="52">
                  <c:v>9</c:v>
                </c:pt>
                <c:pt idx="53">
                  <c:v>22.333333333333329</c:v>
                </c:pt>
                <c:pt idx="54">
                  <c:v>60</c:v>
                </c:pt>
                <c:pt idx="55">
                  <c:v>22</c:v>
                </c:pt>
                <c:pt idx="56">
                  <c:v>69</c:v>
                </c:pt>
                <c:pt idx="57">
                  <c:v>249</c:v>
                </c:pt>
                <c:pt idx="58">
                  <c:v>16.333333333333329</c:v>
                </c:pt>
                <c:pt idx="59">
                  <c:v>-1</c:v>
                </c:pt>
                <c:pt idx="60">
                  <c:v>26.333333333333329</c:v>
                </c:pt>
                <c:pt idx="61">
                  <c:v>54.666666666666657</c:v>
                </c:pt>
                <c:pt idx="62">
                  <c:v>47.666666666666657</c:v>
                </c:pt>
                <c:pt idx="63">
                  <c:v>160</c:v>
                </c:pt>
                <c:pt idx="64">
                  <c:v>15</c:v>
                </c:pt>
                <c:pt idx="65">
                  <c:v>145</c:v>
                </c:pt>
                <c:pt idx="66">
                  <c:v>896.33333333333337</c:v>
                </c:pt>
                <c:pt idx="67">
                  <c:v>272</c:v>
                </c:pt>
                <c:pt idx="68">
                  <c:v>111.66666666666666</c:v>
                </c:pt>
                <c:pt idx="69">
                  <c:v>303</c:v>
                </c:pt>
                <c:pt idx="70">
                  <c:v>147</c:v>
                </c:pt>
                <c:pt idx="71">
                  <c:v>68.666666666666657</c:v>
                </c:pt>
                <c:pt idx="72">
                  <c:v>276</c:v>
                </c:pt>
                <c:pt idx="73">
                  <c:v>1</c:v>
                </c:pt>
                <c:pt idx="74">
                  <c:v>-1</c:v>
                </c:pt>
                <c:pt idx="75">
                  <c:v>79</c:v>
                </c:pt>
                <c:pt idx="76">
                  <c:v>55</c:v>
                </c:pt>
                <c:pt idx="77">
                  <c:v>93</c:v>
                </c:pt>
                <c:pt idx="78">
                  <c:v>531.33333333333337</c:v>
                </c:pt>
                <c:pt idx="79">
                  <c:v>179</c:v>
                </c:pt>
                <c:pt idx="80">
                  <c:v>26.666666666666657</c:v>
                </c:pt>
                <c:pt idx="81">
                  <c:v>537.33333333333337</c:v>
                </c:pt>
                <c:pt idx="82">
                  <c:v>362</c:v>
                </c:pt>
                <c:pt idx="83">
                  <c:v>2</c:v>
                </c:pt>
                <c:pt idx="84">
                  <c:v>139.33333333333331</c:v>
                </c:pt>
                <c:pt idx="85">
                  <c:v>44</c:v>
                </c:pt>
                <c:pt idx="86">
                  <c:v>426</c:v>
                </c:pt>
                <c:pt idx="87">
                  <c:v>338</c:v>
                </c:pt>
                <c:pt idx="88">
                  <c:v>437</c:v>
                </c:pt>
                <c:pt idx="89">
                  <c:v>46.333333333333329</c:v>
                </c:pt>
                <c:pt idx="90">
                  <c:v>11</c:v>
                </c:pt>
                <c:pt idx="91">
                  <c:v>115</c:v>
                </c:pt>
                <c:pt idx="92">
                  <c:v>8</c:v>
                </c:pt>
                <c:pt idx="93">
                  <c:v>2</c:v>
                </c:pt>
                <c:pt idx="94">
                  <c:v>28</c:v>
                </c:pt>
                <c:pt idx="95">
                  <c:v>310</c:v>
                </c:pt>
                <c:pt idx="96">
                  <c:v>46.666666666666657</c:v>
                </c:pt>
                <c:pt idx="97">
                  <c:v>74</c:v>
                </c:pt>
                <c:pt idx="98">
                  <c:v>936.33333333333337</c:v>
                </c:pt>
                <c:pt idx="99">
                  <c:v>11</c:v>
                </c:pt>
                <c:pt idx="100">
                  <c:v>58</c:v>
                </c:pt>
                <c:pt idx="101">
                  <c:v>78</c:v>
                </c:pt>
                <c:pt idx="102">
                  <c:v>16</c:v>
                </c:pt>
                <c:pt idx="103">
                  <c:v>14</c:v>
                </c:pt>
                <c:pt idx="104">
                  <c:v>121</c:v>
                </c:pt>
                <c:pt idx="105">
                  <c:v>864.33333333333337</c:v>
                </c:pt>
                <c:pt idx="106">
                  <c:v>201</c:v>
                </c:pt>
                <c:pt idx="107">
                  <c:v>7.3333333333333286</c:v>
                </c:pt>
                <c:pt idx="108">
                  <c:v>530</c:v>
                </c:pt>
                <c:pt idx="109">
                  <c:v>1</c:v>
                </c:pt>
                <c:pt idx="110">
                  <c:v>72.333333333333329</c:v>
                </c:pt>
                <c:pt idx="111">
                  <c:v>203</c:v>
                </c:pt>
                <c:pt idx="112">
                  <c:v>142</c:v>
                </c:pt>
                <c:pt idx="113">
                  <c:v>558</c:v>
                </c:pt>
                <c:pt idx="114">
                  <c:v>22</c:v>
                </c:pt>
                <c:pt idx="115">
                  <c:v>37.333333333333329</c:v>
                </c:pt>
                <c:pt idx="116">
                  <c:v>84</c:v>
                </c:pt>
                <c:pt idx="117">
                  <c:v>672.33333333333337</c:v>
                </c:pt>
                <c:pt idx="118">
                  <c:v>1</c:v>
                </c:pt>
                <c:pt idx="119">
                  <c:v>316</c:v>
                </c:pt>
                <c:pt idx="120">
                  <c:v>100</c:v>
                </c:pt>
                <c:pt idx="121">
                  <c:v>115</c:v>
                </c:pt>
                <c:pt idx="122">
                  <c:v>95</c:v>
                </c:pt>
                <c:pt idx="123">
                  <c:v>998.33333333333337</c:v>
                </c:pt>
                <c:pt idx="124">
                  <c:v>283</c:v>
                </c:pt>
                <c:pt idx="125">
                  <c:v>12.333333333333329</c:v>
                </c:pt>
                <c:pt idx="126">
                  <c:v>391</c:v>
                </c:pt>
                <c:pt idx="127">
                  <c:v>126.33333333333333</c:v>
                </c:pt>
                <c:pt idx="128">
                  <c:v>24</c:v>
                </c:pt>
                <c:pt idx="129">
                  <c:v>2</c:v>
                </c:pt>
                <c:pt idx="130">
                  <c:v>145</c:v>
                </c:pt>
                <c:pt idx="131">
                  <c:v>17</c:v>
                </c:pt>
                <c:pt idx="132">
                  <c:v>-1</c:v>
                </c:pt>
                <c:pt idx="133">
                  <c:v>41</c:v>
                </c:pt>
                <c:pt idx="134">
                  <c:v>847.33333333333337</c:v>
                </c:pt>
                <c:pt idx="135">
                  <c:v>804.33333333333337</c:v>
                </c:pt>
                <c:pt idx="136">
                  <c:v>80</c:v>
                </c:pt>
                <c:pt idx="137">
                  <c:v>54</c:v>
                </c:pt>
                <c:pt idx="138">
                  <c:v>10</c:v>
                </c:pt>
                <c:pt idx="139">
                  <c:v>191.66666666666666</c:v>
                </c:pt>
                <c:pt idx="140">
                  <c:v>89</c:v>
                </c:pt>
                <c:pt idx="141">
                  <c:v>165.66666666666666</c:v>
                </c:pt>
                <c:pt idx="142">
                  <c:v>713.33333333333337</c:v>
                </c:pt>
                <c:pt idx="143">
                  <c:v>151</c:v>
                </c:pt>
                <c:pt idx="144">
                  <c:v>103</c:v>
                </c:pt>
                <c:pt idx="145">
                  <c:v>707</c:v>
                </c:pt>
                <c:pt idx="146">
                  <c:v>187</c:v>
                </c:pt>
                <c:pt idx="147">
                  <c:v>91</c:v>
                </c:pt>
                <c:pt idx="148">
                  <c:v>723.33333333333337</c:v>
                </c:pt>
                <c:pt idx="149">
                  <c:v>1.3333333333333286</c:v>
                </c:pt>
                <c:pt idx="150">
                  <c:v>48</c:v>
                </c:pt>
                <c:pt idx="151">
                  <c:v>347</c:v>
                </c:pt>
                <c:pt idx="152">
                  <c:v>1050</c:v>
                </c:pt>
                <c:pt idx="153">
                  <c:v>1055</c:v>
                </c:pt>
                <c:pt idx="154">
                  <c:v>708.33333333333337</c:v>
                </c:pt>
                <c:pt idx="155">
                  <c:v>1031</c:v>
                </c:pt>
                <c:pt idx="156">
                  <c:v>32</c:v>
                </c:pt>
                <c:pt idx="157">
                  <c:v>17.333333333333329</c:v>
                </c:pt>
                <c:pt idx="158">
                  <c:v>29</c:v>
                </c:pt>
                <c:pt idx="159">
                  <c:v>122</c:v>
                </c:pt>
                <c:pt idx="160">
                  <c:v>2</c:v>
                </c:pt>
                <c:pt idx="161">
                  <c:v>598.33333333333337</c:v>
                </c:pt>
                <c:pt idx="162">
                  <c:v>596.33333333333337</c:v>
                </c:pt>
                <c:pt idx="163">
                  <c:v>5</c:v>
                </c:pt>
                <c:pt idx="164">
                  <c:v>580.33333333333337</c:v>
                </c:pt>
                <c:pt idx="165">
                  <c:v>1087.3333333333335</c:v>
                </c:pt>
                <c:pt idx="166">
                  <c:v>4</c:v>
                </c:pt>
                <c:pt idx="167">
                  <c:v>-1</c:v>
                </c:pt>
                <c:pt idx="168">
                  <c:v>396</c:v>
                </c:pt>
                <c:pt idx="169">
                  <c:v>233</c:v>
                </c:pt>
                <c:pt idx="170">
                  <c:v>26</c:v>
                </c:pt>
                <c:pt idx="171">
                  <c:v>9.3333333333333286</c:v>
                </c:pt>
                <c:pt idx="172">
                  <c:v>454</c:v>
                </c:pt>
                <c:pt idx="173">
                  <c:v>916.33333333333337</c:v>
                </c:pt>
                <c:pt idx="174">
                  <c:v>99</c:v>
                </c:pt>
                <c:pt idx="175">
                  <c:v>37</c:v>
                </c:pt>
                <c:pt idx="176">
                  <c:v>666</c:v>
                </c:pt>
                <c:pt idx="177">
                  <c:v>12</c:v>
                </c:pt>
                <c:pt idx="178">
                  <c:v>373</c:v>
                </c:pt>
                <c:pt idx="179">
                  <c:v>8.3333333333333357</c:v>
                </c:pt>
                <c:pt idx="180">
                  <c:v>70</c:v>
                </c:pt>
                <c:pt idx="181">
                  <c:v>140</c:v>
                </c:pt>
                <c:pt idx="182">
                  <c:v>-1</c:v>
                </c:pt>
                <c:pt idx="183">
                  <c:v>354</c:v>
                </c:pt>
                <c:pt idx="184">
                  <c:v>5</c:v>
                </c:pt>
                <c:pt idx="185">
                  <c:v>30</c:v>
                </c:pt>
                <c:pt idx="186">
                  <c:v>0</c:v>
                </c:pt>
                <c:pt idx="187">
                  <c:v>464.33333333333337</c:v>
                </c:pt>
                <c:pt idx="188">
                  <c:v>13</c:v>
                </c:pt>
                <c:pt idx="189">
                  <c:v>11</c:v>
                </c:pt>
                <c:pt idx="190">
                  <c:v>105</c:v>
                </c:pt>
                <c:pt idx="191">
                  <c:v>469</c:v>
                </c:pt>
                <c:pt idx="192">
                  <c:v>137.33333333333331</c:v>
                </c:pt>
                <c:pt idx="193">
                  <c:v>51</c:v>
                </c:pt>
                <c:pt idx="194">
                  <c:v>103.33333333333333</c:v>
                </c:pt>
                <c:pt idx="195">
                  <c:v>211</c:v>
                </c:pt>
                <c:pt idx="196">
                  <c:v>914.33333333333337</c:v>
                </c:pt>
                <c:pt idx="197">
                  <c:v>111</c:v>
                </c:pt>
                <c:pt idx="198">
                  <c:v>854.33333333333337</c:v>
                </c:pt>
                <c:pt idx="199">
                  <c:v>176</c:v>
                </c:pt>
                <c:pt idx="200">
                  <c:v>836.33333333333337</c:v>
                </c:pt>
                <c:pt idx="201">
                  <c:v>443</c:v>
                </c:pt>
                <c:pt idx="202">
                  <c:v>19</c:v>
                </c:pt>
                <c:pt idx="203">
                  <c:v>196</c:v>
                </c:pt>
                <c:pt idx="204">
                  <c:v>26.333333333333336</c:v>
                </c:pt>
                <c:pt idx="205">
                  <c:v>0</c:v>
                </c:pt>
                <c:pt idx="206">
                  <c:v>24</c:v>
                </c:pt>
                <c:pt idx="207">
                  <c:v>154</c:v>
                </c:pt>
                <c:pt idx="208">
                  <c:v>4</c:v>
                </c:pt>
                <c:pt idx="209">
                  <c:v>14</c:v>
                </c:pt>
                <c:pt idx="210">
                  <c:v>12</c:v>
                </c:pt>
                <c:pt idx="211">
                  <c:v>63</c:v>
                </c:pt>
                <c:pt idx="212">
                  <c:v>419</c:v>
                </c:pt>
                <c:pt idx="213">
                  <c:v>291</c:v>
                </c:pt>
                <c:pt idx="214">
                  <c:v>27</c:v>
                </c:pt>
                <c:pt idx="215">
                  <c:v>21</c:v>
                </c:pt>
                <c:pt idx="216">
                  <c:v>123</c:v>
                </c:pt>
                <c:pt idx="217">
                  <c:v>319</c:v>
                </c:pt>
                <c:pt idx="218">
                  <c:v>44</c:v>
                </c:pt>
                <c:pt idx="219">
                  <c:v>163</c:v>
                </c:pt>
                <c:pt idx="220">
                  <c:v>165</c:v>
                </c:pt>
                <c:pt idx="221">
                  <c:v>152</c:v>
                </c:pt>
                <c:pt idx="222">
                  <c:v>78</c:v>
                </c:pt>
                <c:pt idx="223">
                  <c:v>12</c:v>
                </c:pt>
                <c:pt idx="224">
                  <c:v>638</c:v>
                </c:pt>
                <c:pt idx="225">
                  <c:v>266.33333333333337</c:v>
                </c:pt>
                <c:pt idx="226">
                  <c:v>854.33333333333337</c:v>
                </c:pt>
                <c:pt idx="227">
                  <c:v>60</c:v>
                </c:pt>
                <c:pt idx="228">
                  <c:v>100</c:v>
                </c:pt>
                <c:pt idx="229">
                  <c:v>64.333333333333329</c:v>
                </c:pt>
                <c:pt idx="230">
                  <c:v>19</c:v>
                </c:pt>
                <c:pt idx="231">
                  <c:v>20</c:v>
                </c:pt>
                <c:pt idx="232">
                  <c:v>129</c:v>
                </c:pt>
                <c:pt idx="233">
                  <c:v>333</c:v>
                </c:pt>
                <c:pt idx="234">
                  <c:v>3</c:v>
                </c:pt>
                <c:pt idx="235">
                  <c:v>1250.3333333333335</c:v>
                </c:pt>
                <c:pt idx="236">
                  <c:v>-2</c:v>
                </c:pt>
                <c:pt idx="237">
                  <c:v>6</c:v>
                </c:pt>
                <c:pt idx="238">
                  <c:v>50</c:v>
                </c:pt>
                <c:pt idx="239">
                  <c:v>2</c:v>
                </c:pt>
                <c:pt idx="240">
                  <c:v>1168.3333333333335</c:v>
                </c:pt>
                <c:pt idx="241">
                  <c:v>53</c:v>
                </c:pt>
                <c:pt idx="242">
                  <c:v>1143.3333333333335</c:v>
                </c:pt>
                <c:pt idx="243">
                  <c:v>214.33333333333337</c:v>
                </c:pt>
                <c:pt idx="244">
                  <c:v>90</c:v>
                </c:pt>
                <c:pt idx="245">
                  <c:v>1</c:v>
                </c:pt>
                <c:pt idx="246">
                  <c:v>20</c:v>
                </c:pt>
                <c:pt idx="247">
                  <c:v>119.33333333333333</c:v>
                </c:pt>
                <c:pt idx="248">
                  <c:v>1.3333333333333286</c:v>
                </c:pt>
                <c:pt idx="249">
                  <c:v>2</c:v>
                </c:pt>
                <c:pt idx="250">
                  <c:v>3.3333333333333286</c:v>
                </c:pt>
                <c:pt idx="251">
                  <c:v>18</c:v>
                </c:pt>
                <c:pt idx="252">
                  <c:v>43</c:v>
                </c:pt>
                <c:pt idx="253">
                  <c:v>22.333333333333329</c:v>
                </c:pt>
                <c:pt idx="254">
                  <c:v>175</c:v>
                </c:pt>
                <c:pt idx="255">
                  <c:v>7.3333333333333286</c:v>
                </c:pt>
                <c:pt idx="256">
                  <c:v>5</c:v>
                </c:pt>
                <c:pt idx="257">
                  <c:v>2</c:v>
                </c:pt>
                <c:pt idx="258">
                  <c:v>104</c:v>
                </c:pt>
                <c:pt idx="259">
                  <c:v>15</c:v>
                </c:pt>
                <c:pt idx="260">
                  <c:v>14</c:v>
                </c:pt>
                <c:pt idx="261">
                  <c:v>2</c:v>
                </c:pt>
                <c:pt idx="262">
                  <c:v>1</c:v>
                </c:pt>
                <c:pt idx="263">
                  <c:v>153</c:v>
                </c:pt>
                <c:pt idx="264">
                  <c:v>17</c:v>
                </c:pt>
                <c:pt idx="265">
                  <c:v>230</c:v>
                </c:pt>
                <c:pt idx="266">
                  <c:v>80</c:v>
                </c:pt>
                <c:pt idx="267">
                  <c:v>23</c:v>
                </c:pt>
                <c:pt idx="268">
                  <c:v>2</c:v>
                </c:pt>
                <c:pt idx="269">
                  <c:v>-1</c:v>
                </c:pt>
                <c:pt idx="270">
                  <c:v>606.33333333333337</c:v>
                </c:pt>
                <c:pt idx="271">
                  <c:v>95</c:v>
                </c:pt>
                <c:pt idx="272">
                  <c:v>179.33333333333337</c:v>
                </c:pt>
                <c:pt idx="273">
                  <c:v>36</c:v>
                </c:pt>
                <c:pt idx="274">
                  <c:v>13</c:v>
                </c:pt>
                <c:pt idx="275">
                  <c:v>553.33333333333337</c:v>
                </c:pt>
                <c:pt idx="276">
                  <c:v>-1</c:v>
                </c:pt>
                <c:pt idx="277">
                  <c:v>72</c:v>
                </c:pt>
                <c:pt idx="278">
                  <c:v>115</c:v>
                </c:pt>
                <c:pt idx="279">
                  <c:v>209</c:v>
                </c:pt>
                <c:pt idx="280">
                  <c:v>2</c:v>
                </c:pt>
                <c:pt idx="281">
                  <c:v>21</c:v>
                </c:pt>
                <c:pt idx="282">
                  <c:v>40</c:v>
                </c:pt>
                <c:pt idx="283">
                  <c:v>1132.3333333333335</c:v>
                </c:pt>
                <c:pt idx="284">
                  <c:v>41</c:v>
                </c:pt>
                <c:pt idx="285">
                  <c:v>164</c:v>
                </c:pt>
                <c:pt idx="286">
                  <c:v>155</c:v>
                </c:pt>
                <c:pt idx="287">
                  <c:v>1.3333333333333286</c:v>
                </c:pt>
                <c:pt idx="288">
                  <c:v>2</c:v>
                </c:pt>
                <c:pt idx="289">
                  <c:v>108</c:v>
                </c:pt>
                <c:pt idx="290">
                  <c:v>84</c:v>
                </c:pt>
                <c:pt idx="291">
                  <c:v>967.33333333333337</c:v>
                </c:pt>
                <c:pt idx="292">
                  <c:v>271</c:v>
                </c:pt>
                <c:pt idx="293">
                  <c:v>129</c:v>
                </c:pt>
                <c:pt idx="294">
                  <c:v>42.333333333333329</c:v>
                </c:pt>
                <c:pt idx="295">
                  <c:v>304</c:v>
                </c:pt>
                <c:pt idx="296">
                  <c:v>3</c:v>
                </c:pt>
                <c:pt idx="297">
                  <c:v>188</c:v>
                </c:pt>
                <c:pt idx="298">
                  <c:v>1.3333333333333357</c:v>
                </c:pt>
                <c:pt idx="299">
                  <c:v>768.33333333333337</c:v>
                </c:pt>
                <c:pt idx="300">
                  <c:v>43.333333333333329</c:v>
                </c:pt>
                <c:pt idx="301">
                  <c:v>575</c:v>
                </c:pt>
                <c:pt idx="302">
                  <c:v>27</c:v>
                </c:pt>
                <c:pt idx="303">
                  <c:v>5</c:v>
                </c:pt>
                <c:pt idx="304">
                  <c:v>4</c:v>
                </c:pt>
                <c:pt idx="305">
                  <c:v>26.333333333333336</c:v>
                </c:pt>
                <c:pt idx="306">
                  <c:v>11</c:v>
                </c:pt>
                <c:pt idx="307">
                  <c:v>23</c:v>
                </c:pt>
                <c:pt idx="308">
                  <c:v>825.33333333333337</c:v>
                </c:pt>
                <c:pt idx="309">
                  <c:v>125</c:v>
                </c:pt>
                <c:pt idx="310">
                  <c:v>11</c:v>
                </c:pt>
                <c:pt idx="311">
                  <c:v>20</c:v>
                </c:pt>
                <c:pt idx="312">
                  <c:v>1027.3333333333335</c:v>
                </c:pt>
                <c:pt idx="313">
                  <c:v>424</c:v>
                </c:pt>
                <c:pt idx="314">
                  <c:v>3</c:v>
                </c:pt>
                <c:pt idx="315">
                  <c:v>3</c:v>
                </c:pt>
                <c:pt idx="316">
                  <c:v>105.33333333333333</c:v>
                </c:pt>
                <c:pt idx="317">
                  <c:v>1</c:v>
                </c:pt>
                <c:pt idx="318">
                  <c:v>52</c:v>
                </c:pt>
                <c:pt idx="319">
                  <c:v>167.33333333333331</c:v>
                </c:pt>
                <c:pt idx="320">
                  <c:v>155.33333333333331</c:v>
                </c:pt>
                <c:pt idx="321">
                  <c:v>466.33333333333337</c:v>
                </c:pt>
                <c:pt idx="322">
                  <c:v>60</c:v>
                </c:pt>
                <c:pt idx="323">
                  <c:v>62</c:v>
                </c:pt>
                <c:pt idx="324">
                  <c:v>198</c:v>
                </c:pt>
                <c:pt idx="325">
                  <c:v>193</c:v>
                </c:pt>
                <c:pt idx="326">
                  <c:v>238</c:v>
                </c:pt>
                <c:pt idx="327">
                  <c:v>98</c:v>
                </c:pt>
                <c:pt idx="328">
                  <c:v>3</c:v>
                </c:pt>
                <c:pt idx="329">
                  <c:v>13</c:v>
                </c:pt>
                <c:pt idx="330">
                  <c:v>70.333333333333343</c:v>
                </c:pt>
                <c:pt idx="331">
                  <c:v>337.33333333333337</c:v>
                </c:pt>
                <c:pt idx="332">
                  <c:v>373</c:v>
                </c:pt>
                <c:pt idx="333">
                  <c:v>592.33333333333337</c:v>
                </c:pt>
                <c:pt idx="334">
                  <c:v>17</c:v>
                </c:pt>
                <c:pt idx="335">
                  <c:v>24</c:v>
                </c:pt>
                <c:pt idx="336">
                  <c:v>480</c:v>
                </c:pt>
                <c:pt idx="337">
                  <c:v>107</c:v>
                </c:pt>
                <c:pt idx="338">
                  <c:v>19</c:v>
                </c:pt>
                <c:pt idx="339">
                  <c:v>130</c:v>
                </c:pt>
                <c:pt idx="340">
                  <c:v>601.33333333333337</c:v>
                </c:pt>
                <c:pt idx="341">
                  <c:v>448</c:v>
                </c:pt>
                <c:pt idx="342">
                  <c:v>157</c:v>
                </c:pt>
                <c:pt idx="343">
                  <c:v>2.3333333333333357</c:v>
                </c:pt>
                <c:pt idx="344">
                  <c:v>82.333333333333329</c:v>
                </c:pt>
                <c:pt idx="345">
                  <c:v>227</c:v>
                </c:pt>
                <c:pt idx="346">
                  <c:v>1.3333333333333357</c:v>
                </c:pt>
                <c:pt idx="347">
                  <c:v>23</c:v>
                </c:pt>
                <c:pt idx="348">
                  <c:v>1.3333333333333357</c:v>
                </c:pt>
                <c:pt idx="349">
                  <c:v>20</c:v>
                </c:pt>
                <c:pt idx="350">
                  <c:v>2</c:v>
                </c:pt>
                <c:pt idx="351">
                  <c:v>59</c:v>
                </c:pt>
                <c:pt idx="352">
                  <c:v>168</c:v>
                </c:pt>
                <c:pt idx="353">
                  <c:v>68</c:v>
                </c:pt>
                <c:pt idx="354">
                  <c:v>243</c:v>
                </c:pt>
                <c:pt idx="355">
                  <c:v>227.33333333333337</c:v>
                </c:pt>
                <c:pt idx="356">
                  <c:v>46</c:v>
                </c:pt>
                <c:pt idx="357">
                  <c:v>387.33333333333337</c:v>
                </c:pt>
                <c:pt idx="358">
                  <c:v>180</c:v>
                </c:pt>
                <c:pt idx="359">
                  <c:v>209.66666666666666</c:v>
                </c:pt>
                <c:pt idx="360">
                  <c:v>22</c:v>
                </c:pt>
                <c:pt idx="361">
                  <c:v>120.33333333333333</c:v>
                </c:pt>
                <c:pt idx="362">
                  <c:v>33.333333333333329</c:v>
                </c:pt>
                <c:pt idx="363">
                  <c:v>21.333333333333329</c:v>
                </c:pt>
                <c:pt idx="364">
                  <c:v>92</c:v>
                </c:pt>
                <c:pt idx="365">
                  <c:v>40</c:v>
                </c:pt>
                <c:pt idx="366">
                  <c:v>15</c:v>
                </c:pt>
                <c:pt idx="367">
                  <c:v>2</c:v>
                </c:pt>
                <c:pt idx="368">
                  <c:v>73.333333333333329</c:v>
                </c:pt>
                <c:pt idx="369">
                  <c:v>102</c:v>
                </c:pt>
                <c:pt idx="370">
                  <c:v>68</c:v>
                </c:pt>
                <c:pt idx="371">
                  <c:v>112.66666666666666</c:v>
                </c:pt>
                <c:pt idx="372">
                  <c:v>6</c:v>
                </c:pt>
                <c:pt idx="373">
                  <c:v>32</c:v>
                </c:pt>
                <c:pt idx="374">
                  <c:v>239.33333333333337</c:v>
                </c:pt>
                <c:pt idx="375">
                  <c:v>125</c:v>
                </c:pt>
                <c:pt idx="376">
                  <c:v>583.33333333333337</c:v>
                </c:pt>
                <c:pt idx="377">
                  <c:v>1.3333333333333286</c:v>
                </c:pt>
                <c:pt idx="378">
                  <c:v>171</c:v>
                </c:pt>
                <c:pt idx="379">
                  <c:v>1.3333333333333286</c:v>
                </c:pt>
                <c:pt idx="380">
                  <c:v>114.66666666666666</c:v>
                </c:pt>
                <c:pt idx="381">
                  <c:v>-1</c:v>
                </c:pt>
                <c:pt idx="382">
                  <c:v>22</c:v>
                </c:pt>
                <c:pt idx="383">
                  <c:v>208.33333333333331</c:v>
                </c:pt>
                <c:pt idx="384">
                  <c:v>147</c:v>
                </c:pt>
                <c:pt idx="385">
                  <c:v>18</c:v>
                </c:pt>
                <c:pt idx="386">
                  <c:v>13</c:v>
                </c:pt>
                <c:pt idx="387">
                  <c:v>152</c:v>
                </c:pt>
                <c:pt idx="388">
                  <c:v>119.33333333333333</c:v>
                </c:pt>
                <c:pt idx="389">
                  <c:v>363.33333333333337</c:v>
                </c:pt>
                <c:pt idx="390">
                  <c:v>12.333333333333336</c:v>
                </c:pt>
                <c:pt idx="391">
                  <c:v>25</c:v>
                </c:pt>
                <c:pt idx="392">
                  <c:v>35</c:v>
                </c:pt>
                <c:pt idx="393">
                  <c:v>342.33333333333337</c:v>
                </c:pt>
                <c:pt idx="394">
                  <c:v>135.33333333333331</c:v>
                </c:pt>
                <c:pt idx="395">
                  <c:v>49</c:v>
                </c:pt>
                <c:pt idx="396">
                  <c:v>28</c:v>
                </c:pt>
                <c:pt idx="397">
                  <c:v>19</c:v>
                </c:pt>
                <c:pt idx="398">
                  <c:v>37</c:v>
                </c:pt>
                <c:pt idx="399">
                  <c:v>43</c:v>
                </c:pt>
                <c:pt idx="400">
                  <c:v>28</c:v>
                </c:pt>
                <c:pt idx="401">
                  <c:v>33.666666666666657</c:v>
                </c:pt>
                <c:pt idx="402">
                  <c:v>25</c:v>
                </c:pt>
                <c:pt idx="403">
                  <c:v>27.333333333333336</c:v>
                </c:pt>
                <c:pt idx="404">
                  <c:v>34.333333333333329</c:v>
                </c:pt>
                <c:pt idx="405">
                  <c:v>104</c:v>
                </c:pt>
                <c:pt idx="406">
                  <c:v>7</c:v>
                </c:pt>
                <c:pt idx="407">
                  <c:v>306.33333333333337</c:v>
                </c:pt>
                <c:pt idx="408">
                  <c:v>73.333333333333371</c:v>
                </c:pt>
                <c:pt idx="409">
                  <c:v>1</c:v>
                </c:pt>
                <c:pt idx="410">
                  <c:v>20.333333333333329</c:v>
                </c:pt>
                <c:pt idx="411">
                  <c:v>571.33333333333337</c:v>
                </c:pt>
                <c:pt idx="412">
                  <c:v>8</c:v>
                </c:pt>
                <c:pt idx="413">
                  <c:v>3</c:v>
                </c:pt>
                <c:pt idx="414">
                  <c:v>79</c:v>
                </c:pt>
                <c:pt idx="415">
                  <c:v>12</c:v>
                </c:pt>
                <c:pt idx="416">
                  <c:v>34</c:v>
                </c:pt>
                <c:pt idx="417">
                  <c:v>780.33333333333337</c:v>
                </c:pt>
                <c:pt idx="418">
                  <c:v>4</c:v>
                </c:pt>
                <c:pt idx="419">
                  <c:v>84</c:v>
                </c:pt>
                <c:pt idx="420">
                  <c:v>1</c:v>
                </c:pt>
                <c:pt idx="421">
                  <c:v>19</c:v>
                </c:pt>
                <c:pt idx="422">
                  <c:v>100</c:v>
                </c:pt>
                <c:pt idx="423">
                  <c:v>54</c:v>
                </c:pt>
                <c:pt idx="424">
                  <c:v>3</c:v>
                </c:pt>
                <c:pt idx="425">
                  <c:v>21.333333333333336</c:v>
                </c:pt>
                <c:pt idx="426">
                  <c:v>15.333333333333336</c:v>
                </c:pt>
                <c:pt idx="427">
                  <c:v>1.3333333333333286</c:v>
                </c:pt>
                <c:pt idx="428">
                  <c:v>2.3333333333333357</c:v>
                </c:pt>
                <c:pt idx="429">
                  <c:v>3</c:v>
                </c:pt>
                <c:pt idx="430">
                  <c:v>2.3333333333333357</c:v>
                </c:pt>
                <c:pt idx="431">
                  <c:v>71</c:v>
                </c:pt>
                <c:pt idx="432">
                  <c:v>551</c:v>
                </c:pt>
                <c:pt idx="433">
                  <c:v>784.33333333333337</c:v>
                </c:pt>
                <c:pt idx="434">
                  <c:v>4</c:v>
                </c:pt>
                <c:pt idx="435">
                  <c:v>69</c:v>
                </c:pt>
                <c:pt idx="436">
                  <c:v>50</c:v>
                </c:pt>
                <c:pt idx="437">
                  <c:v>33</c:v>
                </c:pt>
                <c:pt idx="438">
                  <c:v>99</c:v>
                </c:pt>
                <c:pt idx="439">
                  <c:v>138</c:v>
                </c:pt>
                <c:pt idx="440">
                  <c:v>3</c:v>
                </c:pt>
                <c:pt idx="441">
                  <c:v>89</c:v>
                </c:pt>
                <c:pt idx="442">
                  <c:v>1</c:v>
                </c:pt>
                <c:pt idx="443">
                  <c:v>9</c:v>
                </c:pt>
                <c:pt idx="444">
                  <c:v>80</c:v>
                </c:pt>
                <c:pt idx="445">
                  <c:v>385</c:v>
                </c:pt>
                <c:pt idx="446">
                  <c:v>61</c:v>
                </c:pt>
                <c:pt idx="447">
                  <c:v>235</c:v>
                </c:pt>
                <c:pt idx="448">
                  <c:v>117.66666666666666</c:v>
                </c:pt>
                <c:pt idx="449">
                  <c:v>-1</c:v>
                </c:pt>
                <c:pt idx="450">
                  <c:v>49</c:v>
                </c:pt>
                <c:pt idx="451">
                  <c:v>20</c:v>
                </c:pt>
                <c:pt idx="452">
                  <c:v>24</c:v>
                </c:pt>
                <c:pt idx="453">
                  <c:v>53.666666666666657</c:v>
                </c:pt>
                <c:pt idx="454">
                  <c:v>3</c:v>
                </c:pt>
                <c:pt idx="455">
                  <c:v>49</c:v>
                </c:pt>
                <c:pt idx="456">
                  <c:v>16</c:v>
                </c:pt>
                <c:pt idx="457">
                  <c:v>22</c:v>
                </c:pt>
                <c:pt idx="458">
                  <c:v>174</c:v>
                </c:pt>
                <c:pt idx="459">
                  <c:v>140.33333333333331</c:v>
                </c:pt>
                <c:pt idx="460">
                  <c:v>27</c:v>
                </c:pt>
                <c:pt idx="461">
                  <c:v>58</c:v>
                </c:pt>
                <c:pt idx="462">
                  <c:v>21</c:v>
                </c:pt>
                <c:pt idx="463">
                  <c:v>135.66666666666666</c:v>
                </c:pt>
                <c:pt idx="464">
                  <c:v>164</c:v>
                </c:pt>
                <c:pt idx="465">
                  <c:v>289</c:v>
                </c:pt>
                <c:pt idx="466">
                  <c:v>22</c:v>
                </c:pt>
                <c:pt idx="467">
                  <c:v>49</c:v>
                </c:pt>
                <c:pt idx="468">
                  <c:v>171.33333333333337</c:v>
                </c:pt>
                <c:pt idx="469">
                  <c:v>3</c:v>
                </c:pt>
                <c:pt idx="470">
                  <c:v>115</c:v>
                </c:pt>
                <c:pt idx="471">
                  <c:v>18</c:v>
                </c:pt>
                <c:pt idx="472">
                  <c:v>106</c:v>
                </c:pt>
                <c:pt idx="473">
                  <c:v>80.333333333333329</c:v>
                </c:pt>
                <c:pt idx="474">
                  <c:v>78.333333333333371</c:v>
                </c:pt>
                <c:pt idx="475">
                  <c:v>1.3333333333333357</c:v>
                </c:pt>
                <c:pt idx="476">
                  <c:v>29.333333333333329</c:v>
                </c:pt>
                <c:pt idx="477">
                  <c:v>90</c:v>
                </c:pt>
                <c:pt idx="478">
                  <c:v>60</c:v>
                </c:pt>
                <c:pt idx="479">
                  <c:v>34</c:v>
                </c:pt>
                <c:pt idx="480">
                  <c:v>146</c:v>
                </c:pt>
                <c:pt idx="481">
                  <c:v>24</c:v>
                </c:pt>
                <c:pt idx="482">
                  <c:v>105</c:v>
                </c:pt>
                <c:pt idx="483">
                  <c:v>28.333333333333329</c:v>
                </c:pt>
                <c:pt idx="484">
                  <c:v>164</c:v>
                </c:pt>
                <c:pt idx="485">
                  <c:v>10</c:v>
                </c:pt>
                <c:pt idx="486">
                  <c:v>13</c:v>
                </c:pt>
                <c:pt idx="487">
                  <c:v>177</c:v>
                </c:pt>
                <c:pt idx="488">
                  <c:v>0</c:v>
                </c:pt>
                <c:pt idx="489">
                  <c:v>105.66666666666666</c:v>
                </c:pt>
                <c:pt idx="490">
                  <c:v>16.333333333333329</c:v>
                </c:pt>
                <c:pt idx="491">
                  <c:v>10</c:v>
                </c:pt>
                <c:pt idx="492">
                  <c:v>24</c:v>
                </c:pt>
                <c:pt idx="493">
                  <c:v>3.3333333333333286</c:v>
                </c:pt>
                <c:pt idx="494">
                  <c:v>0</c:v>
                </c:pt>
                <c:pt idx="495">
                  <c:v>4.3333333333333286</c:v>
                </c:pt>
                <c:pt idx="496">
                  <c:v>1.3333333333333286</c:v>
                </c:pt>
                <c:pt idx="497">
                  <c:v>342</c:v>
                </c:pt>
                <c:pt idx="498">
                  <c:v>574.33333333333337</c:v>
                </c:pt>
                <c:pt idx="499">
                  <c:v>443</c:v>
                </c:pt>
                <c:pt idx="500">
                  <c:v>317</c:v>
                </c:pt>
                <c:pt idx="501">
                  <c:v>606.33333333333337</c:v>
                </c:pt>
                <c:pt idx="502">
                  <c:v>1</c:v>
                </c:pt>
                <c:pt idx="503">
                  <c:v>-1</c:v>
                </c:pt>
                <c:pt idx="504">
                  <c:v>41</c:v>
                </c:pt>
                <c:pt idx="505">
                  <c:v>199</c:v>
                </c:pt>
                <c:pt idx="506">
                  <c:v>3</c:v>
                </c:pt>
                <c:pt idx="507">
                  <c:v>5</c:v>
                </c:pt>
                <c:pt idx="508">
                  <c:v>404.33333333333337</c:v>
                </c:pt>
                <c:pt idx="509">
                  <c:v>63</c:v>
                </c:pt>
                <c:pt idx="510">
                  <c:v>36</c:v>
                </c:pt>
                <c:pt idx="511">
                  <c:v>72</c:v>
                </c:pt>
                <c:pt idx="512">
                  <c:v>70</c:v>
                </c:pt>
                <c:pt idx="513">
                  <c:v>69</c:v>
                </c:pt>
                <c:pt idx="514">
                  <c:v>52</c:v>
                </c:pt>
                <c:pt idx="515">
                  <c:v>14</c:v>
                </c:pt>
                <c:pt idx="516">
                  <c:v>16</c:v>
                </c:pt>
                <c:pt idx="517">
                  <c:v>138</c:v>
                </c:pt>
                <c:pt idx="518">
                  <c:v>-1</c:v>
                </c:pt>
                <c:pt idx="519">
                  <c:v>3</c:v>
                </c:pt>
                <c:pt idx="520">
                  <c:v>140</c:v>
                </c:pt>
                <c:pt idx="521">
                  <c:v>26</c:v>
                </c:pt>
                <c:pt idx="522">
                  <c:v>156</c:v>
                </c:pt>
                <c:pt idx="523">
                  <c:v>6</c:v>
                </c:pt>
                <c:pt idx="524">
                  <c:v>680</c:v>
                </c:pt>
                <c:pt idx="525">
                  <c:v>124.33333333333333</c:v>
                </c:pt>
                <c:pt idx="526">
                  <c:v>15</c:v>
                </c:pt>
                <c:pt idx="527">
                  <c:v>1015.3333333333334</c:v>
                </c:pt>
                <c:pt idx="528">
                  <c:v>27</c:v>
                </c:pt>
                <c:pt idx="529">
                  <c:v>32.333333333333336</c:v>
                </c:pt>
                <c:pt idx="530">
                  <c:v>12</c:v>
                </c:pt>
                <c:pt idx="531">
                  <c:v>954.33333333333337</c:v>
                </c:pt>
                <c:pt idx="532">
                  <c:v>106.33333333333333</c:v>
                </c:pt>
                <c:pt idx="533">
                  <c:v>2</c:v>
                </c:pt>
                <c:pt idx="534">
                  <c:v>204.33333333333337</c:v>
                </c:pt>
                <c:pt idx="535">
                  <c:v>1</c:v>
                </c:pt>
                <c:pt idx="536">
                  <c:v>1</c:v>
                </c:pt>
                <c:pt idx="537">
                  <c:v>13.333333333333329</c:v>
                </c:pt>
                <c:pt idx="538">
                  <c:v>3</c:v>
                </c:pt>
                <c:pt idx="539">
                  <c:v>5</c:v>
                </c:pt>
                <c:pt idx="540">
                  <c:v>7</c:v>
                </c:pt>
                <c:pt idx="541">
                  <c:v>2</c:v>
                </c:pt>
                <c:pt idx="542">
                  <c:v>525</c:v>
                </c:pt>
                <c:pt idx="543">
                  <c:v>512.33333333333337</c:v>
                </c:pt>
                <c:pt idx="544">
                  <c:v>3</c:v>
                </c:pt>
                <c:pt idx="545">
                  <c:v>3</c:v>
                </c:pt>
                <c:pt idx="546">
                  <c:v>2</c:v>
                </c:pt>
                <c:pt idx="547">
                  <c:v>18</c:v>
                </c:pt>
                <c:pt idx="548">
                  <c:v>23</c:v>
                </c:pt>
                <c:pt idx="549">
                  <c:v>630.33333333333337</c:v>
                </c:pt>
                <c:pt idx="550">
                  <c:v>41</c:v>
                </c:pt>
                <c:pt idx="551">
                  <c:v>1</c:v>
                </c:pt>
                <c:pt idx="552">
                  <c:v>103</c:v>
                </c:pt>
                <c:pt idx="553">
                  <c:v>16.333333333333329</c:v>
                </c:pt>
                <c:pt idx="554">
                  <c:v>2</c:v>
                </c:pt>
                <c:pt idx="555">
                  <c:v>3</c:v>
                </c:pt>
                <c:pt idx="556">
                  <c:v>509.33333333333337</c:v>
                </c:pt>
                <c:pt idx="557">
                  <c:v>272.33333333333337</c:v>
                </c:pt>
                <c:pt idx="558">
                  <c:v>278</c:v>
                </c:pt>
                <c:pt idx="559">
                  <c:v>2</c:v>
                </c:pt>
                <c:pt idx="560">
                  <c:v>150</c:v>
                </c:pt>
                <c:pt idx="561">
                  <c:v>220.33333333333337</c:v>
                </c:pt>
                <c:pt idx="562">
                  <c:v>18</c:v>
                </c:pt>
                <c:pt idx="563">
                  <c:v>130</c:v>
                </c:pt>
                <c:pt idx="564">
                  <c:v>126</c:v>
                </c:pt>
                <c:pt idx="565">
                  <c:v>152</c:v>
                </c:pt>
                <c:pt idx="566">
                  <c:v>115</c:v>
                </c:pt>
                <c:pt idx="567">
                  <c:v>54</c:v>
                </c:pt>
                <c:pt idx="568">
                  <c:v>3.3333333333333286</c:v>
                </c:pt>
                <c:pt idx="569">
                  <c:v>19</c:v>
                </c:pt>
                <c:pt idx="570">
                  <c:v>218</c:v>
                </c:pt>
                <c:pt idx="571">
                  <c:v>-1</c:v>
                </c:pt>
                <c:pt idx="572">
                  <c:v>301</c:v>
                </c:pt>
                <c:pt idx="573">
                  <c:v>474.33333333333337</c:v>
                </c:pt>
                <c:pt idx="574">
                  <c:v>401.33333333333337</c:v>
                </c:pt>
                <c:pt idx="575">
                  <c:v>139</c:v>
                </c:pt>
                <c:pt idx="576">
                  <c:v>19.333333333333329</c:v>
                </c:pt>
                <c:pt idx="577">
                  <c:v>118</c:v>
                </c:pt>
                <c:pt idx="578">
                  <c:v>2</c:v>
                </c:pt>
                <c:pt idx="579">
                  <c:v>314</c:v>
                </c:pt>
                <c:pt idx="580">
                  <c:v>327</c:v>
                </c:pt>
                <c:pt idx="581">
                  <c:v>11</c:v>
                </c:pt>
                <c:pt idx="582">
                  <c:v>11</c:v>
                </c:pt>
                <c:pt idx="583">
                  <c:v>741.33333333333337</c:v>
                </c:pt>
                <c:pt idx="584">
                  <c:v>35.333333333333329</c:v>
                </c:pt>
                <c:pt idx="585">
                  <c:v>9</c:v>
                </c:pt>
                <c:pt idx="586">
                  <c:v>403.33333333333337</c:v>
                </c:pt>
                <c:pt idx="587">
                  <c:v>0</c:v>
                </c:pt>
                <c:pt idx="588">
                  <c:v>159</c:v>
                </c:pt>
                <c:pt idx="589">
                  <c:v>11.333333333333329</c:v>
                </c:pt>
                <c:pt idx="590">
                  <c:v>25</c:v>
                </c:pt>
                <c:pt idx="591">
                  <c:v>222</c:v>
                </c:pt>
                <c:pt idx="592">
                  <c:v>13</c:v>
                </c:pt>
                <c:pt idx="593">
                  <c:v>426</c:v>
                </c:pt>
                <c:pt idx="594">
                  <c:v>-2</c:v>
                </c:pt>
                <c:pt idx="595">
                  <c:v>1.3333333333333357</c:v>
                </c:pt>
                <c:pt idx="596">
                  <c:v>173</c:v>
                </c:pt>
                <c:pt idx="597">
                  <c:v>65</c:v>
                </c:pt>
                <c:pt idx="598">
                  <c:v>21.333333333333329</c:v>
                </c:pt>
                <c:pt idx="599">
                  <c:v>-2</c:v>
                </c:pt>
                <c:pt idx="600">
                  <c:v>127</c:v>
                </c:pt>
                <c:pt idx="601">
                  <c:v>3</c:v>
                </c:pt>
                <c:pt idx="602">
                  <c:v>16.333333333333329</c:v>
                </c:pt>
                <c:pt idx="603">
                  <c:v>35.666666666666657</c:v>
                </c:pt>
                <c:pt idx="604">
                  <c:v>772</c:v>
                </c:pt>
                <c:pt idx="605">
                  <c:v>5</c:v>
                </c:pt>
                <c:pt idx="606">
                  <c:v>2</c:v>
                </c:pt>
                <c:pt idx="607">
                  <c:v>9.3333333333333286</c:v>
                </c:pt>
                <c:pt idx="608">
                  <c:v>104</c:v>
                </c:pt>
                <c:pt idx="609">
                  <c:v>4</c:v>
                </c:pt>
                <c:pt idx="610">
                  <c:v>16</c:v>
                </c:pt>
                <c:pt idx="611">
                  <c:v>1</c:v>
                </c:pt>
                <c:pt idx="612">
                  <c:v>105</c:v>
                </c:pt>
                <c:pt idx="613">
                  <c:v>2</c:v>
                </c:pt>
                <c:pt idx="614">
                  <c:v>22</c:v>
                </c:pt>
                <c:pt idx="615">
                  <c:v>79.333333333333343</c:v>
                </c:pt>
                <c:pt idx="616">
                  <c:v>24</c:v>
                </c:pt>
                <c:pt idx="617">
                  <c:v>54</c:v>
                </c:pt>
                <c:pt idx="618">
                  <c:v>523</c:v>
                </c:pt>
                <c:pt idx="619">
                  <c:v>746.33333333333337</c:v>
                </c:pt>
                <c:pt idx="620">
                  <c:v>1.3333333333333286</c:v>
                </c:pt>
                <c:pt idx="621">
                  <c:v>33</c:v>
                </c:pt>
                <c:pt idx="622">
                  <c:v>21.666666666666657</c:v>
                </c:pt>
                <c:pt idx="623">
                  <c:v>83</c:v>
                </c:pt>
                <c:pt idx="624">
                  <c:v>54</c:v>
                </c:pt>
                <c:pt idx="625">
                  <c:v>17</c:v>
                </c:pt>
                <c:pt idx="626">
                  <c:v>4.3333333333333286</c:v>
                </c:pt>
                <c:pt idx="627">
                  <c:v>3</c:v>
                </c:pt>
                <c:pt idx="628">
                  <c:v>147</c:v>
                </c:pt>
                <c:pt idx="629">
                  <c:v>1</c:v>
                </c:pt>
                <c:pt idx="630">
                  <c:v>36.333333333333336</c:v>
                </c:pt>
                <c:pt idx="631">
                  <c:v>6</c:v>
                </c:pt>
                <c:pt idx="632">
                  <c:v>1026.3333333333335</c:v>
                </c:pt>
                <c:pt idx="633">
                  <c:v>117</c:v>
                </c:pt>
                <c:pt idx="634">
                  <c:v>1004.3333333333334</c:v>
                </c:pt>
                <c:pt idx="635">
                  <c:v>91</c:v>
                </c:pt>
                <c:pt idx="636">
                  <c:v>-1</c:v>
                </c:pt>
                <c:pt idx="637">
                  <c:v>184</c:v>
                </c:pt>
                <c:pt idx="638">
                  <c:v>36</c:v>
                </c:pt>
                <c:pt idx="639">
                  <c:v>-2</c:v>
                </c:pt>
                <c:pt idx="640">
                  <c:v>237.33333333333337</c:v>
                </c:pt>
                <c:pt idx="641">
                  <c:v>98.333333333333371</c:v>
                </c:pt>
                <c:pt idx="642">
                  <c:v>2</c:v>
                </c:pt>
                <c:pt idx="643">
                  <c:v>14.333333333333329</c:v>
                </c:pt>
                <c:pt idx="644">
                  <c:v>7</c:v>
                </c:pt>
                <c:pt idx="645">
                  <c:v>208.33333333333337</c:v>
                </c:pt>
                <c:pt idx="646">
                  <c:v>219.33333333333337</c:v>
                </c:pt>
                <c:pt idx="647">
                  <c:v>126</c:v>
                </c:pt>
                <c:pt idx="648">
                  <c:v>804.33333333333337</c:v>
                </c:pt>
                <c:pt idx="649">
                  <c:v>6</c:v>
                </c:pt>
                <c:pt idx="650">
                  <c:v>4.3333333333333286</c:v>
                </c:pt>
                <c:pt idx="651">
                  <c:v>7.3333333333333357</c:v>
                </c:pt>
                <c:pt idx="652">
                  <c:v>111</c:v>
                </c:pt>
                <c:pt idx="653">
                  <c:v>36</c:v>
                </c:pt>
                <c:pt idx="654">
                  <c:v>470</c:v>
                </c:pt>
                <c:pt idx="655">
                  <c:v>74</c:v>
                </c:pt>
                <c:pt idx="656">
                  <c:v>708.33333333333337</c:v>
                </c:pt>
                <c:pt idx="657">
                  <c:v>43.666666666666657</c:v>
                </c:pt>
                <c:pt idx="658">
                  <c:v>15</c:v>
                </c:pt>
                <c:pt idx="659">
                  <c:v>27.666666666666657</c:v>
                </c:pt>
                <c:pt idx="660">
                  <c:v>5</c:v>
                </c:pt>
                <c:pt idx="661">
                  <c:v>242</c:v>
                </c:pt>
                <c:pt idx="662">
                  <c:v>1</c:v>
                </c:pt>
                <c:pt idx="663">
                  <c:v>588.33333333333337</c:v>
                </c:pt>
                <c:pt idx="664">
                  <c:v>178</c:v>
                </c:pt>
                <c:pt idx="665">
                  <c:v>11</c:v>
                </c:pt>
                <c:pt idx="666">
                  <c:v>60</c:v>
                </c:pt>
                <c:pt idx="667">
                  <c:v>459.33333333333337</c:v>
                </c:pt>
                <c:pt idx="668">
                  <c:v>41.333333333333329</c:v>
                </c:pt>
                <c:pt idx="669">
                  <c:v>7</c:v>
                </c:pt>
                <c:pt idx="670">
                  <c:v>131.33333333333337</c:v>
                </c:pt>
                <c:pt idx="671">
                  <c:v>2</c:v>
                </c:pt>
                <c:pt idx="672">
                  <c:v>1.3333333333333286</c:v>
                </c:pt>
                <c:pt idx="673">
                  <c:v>103</c:v>
                </c:pt>
                <c:pt idx="674">
                  <c:v>11</c:v>
                </c:pt>
                <c:pt idx="675">
                  <c:v>73</c:v>
                </c:pt>
                <c:pt idx="676">
                  <c:v>41</c:v>
                </c:pt>
                <c:pt idx="677">
                  <c:v>235</c:v>
                </c:pt>
                <c:pt idx="678">
                  <c:v>49</c:v>
                </c:pt>
                <c:pt idx="679">
                  <c:v>18</c:v>
                </c:pt>
                <c:pt idx="680">
                  <c:v>62</c:v>
                </c:pt>
                <c:pt idx="681">
                  <c:v>212.66666666666666</c:v>
                </c:pt>
                <c:pt idx="682">
                  <c:v>179</c:v>
                </c:pt>
                <c:pt idx="683">
                  <c:v>88</c:v>
                </c:pt>
                <c:pt idx="684">
                  <c:v>21.333333333333329</c:v>
                </c:pt>
                <c:pt idx="685">
                  <c:v>7</c:v>
                </c:pt>
                <c:pt idx="686">
                  <c:v>25</c:v>
                </c:pt>
                <c:pt idx="687">
                  <c:v>253</c:v>
                </c:pt>
                <c:pt idx="688">
                  <c:v>17</c:v>
                </c:pt>
                <c:pt idx="689">
                  <c:v>27.333333333333329</c:v>
                </c:pt>
                <c:pt idx="690">
                  <c:v>25</c:v>
                </c:pt>
                <c:pt idx="691">
                  <c:v>40.666666666666657</c:v>
                </c:pt>
                <c:pt idx="692">
                  <c:v>-2</c:v>
                </c:pt>
                <c:pt idx="693">
                  <c:v>1</c:v>
                </c:pt>
                <c:pt idx="694">
                  <c:v>7.3333333333333286</c:v>
                </c:pt>
                <c:pt idx="695">
                  <c:v>288</c:v>
                </c:pt>
                <c:pt idx="696">
                  <c:v>22</c:v>
                </c:pt>
                <c:pt idx="697">
                  <c:v>45.333333333333329</c:v>
                </c:pt>
                <c:pt idx="698">
                  <c:v>152</c:v>
                </c:pt>
                <c:pt idx="699">
                  <c:v>3</c:v>
                </c:pt>
                <c:pt idx="700">
                  <c:v>1.3333333333333286</c:v>
                </c:pt>
                <c:pt idx="701">
                  <c:v>743</c:v>
                </c:pt>
                <c:pt idx="702">
                  <c:v>-2</c:v>
                </c:pt>
                <c:pt idx="703">
                  <c:v>16.333333333333329</c:v>
                </c:pt>
                <c:pt idx="704">
                  <c:v>193</c:v>
                </c:pt>
                <c:pt idx="705">
                  <c:v>-1</c:v>
                </c:pt>
                <c:pt idx="706">
                  <c:v>8.3333333333333286</c:v>
                </c:pt>
                <c:pt idx="707">
                  <c:v>608.33333333333337</c:v>
                </c:pt>
                <c:pt idx="708">
                  <c:v>23</c:v>
                </c:pt>
                <c:pt idx="709">
                  <c:v>23</c:v>
                </c:pt>
                <c:pt idx="710">
                  <c:v>835.33333333333337</c:v>
                </c:pt>
                <c:pt idx="711">
                  <c:v>547.33333333333337</c:v>
                </c:pt>
                <c:pt idx="712">
                  <c:v>3</c:v>
                </c:pt>
                <c:pt idx="713">
                  <c:v>140.33333333333331</c:v>
                </c:pt>
                <c:pt idx="714">
                  <c:v>2.3333333333333286</c:v>
                </c:pt>
                <c:pt idx="715">
                  <c:v>62</c:v>
                </c:pt>
                <c:pt idx="716">
                  <c:v>86.333333333333329</c:v>
                </c:pt>
                <c:pt idx="717">
                  <c:v>-2</c:v>
                </c:pt>
                <c:pt idx="718">
                  <c:v>55</c:v>
                </c:pt>
                <c:pt idx="719">
                  <c:v>2</c:v>
                </c:pt>
                <c:pt idx="720">
                  <c:v>4</c:v>
                </c:pt>
                <c:pt idx="721">
                  <c:v>215</c:v>
                </c:pt>
                <c:pt idx="722">
                  <c:v>17</c:v>
                </c:pt>
                <c:pt idx="723">
                  <c:v>79</c:v>
                </c:pt>
                <c:pt idx="724">
                  <c:v>103.33333333333333</c:v>
                </c:pt>
                <c:pt idx="725">
                  <c:v>275</c:v>
                </c:pt>
                <c:pt idx="726">
                  <c:v>42</c:v>
                </c:pt>
                <c:pt idx="727">
                  <c:v>2</c:v>
                </c:pt>
                <c:pt idx="728">
                  <c:v>42</c:v>
                </c:pt>
                <c:pt idx="729">
                  <c:v>245</c:v>
                </c:pt>
                <c:pt idx="730">
                  <c:v>138</c:v>
                </c:pt>
                <c:pt idx="731">
                  <c:v>402.33333333333337</c:v>
                </c:pt>
                <c:pt idx="732">
                  <c:v>361</c:v>
                </c:pt>
                <c:pt idx="733">
                  <c:v>36</c:v>
                </c:pt>
                <c:pt idx="734">
                  <c:v>37</c:v>
                </c:pt>
                <c:pt idx="735">
                  <c:v>147</c:v>
                </c:pt>
                <c:pt idx="736">
                  <c:v>13</c:v>
                </c:pt>
                <c:pt idx="737">
                  <c:v>90</c:v>
                </c:pt>
                <c:pt idx="738">
                  <c:v>106</c:v>
                </c:pt>
                <c:pt idx="739">
                  <c:v>31</c:v>
                </c:pt>
                <c:pt idx="740">
                  <c:v>42</c:v>
                </c:pt>
                <c:pt idx="741">
                  <c:v>210</c:v>
                </c:pt>
                <c:pt idx="742">
                  <c:v>87</c:v>
                </c:pt>
                <c:pt idx="743">
                  <c:v>79</c:v>
                </c:pt>
                <c:pt idx="744">
                  <c:v>3</c:v>
                </c:pt>
                <c:pt idx="745">
                  <c:v>226</c:v>
                </c:pt>
                <c:pt idx="746">
                  <c:v>112</c:v>
                </c:pt>
                <c:pt idx="747">
                  <c:v>48</c:v>
                </c:pt>
                <c:pt idx="748">
                  <c:v>325</c:v>
                </c:pt>
                <c:pt idx="749">
                  <c:v>46.333333333333329</c:v>
                </c:pt>
                <c:pt idx="750">
                  <c:v>887.33333333333337</c:v>
                </c:pt>
                <c:pt idx="751">
                  <c:v>6</c:v>
                </c:pt>
                <c:pt idx="752">
                  <c:v>869.33333333333337</c:v>
                </c:pt>
                <c:pt idx="753">
                  <c:v>2</c:v>
                </c:pt>
                <c:pt idx="754">
                  <c:v>114</c:v>
                </c:pt>
                <c:pt idx="755">
                  <c:v>12</c:v>
                </c:pt>
                <c:pt idx="756">
                  <c:v>11</c:v>
                </c:pt>
                <c:pt idx="757">
                  <c:v>908.33333333333337</c:v>
                </c:pt>
                <c:pt idx="758">
                  <c:v>97</c:v>
                </c:pt>
                <c:pt idx="759">
                  <c:v>466</c:v>
                </c:pt>
                <c:pt idx="760">
                  <c:v>701</c:v>
                </c:pt>
                <c:pt idx="761">
                  <c:v>2</c:v>
                </c:pt>
                <c:pt idx="762">
                  <c:v>-2</c:v>
                </c:pt>
                <c:pt idx="763">
                  <c:v>250</c:v>
                </c:pt>
                <c:pt idx="764">
                  <c:v>988.33333333333337</c:v>
                </c:pt>
                <c:pt idx="765">
                  <c:v>43</c:v>
                </c:pt>
                <c:pt idx="766">
                  <c:v>190</c:v>
                </c:pt>
                <c:pt idx="767">
                  <c:v>580</c:v>
                </c:pt>
                <c:pt idx="768">
                  <c:v>4</c:v>
                </c:pt>
                <c:pt idx="769">
                  <c:v>170</c:v>
                </c:pt>
                <c:pt idx="770">
                  <c:v>11</c:v>
                </c:pt>
                <c:pt idx="771">
                  <c:v>8</c:v>
                </c:pt>
                <c:pt idx="772">
                  <c:v>455.33333333333337</c:v>
                </c:pt>
                <c:pt idx="773">
                  <c:v>283</c:v>
                </c:pt>
                <c:pt idx="774">
                  <c:v>28</c:v>
                </c:pt>
                <c:pt idx="775">
                  <c:v>128</c:v>
                </c:pt>
                <c:pt idx="776">
                  <c:v>849.33333333333337</c:v>
                </c:pt>
                <c:pt idx="777">
                  <c:v>94</c:v>
                </c:pt>
                <c:pt idx="778">
                  <c:v>242</c:v>
                </c:pt>
                <c:pt idx="779">
                  <c:v>17</c:v>
                </c:pt>
                <c:pt idx="780">
                  <c:v>51</c:v>
                </c:pt>
                <c:pt idx="781">
                  <c:v>7.3333333333333357</c:v>
                </c:pt>
                <c:pt idx="782">
                  <c:v>275</c:v>
                </c:pt>
                <c:pt idx="783">
                  <c:v>40</c:v>
                </c:pt>
                <c:pt idx="784">
                  <c:v>9</c:v>
                </c:pt>
                <c:pt idx="785">
                  <c:v>610</c:v>
                </c:pt>
                <c:pt idx="786">
                  <c:v>4</c:v>
                </c:pt>
                <c:pt idx="787">
                  <c:v>709</c:v>
                </c:pt>
                <c:pt idx="788">
                  <c:v>444</c:v>
                </c:pt>
                <c:pt idx="789">
                  <c:v>1382.3333333333335</c:v>
                </c:pt>
                <c:pt idx="790">
                  <c:v>1153</c:v>
                </c:pt>
                <c:pt idx="791">
                  <c:v>10</c:v>
                </c:pt>
                <c:pt idx="792">
                  <c:v>526</c:v>
                </c:pt>
                <c:pt idx="793">
                  <c:v>312</c:v>
                </c:pt>
                <c:pt idx="794">
                  <c:v>4.3333333333333286</c:v>
                </c:pt>
                <c:pt idx="795">
                  <c:v>50.333333333333329</c:v>
                </c:pt>
                <c:pt idx="796">
                  <c:v>-2</c:v>
                </c:pt>
                <c:pt idx="797">
                  <c:v>1079</c:v>
                </c:pt>
                <c:pt idx="798">
                  <c:v>3</c:v>
                </c:pt>
                <c:pt idx="799">
                  <c:v>111.33333333333333</c:v>
                </c:pt>
                <c:pt idx="800">
                  <c:v>87</c:v>
                </c:pt>
                <c:pt idx="801">
                  <c:v>49</c:v>
                </c:pt>
                <c:pt idx="802">
                  <c:v>13</c:v>
                </c:pt>
                <c:pt idx="803">
                  <c:v>696</c:v>
                </c:pt>
                <c:pt idx="804">
                  <c:v>267</c:v>
                </c:pt>
                <c:pt idx="805">
                  <c:v>10</c:v>
                </c:pt>
                <c:pt idx="806">
                  <c:v>256</c:v>
                </c:pt>
                <c:pt idx="807">
                  <c:v>53</c:v>
                </c:pt>
                <c:pt idx="808">
                  <c:v>1177.3333333333335</c:v>
                </c:pt>
                <c:pt idx="809">
                  <c:v>10</c:v>
                </c:pt>
                <c:pt idx="810">
                  <c:v>84</c:v>
                </c:pt>
                <c:pt idx="811">
                  <c:v>2</c:v>
                </c:pt>
                <c:pt idx="812">
                  <c:v>1.3333333333333357</c:v>
                </c:pt>
                <c:pt idx="813">
                  <c:v>2</c:v>
                </c:pt>
                <c:pt idx="814">
                  <c:v>299</c:v>
                </c:pt>
                <c:pt idx="815">
                  <c:v>134</c:v>
                </c:pt>
                <c:pt idx="816">
                  <c:v>1062.3333333333335</c:v>
                </c:pt>
                <c:pt idx="817">
                  <c:v>92</c:v>
                </c:pt>
                <c:pt idx="818">
                  <c:v>4</c:v>
                </c:pt>
                <c:pt idx="819">
                  <c:v>564</c:v>
                </c:pt>
                <c:pt idx="820">
                  <c:v>574</c:v>
                </c:pt>
                <c:pt idx="821">
                  <c:v>2.3333333333333286</c:v>
                </c:pt>
                <c:pt idx="822">
                  <c:v>216</c:v>
                </c:pt>
                <c:pt idx="823">
                  <c:v>648</c:v>
                </c:pt>
                <c:pt idx="824">
                  <c:v>682</c:v>
                </c:pt>
                <c:pt idx="825">
                  <c:v>2.3333333333333357</c:v>
                </c:pt>
                <c:pt idx="826">
                  <c:v>3</c:v>
                </c:pt>
                <c:pt idx="827">
                  <c:v>1</c:v>
                </c:pt>
                <c:pt idx="828">
                  <c:v>684</c:v>
                </c:pt>
                <c:pt idx="829">
                  <c:v>828.33333333333337</c:v>
                </c:pt>
                <c:pt idx="830">
                  <c:v>126</c:v>
                </c:pt>
                <c:pt idx="831">
                  <c:v>171.33333333333331</c:v>
                </c:pt>
                <c:pt idx="832">
                  <c:v>3</c:v>
                </c:pt>
                <c:pt idx="833">
                  <c:v>174</c:v>
                </c:pt>
                <c:pt idx="834">
                  <c:v>244</c:v>
                </c:pt>
                <c:pt idx="835">
                  <c:v>170</c:v>
                </c:pt>
                <c:pt idx="836">
                  <c:v>39.666666666666657</c:v>
                </c:pt>
                <c:pt idx="837">
                  <c:v>281</c:v>
                </c:pt>
                <c:pt idx="838">
                  <c:v>244</c:v>
                </c:pt>
                <c:pt idx="839">
                  <c:v>40</c:v>
                </c:pt>
                <c:pt idx="840">
                  <c:v>20.333333333333329</c:v>
                </c:pt>
                <c:pt idx="841">
                  <c:v>16.333333333333329</c:v>
                </c:pt>
                <c:pt idx="842">
                  <c:v>196</c:v>
                </c:pt>
                <c:pt idx="843">
                  <c:v>132</c:v>
                </c:pt>
                <c:pt idx="844">
                  <c:v>141.33333333333331</c:v>
                </c:pt>
                <c:pt idx="845">
                  <c:v>665</c:v>
                </c:pt>
                <c:pt idx="846">
                  <c:v>542</c:v>
                </c:pt>
                <c:pt idx="847">
                  <c:v>518.33333333333337</c:v>
                </c:pt>
                <c:pt idx="848">
                  <c:v>297</c:v>
                </c:pt>
                <c:pt idx="849">
                  <c:v>366</c:v>
                </c:pt>
                <c:pt idx="850">
                  <c:v>25</c:v>
                </c:pt>
                <c:pt idx="851">
                  <c:v>1214.3333333333335</c:v>
                </c:pt>
                <c:pt idx="852">
                  <c:v>9.3333333333333286</c:v>
                </c:pt>
                <c:pt idx="853">
                  <c:v>-1</c:v>
                </c:pt>
                <c:pt idx="854">
                  <c:v>276</c:v>
                </c:pt>
                <c:pt idx="855">
                  <c:v>276</c:v>
                </c:pt>
                <c:pt idx="856">
                  <c:v>968</c:v>
                </c:pt>
                <c:pt idx="857">
                  <c:v>28.333333333333329</c:v>
                </c:pt>
                <c:pt idx="858">
                  <c:v>6</c:v>
                </c:pt>
                <c:pt idx="859">
                  <c:v>111</c:v>
                </c:pt>
                <c:pt idx="860">
                  <c:v>504</c:v>
                </c:pt>
                <c:pt idx="861">
                  <c:v>1058</c:v>
                </c:pt>
                <c:pt idx="862">
                  <c:v>1253.3333333333335</c:v>
                </c:pt>
                <c:pt idx="863">
                  <c:v>2.3333333333333357</c:v>
                </c:pt>
                <c:pt idx="864">
                  <c:v>54.666666666666657</c:v>
                </c:pt>
                <c:pt idx="865">
                  <c:v>77</c:v>
                </c:pt>
                <c:pt idx="866">
                  <c:v>35.333333333333329</c:v>
                </c:pt>
                <c:pt idx="867">
                  <c:v>1195.3333333333335</c:v>
                </c:pt>
                <c:pt idx="868">
                  <c:v>39</c:v>
                </c:pt>
                <c:pt idx="869">
                  <c:v>32</c:v>
                </c:pt>
                <c:pt idx="870">
                  <c:v>48</c:v>
                </c:pt>
                <c:pt idx="871">
                  <c:v>30.333333333333329</c:v>
                </c:pt>
                <c:pt idx="872">
                  <c:v>1133.3333333333335</c:v>
                </c:pt>
                <c:pt idx="873">
                  <c:v>4</c:v>
                </c:pt>
                <c:pt idx="874">
                  <c:v>294</c:v>
                </c:pt>
                <c:pt idx="875">
                  <c:v>81</c:v>
                </c:pt>
                <c:pt idx="876">
                  <c:v>27</c:v>
                </c:pt>
                <c:pt idx="877">
                  <c:v>81</c:v>
                </c:pt>
                <c:pt idx="878">
                  <c:v>107.33333333333333</c:v>
                </c:pt>
                <c:pt idx="879">
                  <c:v>2.3333333333333357</c:v>
                </c:pt>
                <c:pt idx="880">
                  <c:v>30</c:v>
                </c:pt>
                <c:pt idx="881">
                  <c:v>87.333333333333329</c:v>
                </c:pt>
                <c:pt idx="882">
                  <c:v>168</c:v>
                </c:pt>
                <c:pt idx="883">
                  <c:v>24</c:v>
                </c:pt>
                <c:pt idx="884">
                  <c:v>56</c:v>
                </c:pt>
                <c:pt idx="885">
                  <c:v>16</c:v>
                </c:pt>
                <c:pt idx="886">
                  <c:v>808</c:v>
                </c:pt>
                <c:pt idx="887">
                  <c:v>20</c:v>
                </c:pt>
                <c:pt idx="888">
                  <c:v>9.3333333333333286</c:v>
                </c:pt>
                <c:pt idx="889">
                  <c:v>27</c:v>
                </c:pt>
                <c:pt idx="890">
                  <c:v>7</c:v>
                </c:pt>
                <c:pt idx="891">
                  <c:v>3</c:v>
                </c:pt>
                <c:pt idx="892">
                  <c:v>260.33333333333337</c:v>
                </c:pt>
                <c:pt idx="893">
                  <c:v>72</c:v>
                </c:pt>
                <c:pt idx="894">
                  <c:v>95.333333333333329</c:v>
                </c:pt>
                <c:pt idx="895">
                  <c:v>660</c:v>
                </c:pt>
                <c:pt idx="896">
                  <c:v>62</c:v>
                </c:pt>
                <c:pt idx="897">
                  <c:v>3</c:v>
                </c:pt>
                <c:pt idx="898">
                  <c:v>37</c:v>
                </c:pt>
                <c:pt idx="899">
                  <c:v>1</c:v>
                </c:pt>
                <c:pt idx="900">
                  <c:v>138.33333333333331</c:v>
                </c:pt>
                <c:pt idx="901">
                  <c:v>23</c:v>
                </c:pt>
                <c:pt idx="902">
                  <c:v>30</c:v>
                </c:pt>
                <c:pt idx="903">
                  <c:v>3</c:v>
                </c:pt>
                <c:pt idx="904">
                  <c:v>23</c:v>
                </c:pt>
                <c:pt idx="905">
                  <c:v>41</c:v>
                </c:pt>
                <c:pt idx="906">
                  <c:v>60</c:v>
                </c:pt>
                <c:pt idx="907">
                  <c:v>26</c:v>
                </c:pt>
                <c:pt idx="908">
                  <c:v>19</c:v>
                </c:pt>
                <c:pt idx="909">
                  <c:v>24.666666666666657</c:v>
                </c:pt>
                <c:pt idx="910">
                  <c:v>568.33333333333337</c:v>
                </c:pt>
                <c:pt idx="911">
                  <c:v>3</c:v>
                </c:pt>
                <c:pt idx="912">
                  <c:v>105</c:v>
                </c:pt>
                <c:pt idx="913">
                  <c:v>17.666666666666657</c:v>
                </c:pt>
                <c:pt idx="914">
                  <c:v>118</c:v>
                </c:pt>
                <c:pt idx="915">
                  <c:v>0</c:v>
                </c:pt>
                <c:pt idx="916">
                  <c:v>-1</c:v>
                </c:pt>
                <c:pt idx="917">
                  <c:v>464.33333333333337</c:v>
                </c:pt>
                <c:pt idx="918">
                  <c:v>222</c:v>
                </c:pt>
                <c:pt idx="919">
                  <c:v>142</c:v>
                </c:pt>
                <c:pt idx="920">
                  <c:v>4</c:v>
                </c:pt>
                <c:pt idx="921">
                  <c:v>12</c:v>
                </c:pt>
                <c:pt idx="922">
                  <c:v>4</c:v>
                </c:pt>
                <c:pt idx="923">
                  <c:v>348.33333333333337</c:v>
                </c:pt>
                <c:pt idx="924">
                  <c:v>14</c:v>
                </c:pt>
                <c:pt idx="925">
                  <c:v>35</c:v>
                </c:pt>
                <c:pt idx="926">
                  <c:v>301.33333333333337</c:v>
                </c:pt>
                <c:pt idx="927">
                  <c:v>1</c:v>
                </c:pt>
                <c:pt idx="928">
                  <c:v>44</c:v>
                </c:pt>
                <c:pt idx="929">
                  <c:v>983.33333333333337</c:v>
                </c:pt>
                <c:pt idx="930">
                  <c:v>59</c:v>
                </c:pt>
                <c:pt idx="931">
                  <c:v>47</c:v>
                </c:pt>
                <c:pt idx="932">
                  <c:v>32</c:v>
                </c:pt>
                <c:pt idx="933">
                  <c:v>25</c:v>
                </c:pt>
                <c:pt idx="934">
                  <c:v>-1</c:v>
                </c:pt>
                <c:pt idx="935">
                  <c:v>29</c:v>
                </c:pt>
                <c:pt idx="936">
                  <c:v>628.33333333333337</c:v>
                </c:pt>
                <c:pt idx="937">
                  <c:v>57</c:v>
                </c:pt>
                <c:pt idx="938">
                  <c:v>97</c:v>
                </c:pt>
                <c:pt idx="939">
                  <c:v>254</c:v>
                </c:pt>
                <c:pt idx="940">
                  <c:v>1.3333333333333357</c:v>
                </c:pt>
                <c:pt idx="941">
                  <c:v>1</c:v>
                </c:pt>
                <c:pt idx="942">
                  <c:v>310</c:v>
                </c:pt>
                <c:pt idx="943">
                  <c:v>0</c:v>
                </c:pt>
                <c:pt idx="944">
                  <c:v>1029.3333333333335</c:v>
                </c:pt>
                <c:pt idx="945">
                  <c:v>2</c:v>
                </c:pt>
                <c:pt idx="946">
                  <c:v>-2</c:v>
                </c:pt>
                <c:pt idx="947">
                  <c:v>22</c:v>
                </c:pt>
                <c:pt idx="948">
                  <c:v>45</c:v>
                </c:pt>
                <c:pt idx="949">
                  <c:v>56</c:v>
                </c:pt>
                <c:pt idx="950">
                  <c:v>182.33333333333331</c:v>
                </c:pt>
                <c:pt idx="951">
                  <c:v>349</c:v>
                </c:pt>
                <c:pt idx="952">
                  <c:v>890.33333333333337</c:v>
                </c:pt>
                <c:pt idx="953">
                  <c:v>238</c:v>
                </c:pt>
                <c:pt idx="954">
                  <c:v>358</c:v>
                </c:pt>
                <c:pt idx="955">
                  <c:v>632.33333333333337</c:v>
                </c:pt>
                <c:pt idx="956">
                  <c:v>95</c:v>
                </c:pt>
                <c:pt idx="957">
                  <c:v>3</c:v>
                </c:pt>
                <c:pt idx="958">
                  <c:v>2</c:v>
                </c:pt>
                <c:pt idx="959">
                  <c:v>312.33333333333337</c:v>
                </c:pt>
                <c:pt idx="960">
                  <c:v>3</c:v>
                </c:pt>
                <c:pt idx="961">
                  <c:v>103</c:v>
                </c:pt>
                <c:pt idx="962">
                  <c:v>36</c:v>
                </c:pt>
                <c:pt idx="963">
                  <c:v>-1</c:v>
                </c:pt>
                <c:pt idx="964">
                  <c:v>66</c:v>
                </c:pt>
                <c:pt idx="965">
                  <c:v>153</c:v>
                </c:pt>
                <c:pt idx="966">
                  <c:v>892.33333333333337</c:v>
                </c:pt>
                <c:pt idx="967">
                  <c:v>208</c:v>
                </c:pt>
                <c:pt idx="968">
                  <c:v>109</c:v>
                </c:pt>
                <c:pt idx="969">
                  <c:v>95</c:v>
                </c:pt>
                <c:pt idx="970">
                  <c:v>8.3333333333333357</c:v>
                </c:pt>
                <c:pt idx="971">
                  <c:v>267</c:v>
                </c:pt>
                <c:pt idx="972">
                  <c:v>335</c:v>
                </c:pt>
                <c:pt idx="973">
                  <c:v>492.33333333333337</c:v>
                </c:pt>
                <c:pt idx="974">
                  <c:v>1.3333333333333357</c:v>
                </c:pt>
                <c:pt idx="975">
                  <c:v>3.3333333333333286</c:v>
                </c:pt>
                <c:pt idx="976">
                  <c:v>13</c:v>
                </c:pt>
                <c:pt idx="977">
                  <c:v>264</c:v>
                </c:pt>
                <c:pt idx="978">
                  <c:v>3.6666666666666572</c:v>
                </c:pt>
                <c:pt idx="979">
                  <c:v>17.333333333333329</c:v>
                </c:pt>
                <c:pt idx="980">
                  <c:v>155</c:v>
                </c:pt>
                <c:pt idx="981">
                  <c:v>67</c:v>
                </c:pt>
                <c:pt idx="982">
                  <c:v>180</c:v>
                </c:pt>
                <c:pt idx="983">
                  <c:v>29</c:v>
                </c:pt>
                <c:pt idx="984">
                  <c:v>146</c:v>
                </c:pt>
                <c:pt idx="985">
                  <c:v>33</c:v>
                </c:pt>
                <c:pt idx="986">
                  <c:v>270</c:v>
                </c:pt>
                <c:pt idx="987">
                  <c:v>193</c:v>
                </c:pt>
                <c:pt idx="988">
                  <c:v>88.333333333333329</c:v>
                </c:pt>
                <c:pt idx="989">
                  <c:v>8</c:v>
                </c:pt>
                <c:pt idx="990">
                  <c:v>111</c:v>
                </c:pt>
                <c:pt idx="991">
                  <c:v>41</c:v>
                </c:pt>
                <c:pt idx="992">
                  <c:v>111</c:v>
                </c:pt>
                <c:pt idx="993">
                  <c:v>54</c:v>
                </c:pt>
                <c:pt idx="994">
                  <c:v>9.3333333333333357</c:v>
                </c:pt>
                <c:pt idx="995">
                  <c:v>0</c:v>
                </c:pt>
                <c:pt idx="996">
                  <c:v>50</c:v>
                </c:pt>
                <c:pt idx="997">
                  <c:v>80.333333333333329</c:v>
                </c:pt>
                <c:pt idx="998">
                  <c:v>356</c:v>
                </c:pt>
                <c:pt idx="999">
                  <c:v>4</c:v>
                </c:pt>
                <c:pt idx="1000">
                  <c:v>90.666666666666657</c:v>
                </c:pt>
                <c:pt idx="1001">
                  <c:v>119</c:v>
                </c:pt>
                <c:pt idx="1002">
                  <c:v>102.33333333333333</c:v>
                </c:pt>
                <c:pt idx="1003">
                  <c:v>23</c:v>
                </c:pt>
                <c:pt idx="1004">
                  <c:v>303.33333333333337</c:v>
                </c:pt>
                <c:pt idx="1005">
                  <c:v>37</c:v>
                </c:pt>
                <c:pt idx="1006">
                  <c:v>39</c:v>
                </c:pt>
                <c:pt idx="1007">
                  <c:v>150</c:v>
                </c:pt>
                <c:pt idx="1008">
                  <c:v>112</c:v>
                </c:pt>
                <c:pt idx="1009">
                  <c:v>50</c:v>
                </c:pt>
                <c:pt idx="1010">
                  <c:v>832.33333333333337</c:v>
                </c:pt>
                <c:pt idx="1011">
                  <c:v>95</c:v>
                </c:pt>
                <c:pt idx="1012">
                  <c:v>22</c:v>
                </c:pt>
                <c:pt idx="1013">
                  <c:v>62.666666666666657</c:v>
                </c:pt>
                <c:pt idx="1014">
                  <c:v>12</c:v>
                </c:pt>
                <c:pt idx="1015">
                  <c:v>13</c:v>
                </c:pt>
                <c:pt idx="1016">
                  <c:v>95</c:v>
                </c:pt>
                <c:pt idx="1017">
                  <c:v>1.3333333333333357</c:v>
                </c:pt>
                <c:pt idx="1018">
                  <c:v>131</c:v>
                </c:pt>
                <c:pt idx="1019">
                  <c:v>129</c:v>
                </c:pt>
                <c:pt idx="1020">
                  <c:v>121</c:v>
                </c:pt>
                <c:pt idx="1021">
                  <c:v>217.33333333333337</c:v>
                </c:pt>
                <c:pt idx="1022">
                  <c:v>91</c:v>
                </c:pt>
                <c:pt idx="1023">
                  <c:v>-1</c:v>
                </c:pt>
                <c:pt idx="1024">
                  <c:v>14.333333333333329</c:v>
                </c:pt>
                <c:pt idx="1025">
                  <c:v>756</c:v>
                </c:pt>
                <c:pt idx="1026">
                  <c:v>3</c:v>
                </c:pt>
                <c:pt idx="1027">
                  <c:v>-2</c:v>
                </c:pt>
                <c:pt idx="1028">
                  <c:v>694.33333333333337</c:v>
                </c:pt>
                <c:pt idx="1029">
                  <c:v>49</c:v>
                </c:pt>
                <c:pt idx="1030">
                  <c:v>47</c:v>
                </c:pt>
                <c:pt idx="1031">
                  <c:v>5</c:v>
                </c:pt>
                <c:pt idx="1032">
                  <c:v>2</c:v>
                </c:pt>
                <c:pt idx="1033">
                  <c:v>139.33333333333331</c:v>
                </c:pt>
                <c:pt idx="1034">
                  <c:v>114.33333333333333</c:v>
                </c:pt>
                <c:pt idx="1035">
                  <c:v>125</c:v>
                </c:pt>
                <c:pt idx="1036">
                  <c:v>0</c:v>
                </c:pt>
                <c:pt idx="1037">
                  <c:v>9</c:v>
                </c:pt>
                <c:pt idx="1038">
                  <c:v>3.6666666666666572</c:v>
                </c:pt>
                <c:pt idx="1039">
                  <c:v>29</c:v>
                </c:pt>
                <c:pt idx="1040">
                  <c:v>98</c:v>
                </c:pt>
                <c:pt idx="1041">
                  <c:v>20.333333333333329</c:v>
                </c:pt>
                <c:pt idx="1042">
                  <c:v>181</c:v>
                </c:pt>
                <c:pt idx="1043">
                  <c:v>197</c:v>
                </c:pt>
                <c:pt idx="1044">
                  <c:v>706.33333333333337</c:v>
                </c:pt>
                <c:pt idx="1045">
                  <c:v>2</c:v>
                </c:pt>
                <c:pt idx="1046">
                  <c:v>688.33333333333337</c:v>
                </c:pt>
                <c:pt idx="1047">
                  <c:v>120</c:v>
                </c:pt>
                <c:pt idx="1048">
                  <c:v>110</c:v>
                </c:pt>
                <c:pt idx="1049">
                  <c:v>17</c:v>
                </c:pt>
                <c:pt idx="1050">
                  <c:v>53</c:v>
                </c:pt>
                <c:pt idx="1051">
                  <c:v>271</c:v>
                </c:pt>
                <c:pt idx="1052">
                  <c:v>34</c:v>
                </c:pt>
                <c:pt idx="1053">
                  <c:v>22</c:v>
                </c:pt>
                <c:pt idx="1054">
                  <c:v>151.33333333333331</c:v>
                </c:pt>
                <c:pt idx="1055">
                  <c:v>43</c:v>
                </c:pt>
                <c:pt idx="1056">
                  <c:v>83</c:v>
                </c:pt>
                <c:pt idx="1057">
                  <c:v>397.33333333333337</c:v>
                </c:pt>
                <c:pt idx="1058">
                  <c:v>166</c:v>
                </c:pt>
                <c:pt idx="1059">
                  <c:v>0</c:v>
                </c:pt>
                <c:pt idx="1060">
                  <c:v>105</c:v>
                </c:pt>
                <c:pt idx="1061">
                  <c:v>144</c:v>
                </c:pt>
                <c:pt idx="1062">
                  <c:v>3</c:v>
                </c:pt>
                <c:pt idx="1063">
                  <c:v>19</c:v>
                </c:pt>
                <c:pt idx="1064">
                  <c:v>360</c:v>
                </c:pt>
                <c:pt idx="1065">
                  <c:v>25.333333333333336</c:v>
                </c:pt>
                <c:pt idx="1066">
                  <c:v>98</c:v>
                </c:pt>
                <c:pt idx="1067">
                  <c:v>1</c:v>
                </c:pt>
                <c:pt idx="1068">
                  <c:v>49</c:v>
                </c:pt>
                <c:pt idx="1069">
                  <c:v>170</c:v>
                </c:pt>
                <c:pt idx="1070">
                  <c:v>46</c:v>
                </c:pt>
                <c:pt idx="1071">
                  <c:v>150</c:v>
                </c:pt>
                <c:pt idx="1072">
                  <c:v>5</c:v>
                </c:pt>
                <c:pt idx="1073">
                  <c:v>103.33333333333333</c:v>
                </c:pt>
                <c:pt idx="1074">
                  <c:v>189</c:v>
                </c:pt>
                <c:pt idx="1075">
                  <c:v>125</c:v>
                </c:pt>
                <c:pt idx="1076">
                  <c:v>3</c:v>
                </c:pt>
                <c:pt idx="1077">
                  <c:v>51</c:v>
                </c:pt>
                <c:pt idx="1078">
                  <c:v>18</c:v>
                </c:pt>
                <c:pt idx="1079">
                  <c:v>18</c:v>
                </c:pt>
                <c:pt idx="1080">
                  <c:v>7.3333333333333286</c:v>
                </c:pt>
                <c:pt idx="1081">
                  <c:v>154.33333333333337</c:v>
                </c:pt>
                <c:pt idx="1082">
                  <c:v>3</c:v>
                </c:pt>
                <c:pt idx="1083">
                  <c:v>56</c:v>
                </c:pt>
                <c:pt idx="1084">
                  <c:v>0</c:v>
                </c:pt>
                <c:pt idx="1085">
                  <c:v>97</c:v>
                </c:pt>
                <c:pt idx="1086">
                  <c:v>1</c:v>
                </c:pt>
                <c:pt idx="1087">
                  <c:v>14</c:v>
                </c:pt>
                <c:pt idx="1088">
                  <c:v>39.666666666666657</c:v>
                </c:pt>
                <c:pt idx="1089">
                  <c:v>16.333333333333329</c:v>
                </c:pt>
                <c:pt idx="1090">
                  <c:v>42</c:v>
                </c:pt>
                <c:pt idx="1091">
                  <c:v>75.333333333333329</c:v>
                </c:pt>
                <c:pt idx="1092">
                  <c:v>0</c:v>
                </c:pt>
                <c:pt idx="1093">
                  <c:v>268</c:v>
                </c:pt>
                <c:pt idx="1094">
                  <c:v>129</c:v>
                </c:pt>
                <c:pt idx="1095">
                  <c:v>4</c:v>
                </c:pt>
                <c:pt idx="1096">
                  <c:v>229</c:v>
                </c:pt>
                <c:pt idx="1097">
                  <c:v>24.333333333333329</c:v>
                </c:pt>
                <c:pt idx="1098">
                  <c:v>-1</c:v>
                </c:pt>
                <c:pt idx="1099">
                  <c:v>104</c:v>
                </c:pt>
                <c:pt idx="1100">
                  <c:v>95.666666666666657</c:v>
                </c:pt>
                <c:pt idx="1101">
                  <c:v>2</c:v>
                </c:pt>
                <c:pt idx="1102">
                  <c:v>1</c:v>
                </c:pt>
                <c:pt idx="1103">
                  <c:v>139.33333333333331</c:v>
                </c:pt>
                <c:pt idx="1104">
                  <c:v>113</c:v>
                </c:pt>
                <c:pt idx="1105">
                  <c:v>71</c:v>
                </c:pt>
                <c:pt idx="1106">
                  <c:v>2</c:v>
                </c:pt>
                <c:pt idx="1107">
                  <c:v>90</c:v>
                </c:pt>
                <c:pt idx="1108">
                  <c:v>63</c:v>
                </c:pt>
                <c:pt idx="1109">
                  <c:v>71</c:v>
                </c:pt>
                <c:pt idx="1110">
                  <c:v>4</c:v>
                </c:pt>
                <c:pt idx="1111">
                  <c:v>129</c:v>
                </c:pt>
                <c:pt idx="1112">
                  <c:v>49</c:v>
                </c:pt>
                <c:pt idx="1113">
                  <c:v>44.666666666666657</c:v>
                </c:pt>
                <c:pt idx="1114">
                  <c:v>5</c:v>
                </c:pt>
                <c:pt idx="1115">
                  <c:v>205</c:v>
                </c:pt>
                <c:pt idx="1116">
                  <c:v>17</c:v>
                </c:pt>
                <c:pt idx="1117">
                  <c:v>95</c:v>
                </c:pt>
                <c:pt idx="1118">
                  <c:v>68</c:v>
                </c:pt>
                <c:pt idx="1119">
                  <c:v>142</c:v>
                </c:pt>
                <c:pt idx="1120">
                  <c:v>-1</c:v>
                </c:pt>
                <c:pt idx="1121">
                  <c:v>867</c:v>
                </c:pt>
                <c:pt idx="1122">
                  <c:v>209</c:v>
                </c:pt>
                <c:pt idx="1123">
                  <c:v>4</c:v>
                </c:pt>
                <c:pt idx="1124">
                  <c:v>5</c:v>
                </c:pt>
                <c:pt idx="1125">
                  <c:v>19.333333333333329</c:v>
                </c:pt>
                <c:pt idx="1126">
                  <c:v>187</c:v>
                </c:pt>
                <c:pt idx="1127">
                  <c:v>65</c:v>
                </c:pt>
                <c:pt idx="1128">
                  <c:v>10</c:v>
                </c:pt>
                <c:pt idx="1129">
                  <c:v>3</c:v>
                </c:pt>
                <c:pt idx="1130">
                  <c:v>26</c:v>
                </c:pt>
                <c:pt idx="1131">
                  <c:v>151</c:v>
                </c:pt>
                <c:pt idx="1132">
                  <c:v>2.3333333333333286</c:v>
                </c:pt>
                <c:pt idx="1133">
                  <c:v>31</c:v>
                </c:pt>
                <c:pt idx="1134">
                  <c:v>3</c:v>
                </c:pt>
                <c:pt idx="1135">
                  <c:v>106</c:v>
                </c:pt>
                <c:pt idx="1136">
                  <c:v>36</c:v>
                </c:pt>
                <c:pt idx="1137">
                  <c:v>439</c:v>
                </c:pt>
                <c:pt idx="1138">
                  <c:v>-2</c:v>
                </c:pt>
                <c:pt idx="1139">
                  <c:v>432</c:v>
                </c:pt>
                <c:pt idx="1140">
                  <c:v>35</c:v>
                </c:pt>
                <c:pt idx="1141">
                  <c:v>49</c:v>
                </c:pt>
                <c:pt idx="1142">
                  <c:v>228</c:v>
                </c:pt>
                <c:pt idx="1143">
                  <c:v>543</c:v>
                </c:pt>
                <c:pt idx="1144">
                  <c:v>70</c:v>
                </c:pt>
                <c:pt idx="1145">
                  <c:v>88</c:v>
                </c:pt>
                <c:pt idx="1146">
                  <c:v>-1</c:v>
                </c:pt>
                <c:pt idx="1147">
                  <c:v>117</c:v>
                </c:pt>
                <c:pt idx="1148">
                  <c:v>71</c:v>
                </c:pt>
                <c:pt idx="1149">
                  <c:v>139</c:v>
                </c:pt>
                <c:pt idx="1150">
                  <c:v>411.33333333333337</c:v>
                </c:pt>
                <c:pt idx="1151">
                  <c:v>96</c:v>
                </c:pt>
                <c:pt idx="1152">
                  <c:v>3</c:v>
                </c:pt>
                <c:pt idx="1153">
                  <c:v>383.33333333333337</c:v>
                </c:pt>
                <c:pt idx="1154">
                  <c:v>397</c:v>
                </c:pt>
                <c:pt idx="1155">
                  <c:v>62.333333333333329</c:v>
                </c:pt>
                <c:pt idx="1156">
                  <c:v>-1</c:v>
                </c:pt>
                <c:pt idx="1157">
                  <c:v>43</c:v>
                </c:pt>
                <c:pt idx="1158">
                  <c:v>139</c:v>
                </c:pt>
                <c:pt idx="1159">
                  <c:v>117</c:v>
                </c:pt>
                <c:pt idx="1160">
                  <c:v>14</c:v>
                </c:pt>
                <c:pt idx="1161">
                  <c:v>15</c:v>
                </c:pt>
                <c:pt idx="1162">
                  <c:v>38</c:v>
                </c:pt>
                <c:pt idx="1163">
                  <c:v>415.33333333333337</c:v>
                </c:pt>
                <c:pt idx="1164">
                  <c:v>455</c:v>
                </c:pt>
                <c:pt idx="1165">
                  <c:v>33</c:v>
                </c:pt>
                <c:pt idx="1166">
                  <c:v>52</c:v>
                </c:pt>
                <c:pt idx="1167">
                  <c:v>45.666666666666657</c:v>
                </c:pt>
                <c:pt idx="1168">
                  <c:v>49</c:v>
                </c:pt>
                <c:pt idx="1169">
                  <c:v>453</c:v>
                </c:pt>
                <c:pt idx="1170">
                  <c:v>189</c:v>
                </c:pt>
                <c:pt idx="1171">
                  <c:v>209</c:v>
                </c:pt>
                <c:pt idx="1172">
                  <c:v>118</c:v>
                </c:pt>
                <c:pt idx="1173">
                  <c:v>111</c:v>
                </c:pt>
                <c:pt idx="1174">
                  <c:v>3</c:v>
                </c:pt>
                <c:pt idx="1175">
                  <c:v>116.33333333333333</c:v>
                </c:pt>
                <c:pt idx="1176">
                  <c:v>190</c:v>
                </c:pt>
                <c:pt idx="1177">
                  <c:v>75</c:v>
                </c:pt>
                <c:pt idx="1178">
                  <c:v>3</c:v>
                </c:pt>
                <c:pt idx="1179">
                  <c:v>182</c:v>
                </c:pt>
                <c:pt idx="1180">
                  <c:v>212</c:v>
                </c:pt>
                <c:pt idx="1181">
                  <c:v>40.333333333333329</c:v>
                </c:pt>
                <c:pt idx="1182">
                  <c:v>2</c:v>
                </c:pt>
                <c:pt idx="1183">
                  <c:v>25</c:v>
                </c:pt>
                <c:pt idx="1184">
                  <c:v>114</c:v>
                </c:pt>
                <c:pt idx="1185">
                  <c:v>28.333333333333329</c:v>
                </c:pt>
                <c:pt idx="1186">
                  <c:v>2</c:v>
                </c:pt>
                <c:pt idx="1187">
                  <c:v>213.33333333333337</c:v>
                </c:pt>
                <c:pt idx="1188">
                  <c:v>8.3333333333333286</c:v>
                </c:pt>
                <c:pt idx="1189">
                  <c:v>1</c:v>
                </c:pt>
                <c:pt idx="1190">
                  <c:v>0</c:v>
                </c:pt>
                <c:pt idx="1191">
                  <c:v>2</c:v>
                </c:pt>
                <c:pt idx="1192">
                  <c:v>64</c:v>
                </c:pt>
                <c:pt idx="1193">
                  <c:v>87.333333333333329</c:v>
                </c:pt>
                <c:pt idx="1194">
                  <c:v>511</c:v>
                </c:pt>
                <c:pt idx="1195">
                  <c:v>7.6666666666666572</c:v>
                </c:pt>
                <c:pt idx="1196">
                  <c:v>32</c:v>
                </c:pt>
                <c:pt idx="1197">
                  <c:v>1</c:v>
                </c:pt>
                <c:pt idx="1198">
                  <c:v>26.333333333333336</c:v>
                </c:pt>
                <c:pt idx="1199">
                  <c:v>36</c:v>
                </c:pt>
                <c:pt idx="1200">
                  <c:v>90</c:v>
                </c:pt>
                <c:pt idx="1201">
                  <c:v>26.333333333333336</c:v>
                </c:pt>
                <c:pt idx="1202">
                  <c:v>7</c:v>
                </c:pt>
                <c:pt idx="1203">
                  <c:v>13.333333333333329</c:v>
                </c:pt>
                <c:pt idx="1204">
                  <c:v>28.333333333333329</c:v>
                </c:pt>
                <c:pt idx="1205">
                  <c:v>19.333333333333329</c:v>
                </c:pt>
                <c:pt idx="1206">
                  <c:v>154</c:v>
                </c:pt>
                <c:pt idx="1207">
                  <c:v>332.33333333333337</c:v>
                </c:pt>
                <c:pt idx="1208">
                  <c:v>352</c:v>
                </c:pt>
                <c:pt idx="1209">
                  <c:v>120</c:v>
                </c:pt>
                <c:pt idx="1210">
                  <c:v>276</c:v>
                </c:pt>
                <c:pt idx="1211">
                  <c:v>39</c:v>
                </c:pt>
                <c:pt idx="1212">
                  <c:v>57</c:v>
                </c:pt>
                <c:pt idx="1213">
                  <c:v>14</c:v>
                </c:pt>
                <c:pt idx="1214">
                  <c:v>283.33333333333337</c:v>
                </c:pt>
                <c:pt idx="1215">
                  <c:v>37</c:v>
                </c:pt>
                <c:pt idx="1216">
                  <c:v>-2</c:v>
                </c:pt>
                <c:pt idx="1217">
                  <c:v>117</c:v>
                </c:pt>
                <c:pt idx="1218">
                  <c:v>278</c:v>
                </c:pt>
                <c:pt idx="1219">
                  <c:v>0</c:v>
                </c:pt>
                <c:pt idx="1220">
                  <c:v>274</c:v>
                </c:pt>
                <c:pt idx="1221">
                  <c:v>5</c:v>
                </c:pt>
                <c:pt idx="1222">
                  <c:v>57.333333333333329</c:v>
                </c:pt>
                <c:pt idx="1223">
                  <c:v>189</c:v>
                </c:pt>
                <c:pt idx="1224">
                  <c:v>6</c:v>
                </c:pt>
                <c:pt idx="1225">
                  <c:v>3</c:v>
                </c:pt>
                <c:pt idx="1226">
                  <c:v>37</c:v>
                </c:pt>
                <c:pt idx="1227">
                  <c:v>1067.3333333333335</c:v>
                </c:pt>
                <c:pt idx="1228">
                  <c:v>95</c:v>
                </c:pt>
                <c:pt idx="1229">
                  <c:v>165</c:v>
                </c:pt>
                <c:pt idx="1230">
                  <c:v>20.333333333333329</c:v>
                </c:pt>
                <c:pt idx="1231">
                  <c:v>1006.3333333333334</c:v>
                </c:pt>
                <c:pt idx="1232">
                  <c:v>2</c:v>
                </c:pt>
                <c:pt idx="1233">
                  <c:v>751</c:v>
                </c:pt>
                <c:pt idx="1234">
                  <c:v>3</c:v>
                </c:pt>
                <c:pt idx="1235">
                  <c:v>11</c:v>
                </c:pt>
                <c:pt idx="1236">
                  <c:v>165</c:v>
                </c:pt>
                <c:pt idx="1237">
                  <c:v>-1</c:v>
                </c:pt>
                <c:pt idx="1238">
                  <c:v>82</c:v>
                </c:pt>
                <c:pt idx="1239">
                  <c:v>161</c:v>
                </c:pt>
                <c:pt idx="1240">
                  <c:v>2</c:v>
                </c:pt>
                <c:pt idx="1241">
                  <c:v>67.333333333333329</c:v>
                </c:pt>
                <c:pt idx="1242">
                  <c:v>129</c:v>
                </c:pt>
                <c:pt idx="1243">
                  <c:v>36.333333333333329</c:v>
                </c:pt>
                <c:pt idx="1244">
                  <c:v>38</c:v>
                </c:pt>
                <c:pt idx="1245">
                  <c:v>11</c:v>
                </c:pt>
                <c:pt idx="1246">
                  <c:v>34.333333333333329</c:v>
                </c:pt>
                <c:pt idx="1247">
                  <c:v>2</c:v>
                </c:pt>
                <c:pt idx="1248">
                  <c:v>3</c:v>
                </c:pt>
                <c:pt idx="1249">
                  <c:v>4</c:v>
                </c:pt>
                <c:pt idx="1250">
                  <c:v>182</c:v>
                </c:pt>
                <c:pt idx="1251">
                  <c:v>404.33333333333337</c:v>
                </c:pt>
                <c:pt idx="1252">
                  <c:v>233</c:v>
                </c:pt>
                <c:pt idx="1253">
                  <c:v>17.333333333333329</c:v>
                </c:pt>
                <c:pt idx="1254">
                  <c:v>99</c:v>
                </c:pt>
                <c:pt idx="1255">
                  <c:v>4</c:v>
                </c:pt>
                <c:pt idx="1256">
                  <c:v>55.333333333333329</c:v>
                </c:pt>
                <c:pt idx="1257">
                  <c:v>304.33333333333337</c:v>
                </c:pt>
                <c:pt idx="1258">
                  <c:v>11</c:v>
                </c:pt>
                <c:pt idx="1259">
                  <c:v>4.3333333333333357</c:v>
                </c:pt>
                <c:pt idx="1260">
                  <c:v>4</c:v>
                </c:pt>
                <c:pt idx="1261">
                  <c:v>2.3333333333333357</c:v>
                </c:pt>
                <c:pt idx="1262">
                  <c:v>37</c:v>
                </c:pt>
                <c:pt idx="1263">
                  <c:v>9</c:v>
                </c:pt>
                <c:pt idx="1264">
                  <c:v>4</c:v>
                </c:pt>
                <c:pt idx="1265">
                  <c:v>159.33333333333337</c:v>
                </c:pt>
                <c:pt idx="1266">
                  <c:v>3</c:v>
                </c:pt>
                <c:pt idx="1267">
                  <c:v>1</c:v>
                </c:pt>
                <c:pt idx="1268">
                  <c:v>71</c:v>
                </c:pt>
                <c:pt idx="1269">
                  <c:v>84</c:v>
                </c:pt>
                <c:pt idx="1270">
                  <c:v>93</c:v>
                </c:pt>
                <c:pt idx="1271">
                  <c:v>1</c:v>
                </c:pt>
                <c:pt idx="1272">
                  <c:v>177.33333333333337</c:v>
                </c:pt>
                <c:pt idx="1273">
                  <c:v>16.333333333333336</c:v>
                </c:pt>
                <c:pt idx="1274">
                  <c:v>30</c:v>
                </c:pt>
                <c:pt idx="1275">
                  <c:v>55</c:v>
                </c:pt>
                <c:pt idx="1276">
                  <c:v>17</c:v>
                </c:pt>
                <c:pt idx="1277">
                  <c:v>13</c:v>
                </c:pt>
                <c:pt idx="1278">
                  <c:v>38</c:v>
                </c:pt>
                <c:pt idx="1279">
                  <c:v>80</c:v>
                </c:pt>
                <c:pt idx="1280">
                  <c:v>485</c:v>
                </c:pt>
                <c:pt idx="1281">
                  <c:v>776.33333333333337</c:v>
                </c:pt>
                <c:pt idx="1282">
                  <c:v>4</c:v>
                </c:pt>
                <c:pt idx="1283">
                  <c:v>91</c:v>
                </c:pt>
                <c:pt idx="1284">
                  <c:v>95</c:v>
                </c:pt>
                <c:pt idx="1285">
                  <c:v>122</c:v>
                </c:pt>
                <c:pt idx="1286">
                  <c:v>64</c:v>
                </c:pt>
                <c:pt idx="1287">
                  <c:v>3</c:v>
                </c:pt>
                <c:pt idx="1288">
                  <c:v>84</c:v>
                </c:pt>
                <c:pt idx="1289">
                  <c:v>178</c:v>
                </c:pt>
                <c:pt idx="1290">
                  <c:v>26.666666666666657</c:v>
                </c:pt>
                <c:pt idx="1291">
                  <c:v>-1</c:v>
                </c:pt>
                <c:pt idx="1292">
                  <c:v>3</c:v>
                </c:pt>
                <c:pt idx="1293">
                  <c:v>23.333333333333329</c:v>
                </c:pt>
                <c:pt idx="1294">
                  <c:v>5</c:v>
                </c:pt>
                <c:pt idx="1295">
                  <c:v>2</c:v>
                </c:pt>
                <c:pt idx="1296">
                  <c:v>18</c:v>
                </c:pt>
                <c:pt idx="1297">
                  <c:v>-1</c:v>
                </c:pt>
                <c:pt idx="1298">
                  <c:v>50</c:v>
                </c:pt>
                <c:pt idx="1299">
                  <c:v>593</c:v>
                </c:pt>
                <c:pt idx="1300">
                  <c:v>12.333333333333329</c:v>
                </c:pt>
                <c:pt idx="1301">
                  <c:v>40</c:v>
                </c:pt>
                <c:pt idx="1302">
                  <c:v>64</c:v>
                </c:pt>
                <c:pt idx="1303">
                  <c:v>74.333333333333329</c:v>
                </c:pt>
                <c:pt idx="1304">
                  <c:v>199</c:v>
                </c:pt>
                <c:pt idx="1305">
                  <c:v>1.3333333333333357</c:v>
                </c:pt>
                <c:pt idx="1306">
                  <c:v>231</c:v>
                </c:pt>
                <c:pt idx="1307">
                  <c:v>15</c:v>
                </c:pt>
                <c:pt idx="1308">
                  <c:v>880.33333333333337</c:v>
                </c:pt>
                <c:pt idx="1309">
                  <c:v>8.6666666666666572</c:v>
                </c:pt>
                <c:pt idx="1310">
                  <c:v>183</c:v>
                </c:pt>
                <c:pt idx="1311">
                  <c:v>6</c:v>
                </c:pt>
                <c:pt idx="1312">
                  <c:v>50.666666666666657</c:v>
                </c:pt>
                <c:pt idx="1313">
                  <c:v>8</c:v>
                </c:pt>
                <c:pt idx="1314">
                  <c:v>34</c:v>
                </c:pt>
                <c:pt idx="1315">
                  <c:v>63</c:v>
                </c:pt>
                <c:pt idx="1316">
                  <c:v>168</c:v>
                </c:pt>
                <c:pt idx="1317">
                  <c:v>13</c:v>
                </c:pt>
                <c:pt idx="1318">
                  <c:v>23</c:v>
                </c:pt>
                <c:pt idx="1319">
                  <c:v>37</c:v>
                </c:pt>
                <c:pt idx="1320">
                  <c:v>125</c:v>
                </c:pt>
                <c:pt idx="1321">
                  <c:v>188</c:v>
                </c:pt>
                <c:pt idx="1322">
                  <c:v>67</c:v>
                </c:pt>
                <c:pt idx="1323">
                  <c:v>1.3333333333333286</c:v>
                </c:pt>
                <c:pt idx="1324">
                  <c:v>71.333333333333329</c:v>
                </c:pt>
                <c:pt idx="1325">
                  <c:v>226</c:v>
                </c:pt>
                <c:pt idx="1326">
                  <c:v>78</c:v>
                </c:pt>
                <c:pt idx="1327">
                  <c:v>31</c:v>
                </c:pt>
                <c:pt idx="1328">
                  <c:v>4</c:v>
                </c:pt>
                <c:pt idx="1329">
                  <c:v>2</c:v>
                </c:pt>
                <c:pt idx="1330">
                  <c:v>220</c:v>
                </c:pt>
                <c:pt idx="1331">
                  <c:v>32</c:v>
                </c:pt>
                <c:pt idx="1332">
                  <c:v>8.3333333333333286</c:v>
                </c:pt>
                <c:pt idx="1333">
                  <c:v>52</c:v>
                </c:pt>
                <c:pt idx="1334">
                  <c:v>-1</c:v>
                </c:pt>
                <c:pt idx="1335">
                  <c:v>660.33333333333337</c:v>
                </c:pt>
                <c:pt idx="1336">
                  <c:v>1.3333333333333357</c:v>
                </c:pt>
                <c:pt idx="1337">
                  <c:v>73</c:v>
                </c:pt>
                <c:pt idx="1338">
                  <c:v>441</c:v>
                </c:pt>
                <c:pt idx="1339">
                  <c:v>615.33333333333337</c:v>
                </c:pt>
                <c:pt idx="1340">
                  <c:v>64</c:v>
                </c:pt>
                <c:pt idx="1341">
                  <c:v>2</c:v>
                </c:pt>
                <c:pt idx="1342">
                  <c:v>11</c:v>
                </c:pt>
                <c:pt idx="1343">
                  <c:v>48</c:v>
                </c:pt>
                <c:pt idx="1344">
                  <c:v>27</c:v>
                </c:pt>
                <c:pt idx="1345">
                  <c:v>49</c:v>
                </c:pt>
                <c:pt idx="1346">
                  <c:v>496.33333333333337</c:v>
                </c:pt>
                <c:pt idx="1347">
                  <c:v>99</c:v>
                </c:pt>
                <c:pt idx="1348">
                  <c:v>73</c:v>
                </c:pt>
                <c:pt idx="1349">
                  <c:v>204</c:v>
                </c:pt>
                <c:pt idx="1350">
                  <c:v>63.666666666666657</c:v>
                </c:pt>
                <c:pt idx="1351">
                  <c:v>15</c:v>
                </c:pt>
                <c:pt idx="1352">
                  <c:v>44.333333333333329</c:v>
                </c:pt>
                <c:pt idx="1353">
                  <c:v>698</c:v>
                </c:pt>
                <c:pt idx="1354">
                  <c:v>158</c:v>
                </c:pt>
                <c:pt idx="1355">
                  <c:v>31.333333333333329</c:v>
                </c:pt>
                <c:pt idx="1356">
                  <c:v>8</c:v>
                </c:pt>
                <c:pt idx="1357">
                  <c:v>1.3333333333333357</c:v>
                </c:pt>
                <c:pt idx="1358">
                  <c:v>18</c:v>
                </c:pt>
                <c:pt idx="1359">
                  <c:v>606</c:v>
                </c:pt>
                <c:pt idx="1360">
                  <c:v>139</c:v>
                </c:pt>
                <c:pt idx="1361">
                  <c:v>1</c:v>
                </c:pt>
                <c:pt idx="1362">
                  <c:v>341</c:v>
                </c:pt>
                <c:pt idx="1363">
                  <c:v>2.3333333333333286</c:v>
                </c:pt>
                <c:pt idx="1364">
                  <c:v>1060.3333333333335</c:v>
                </c:pt>
                <c:pt idx="1365">
                  <c:v>29.333333333333329</c:v>
                </c:pt>
                <c:pt idx="1366">
                  <c:v>35</c:v>
                </c:pt>
                <c:pt idx="1367">
                  <c:v>338.33333333333337</c:v>
                </c:pt>
                <c:pt idx="1368">
                  <c:v>8</c:v>
                </c:pt>
                <c:pt idx="1369">
                  <c:v>1</c:v>
                </c:pt>
                <c:pt idx="1370">
                  <c:v>9</c:v>
                </c:pt>
                <c:pt idx="1371">
                  <c:v>5.3333333333333286</c:v>
                </c:pt>
                <c:pt idx="1372">
                  <c:v>83</c:v>
                </c:pt>
                <c:pt idx="1373">
                  <c:v>3</c:v>
                </c:pt>
                <c:pt idx="1374">
                  <c:v>12</c:v>
                </c:pt>
                <c:pt idx="1375">
                  <c:v>3</c:v>
                </c:pt>
                <c:pt idx="1376">
                  <c:v>11.333333333333336</c:v>
                </c:pt>
                <c:pt idx="1377">
                  <c:v>1.3333333333333286</c:v>
                </c:pt>
                <c:pt idx="1378">
                  <c:v>60</c:v>
                </c:pt>
                <c:pt idx="1379">
                  <c:v>8</c:v>
                </c:pt>
                <c:pt idx="1380">
                  <c:v>140</c:v>
                </c:pt>
                <c:pt idx="1381">
                  <c:v>2</c:v>
                </c:pt>
                <c:pt idx="1382">
                  <c:v>35</c:v>
                </c:pt>
                <c:pt idx="1383">
                  <c:v>4.3333333333333286</c:v>
                </c:pt>
                <c:pt idx="1384">
                  <c:v>23.333333333333329</c:v>
                </c:pt>
                <c:pt idx="1385">
                  <c:v>59</c:v>
                </c:pt>
                <c:pt idx="1386">
                  <c:v>782.33333333333337</c:v>
                </c:pt>
                <c:pt idx="1387">
                  <c:v>23.333333333333329</c:v>
                </c:pt>
                <c:pt idx="1388">
                  <c:v>-2</c:v>
                </c:pt>
                <c:pt idx="1389">
                  <c:v>1.3333333333333357</c:v>
                </c:pt>
                <c:pt idx="1390">
                  <c:v>4.3333333333333286</c:v>
                </c:pt>
                <c:pt idx="1391">
                  <c:v>129</c:v>
                </c:pt>
                <c:pt idx="1392">
                  <c:v>182</c:v>
                </c:pt>
                <c:pt idx="1393">
                  <c:v>93.666666666666657</c:v>
                </c:pt>
                <c:pt idx="1394">
                  <c:v>22.333333333333329</c:v>
                </c:pt>
                <c:pt idx="1395">
                  <c:v>-1</c:v>
                </c:pt>
                <c:pt idx="1396">
                  <c:v>427</c:v>
                </c:pt>
                <c:pt idx="1397">
                  <c:v>58</c:v>
                </c:pt>
                <c:pt idx="1398">
                  <c:v>117</c:v>
                </c:pt>
                <c:pt idx="1399">
                  <c:v>2.3333333333333357</c:v>
                </c:pt>
                <c:pt idx="1400">
                  <c:v>6</c:v>
                </c:pt>
                <c:pt idx="1401">
                  <c:v>119</c:v>
                </c:pt>
                <c:pt idx="1402">
                  <c:v>1.3333333333333286</c:v>
                </c:pt>
                <c:pt idx="1403">
                  <c:v>6</c:v>
                </c:pt>
                <c:pt idx="1404">
                  <c:v>238.33333333333337</c:v>
                </c:pt>
                <c:pt idx="1405">
                  <c:v>114</c:v>
                </c:pt>
                <c:pt idx="1406">
                  <c:v>309</c:v>
                </c:pt>
                <c:pt idx="1407">
                  <c:v>36</c:v>
                </c:pt>
                <c:pt idx="1408">
                  <c:v>59.333333333333329</c:v>
                </c:pt>
                <c:pt idx="1409">
                  <c:v>2</c:v>
                </c:pt>
                <c:pt idx="1410">
                  <c:v>22</c:v>
                </c:pt>
                <c:pt idx="1411">
                  <c:v>130</c:v>
                </c:pt>
                <c:pt idx="1412">
                  <c:v>12</c:v>
                </c:pt>
                <c:pt idx="1413">
                  <c:v>8.3333333333333357</c:v>
                </c:pt>
                <c:pt idx="1414">
                  <c:v>108</c:v>
                </c:pt>
                <c:pt idx="1415">
                  <c:v>105</c:v>
                </c:pt>
                <c:pt idx="1416">
                  <c:v>604</c:v>
                </c:pt>
                <c:pt idx="1417">
                  <c:v>1054.3333333333335</c:v>
                </c:pt>
                <c:pt idx="1418">
                  <c:v>219</c:v>
                </c:pt>
                <c:pt idx="1419">
                  <c:v>277</c:v>
                </c:pt>
                <c:pt idx="1420">
                  <c:v>34</c:v>
                </c:pt>
                <c:pt idx="1421">
                  <c:v>5</c:v>
                </c:pt>
                <c:pt idx="1422">
                  <c:v>23</c:v>
                </c:pt>
                <c:pt idx="1423">
                  <c:v>2</c:v>
                </c:pt>
                <c:pt idx="1424">
                  <c:v>141</c:v>
                </c:pt>
                <c:pt idx="1425">
                  <c:v>40.333333333333329</c:v>
                </c:pt>
                <c:pt idx="1426">
                  <c:v>13</c:v>
                </c:pt>
                <c:pt idx="1427">
                  <c:v>168</c:v>
                </c:pt>
                <c:pt idx="1428">
                  <c:v>96</c:v>
                </c:pt>
                <c:pt idx="1429">
                  <c:v>104</c:v>
                </c:pt>
                <c:pt idx="1430">
                  <c:v>80</c:v>
                </c:pt>
                <c:pt idx="1431">
                  <c:v>516.33333333333337</c:v>
                </c:pt>
                <c:pt idx="1432">
                  <c:v>158</c:v>
                </c:pt>
                <c:pt idx="1433">
                  <c:v>27</c:v>
                </c:pt>
                <c:pt idx="1434">
                  <c:v>132</c:v>
                </c:pt>
                <c:pt idx="1435">
                  <c:v>62.333333333333329</c:v>
                </c:pt>
                <c:pt idx="1436">
                  <c:v>170</c:v>
                </c:pt>
                <c:pt idx="1437">
                  <c:v>166</c:v>
                </c:pt>
                <c:pt idx="1438">
                  <c:v>259</c:v>
                </c:pt>
                <c:pt idx="1439">
                  <c:v>318</c:v>
                </c:pt>
                <c:pt idx="1440">
                  <c:v>0</c:v>
                </c:pt>
                <c:pt idx="1441">
                  <c:v>341.33333333333337</c:v>
                </c:pt>
                <c:pt idx="1442">
                  <c:v>10</c:v>
                </c:pt>
                <c:pt idx="1443">
                  <c:v>45</c:v>
                </c:pt>
                <c:pt idx="1444">
                  <c:v>64</c:v>
                </c:pt>
                <c:pt idx="1445">
                  <c:v>216</c:v>
                </c:pt>
                <c:pt idx="1446">
                  <c:v>83</c:v>
                </c:pt>
                <c:pt idx="1447">
                  <c:v>118</c:v>
                </c:pt>
                <c:pt idx="1448">
                  <c:v>149</c:v>
                </c:pt>
                <c:pt idx="1449">
                  <c:v>61</c:v>
                </c:pt>
                <c:pt idx="1450">
                  <c:v>95</c:v>
                </c:pt>
                <c:pt idx="1451">
                  <c:v>39</c:v>
                </c:pt>
                <c:pt idx="1452">
                  <c:v>34</c:v>
                </c:pt>
                <c:pt idx="1453">
                  <c:v>67.333333333333329</c:v>
                </c:pt>
                <c:pt idx="1454">
                  <c:v>2</c:v>
                </c:pt>
                <c:pt idx="1455">
                  <c:v>51</c:v>
                </c:pt>
                <c:pt idx="1456">
                  <c:v>732.33333333333337</c:v>
                </c:pt>
                <c:pt idx="1457">
                  <c:v>2</c:v>
                </c:pt>
                <c:pt idx="1458">
                  <c:v>183</c:v>
                </c:pt>
                <c:pt idx="1459">
                  <c:v>16.333333333333329</c:v>
                </c:pt>
                <c:pt idx="1460">
                  <c:v>51</c:v>
                </c:pt>
                <c:pt idx="1461">
                  <c:v>-1</c:v>
                </c:pt>
                <c:pt idx="1462">
                  <c:v>46</c:v>
                </c:pt>
                <c:pt idx="1463">
                  <c:v>49</c:v>
                </c:pt>
                <c:pt idx="1464">
                  <c:v>85.333333333333329</c:v>
                </c:pt>
                <c:pt idx="1465">
                  <c:v>478</c:v>
                </c:pt>
                <c:pt idx="1466">
                  <c:v>204</c:v>
                </c:pt>
                <c:pt idx="1467">
                  <c:v>255</c:v>
                </c:pt>
                <c:pt idx="1468">
                  <c:v>10</c:v>
                </c:pt>
                <c:pt idx="1469">
                  <c:v>236</c:v>
                </c:pt>
                <c:pt idx="1470">
                  <c:v>51.333333333333329</c:v>
                </c:pt>
                <c:pt idx="1471">
                  <c:v>10</c:v>
                </c:pt>
                <c:pt idx="1472">
                  <c:v>27</c:v>
                </c:pt>
                <c:pt idx="1473">
                  <c:v>-1</c:v>
                </c:pt>
                <c:pt idx="1474">
                  <c:v>287.33333333333337</c:v>
                </c:pt>
                <c:pt idx="1475">
                  <c:v>37.333333333333336</c:v>
                </c:pt>
                <c:pt idx="1476">
                  <c:v>6</c:v>
                </c:pt>
                <c:pt idx="1477">
                  <c:v>188</c:v>
                </c:pt>
                <c:pt idx="1478">
                  <c:v>2</c:v>
                </c:pt>
                <c:pt idx="1479">
                  <c:v>708.33333333333337</c:v>
                </c:pt>
                <c:pt idx="1480">
                  <c:v>271</c:v>
                </c:pt>
                <c:pt idx="1481">
                  <c:v>75</c:v>
                </c:pt>
                <c:pt idx="1482">
                  <c:v>10</c:v>
                </c:pt>
                <c:pt idx="1483">
                  <c:v>221</c:v>
                </c:pt>
                <c:pt idx="1484">
                  <c:v>461</c:v>
                </c:pt>
                <c:pt idx="1485">
                  <c:v>7</c:v>
                </c:pt>
                <c:pt idx="1486">
                  <c:v>109</c:v>
                </c:pt>
                <c:pt idx="1487">
                  <c:v>322</c:v>
                </c:pt>
                <c:pt idx="1488">
                  <c:v>45</c:v>
                </c:pt>
                <c:pt idx="1489">
                  <c:v>1.3333333333333357</c:v>
                </c:pt>
                <c:pt idx="1490">
                  <c:v>35.333333333333336</c:v>
                </c:pt>
                <c:pt idx="1491">
                  <c:v>257</c:v>
                </c:pt>
                <c:pt idx="1492">
                  <c:v>2</c:v>
                </c:pt>
                <c:pt idx="1493">
                  <c:v>52</c:v>
                </c:pt>
                <c:pt idx="1494">
                  <c:v>31</c:v>
                </c:pt>
                <c:pt idx="1495">
                  <c:v>86.333333333333329</c:v>
                </c:pt>
                <c:pt idx="1496">
                  <c:v>74</c:v>
                </c:pt>
                <c:pt idx="1497">
                  <c:v>94</c:v>
                </c:pt>
                <c:pt idx="1498">
                  <c:v>23</c:v>
                </c:pt>
                <c:pt idx="1499">
                  <c:v>43</c:v>
                </c:pt>
                <c:pt idx="1500">
                  <c:v>160</c:v>
                </c:pt>
                <c:pt idx="1501">
                  <c:v>66</c:v>
                </c:pt>
                <c:pt idx="1502">
                  <c:v>24</c:v>
                </c:pt>
                <c:pt idx="1503">
                  <c:v>30</c:v>
                </c:pt>
                <c:pt idx="1504">
                  <c:v>28</c:v>
                </c:pt>
                <c:pt idx="1505">
                  <c:v>79</c:v>
                </c:pt>
                <c:pt idx="1506">
                  <c:v>1017.3333333333334</c:v>
                </c:pt>
                <c:pt idx="1507">
                  <c:v>-1</c:v>
                </c:pt>
                <c:pt idx="1508">
                  <c:v>113</c:v>
                </c:pt>
                <c:pt idx="1509">
                  <c:v>173</c:v>
                </c:pt>
                <c:pt idx="1510">
                  <c:v>8</c:v>
                </c:pt>
                <c:pt idx="1511">
                  <c:v>42.333333333333329</c:v>
                </c:pt>
                <c:pt idx="1512">
                  <c:v>101</c:v>
                </c:pt>
                <c:pt idx="1513">
                  <c:v>6</c:v>
                </c:pt>
                <c:pt idx="1514">
                  <c:v>3</c:v>
                </c:pt>
                <c:pt idx="1515">
                  <c:v>68</c:v>
                </c:pt>
                <c:pt idx="1516">
                  <c:v>166.33333333333337</c:v>
                </c:pt>
                <c:pt idx="1517">
                  <c:v>775.33333333333337</c:v>
                </c:pt>
                <c:pt idx="1518">
                  <c:v>57</c:v>
                </c:pt>
                <c:pt idx="1519">
                  <c:v>172</c:v>
                </c:pt>
                <c:pt idx="1520">
                  <c:v>4</c:v>
                </c:pt>
                <c:pt idx="1521">
                  <c:v>43</c:v>
                </c:pt>
                <c:pt idx="1522">
                  <c:v>2.3333333333333357</c:v>
                </c:pt>
                <c:pt idx="1523">
                  <c:v>-1</c:v>
                </c:pt>
                <c:pt idx="1524">
                  <c:v>9</c:v>
                </c:pt>
                <c:pt idx="1525">
                  <c:v>778</c:v>
                </c:pt>
                <c:pt idx="1526">
                  <c:v>2</c:v>
                </c:pt>
                <c:pt idx="1527">
                  <c:v>141</c:v>
                </c:pt>
                <c:pt idx="1528">
                  <c:v>41</c:v>
                </c:pt>
                <c:pt idx="1529">
                  <c:v>5</c:v>
                </c:pt>
                <c:pt idx="1530">
                  <c:v>1041.3333333333335</c:v>
                </c:pt>
                <c:pt idx="1531">
                  <c:v>233</c:v>
                </c:pt>
                <c:pt idx="1532">
                  <c:v>198</c:v>
                </c:pt>
                <c:pt idx="1533">
                  <c:v>2.3333333333333357</c:v>
                </c:pt>
                <c:pt idx="1534">
                  <c:v>67</c:v>
                </c:pt>
                <c:pt idx="1535">
                  <c:v>876</c:v>
                </c:pt>
                <c:pt idx="1536">
                  <c:v>17</c:v>
                </c:pt>
                <c:pt idx="1537">
                  <c:v>60</c:v>
                </c:pt>
                <c:pt idx="1538">
                  <c:v>290</c:v>
                </c:pt>
                <c:pt idx="1539">
                  <c:v>175</c:v>
                </c:pt>
                <c:pt idx="1540">
                  <c:v>1032.3333333333335</c:v>
                </c:pt>
                <c:pt idx="1541">
                  <c:v>780.33333333333337</c:v>
                </c:pt>
                <c:pt idx="1542">
                  <c:v>3</c:v>
                </c:pt>
                <c:pt idx="1543">
                  <c:v>216</c:v>
                </c:pt>
                <c:pt idx="1544">
                  <c:v>1</c:v>
                </c:pt>
                <c:pt idx="1545">
                  <c:v>727</c:v>
                </c:pt>
                <c:pt idx="1546">
                  <c:v>11</c:v>
                </c:pt>
                <c:pt idx="1547">
                  <c:v>5</c:v>
                </c:pt>
                <c:pt idx="1548">
                  <c:v>80.333333333333329</c:v>
                </c:pt>
                <c:pt idx="1549">
                  <c:v>2.3333333333333357</c:v>
                </c:pt>
                <c:pt idx="1550">
                  <c:v>1.3333333333333357</c:v>
                </c:pt>
                <c:pt idx="1551">
                  <c:v>638</c:v>
                </c:pt>
                <c:pt idx="1552">
                  <c:v>7.3333333333333286</c:v>
                </c:pt>
                <c:pt idx="1553">
                  <c:v>110</c:v>
                </c:pt>
                <c:pt idx="1554">
                  <c:v>31</c:v>
                </c:pt>
                <c:pt idx="1555">
                  <c:v>54</c:v>
                </c:pt>
                <c:pt idx="1556">
                  <c:v>177</c:v>
                </c:pt>
                <c:pt idx="1557">
                  <c:v>719.33333333333337</c:v>
                </c:pt>
                <c:pt idx="1558">
                  <c:v>11</c:v>
                </c:pt>
                <c:pt idx="1559">
                  <c:v>119.33333333333333</c:v>
                </c:pt>
                <c:pt idx="1560">
                  <c:v>138</c:v>
                </c:pt>
                <c:pt idx="1561">
                  <c:v>108</c:v>
                </c:pt>
                <c:pt idx="1562">
                  <c:v>-1</c:v>
                </c:pt>
                <c:pt idx="1563">
                  <c:v>3</c:v>
                </c:pt>
                <c:pt idx="1564">
                  <c:v>21</c:v>
                </c:pt>
                <c:pt idx="1565">
                  <c:v>-2</c:v>
                </c:pt>
                <c:pt idx="1566">
                  <c:v>26</c:v>
                </c:pt>
                <c:pt idx="1567">
                  <c:v>75</c:v>
                </c:pt>
                <c:pt idx="1568">
                  <c:v>5</c:v>
                </c:pt>
                <c:pt idx="1569">
                  <c:v>793.33333333333337</c:v>
                </c:pt>
                <c:pt idx="1570">
                  <c:v>24.333333333333329</c:v>
                </c:pt>
                <c:pt idx="1571">
                  <c:v>772.33333333333337</c:v>
                </c:pt>
                <c:pt idx="1572">
                  <c:v>764.33333333333337</c:v>
                </c:pt>
                <c:pt idx="1573">
                  <c:v>56</c:v>
                </c:pt>
                <c:pt idx="1574">
                  <c:v>108</c:v>
                </c:pt>
                <c:pt idx="1575">
                  <c:v>205</c:v>
                </c:pt>
                <c:pt idx="1576">
                  <c:v>187</c:v>
                </c:pt>
                <c:pt idx="1577">
                  <c:v>542</c:v>
                </c:pt>
                <c:pt idx="1578">
                  <c:v>772.33333333333337</c:v>
                </c:pt>
                <c:pt idx="1579">
                  <c:v>158</c:v>
                </c:pt>
                <c:pt idx="1580">
                  <c:v>899.33333333333337</c:v>
                </c:pt>
                <c:pt idx="1581">
                  <c:v>-1</c:v>
                </c:pt>
                <c:pt idx="1582">
                  <c:v>68.333333333333343</c:v>
                </c:pt>
                <c:pt idx="1583">
                  <c:v>106.33333333333333</c:v>
                </c:pt>
                <c:pt idx="1584">
                  <c:v>10</c:v>
                </c:pt>
                <c:pt idx="1585">
                  <c:v>20</c:v>
                </c:pt>
                <c:pt idx="1586">
                  <c:v>14</c:v>
                </c:pt>
                <c:pt idx="1587">
                  <c:v>43</c:v>
                </c:pt>
                <c:pt idx="1588">
                  <c:v>82.333333333333329</c:v>
                </c:pt>
                <c:pt idx="1589">
                  <c:v>6</c:v>
                </c:pt>
                <c:pt idx="1590">
                  <c:v>3.3333333333333357</c:v>
                </c:pt>
                <c:pt idx="1591">
                  <c:v>4</c:v>
                </c:pt>
                <c:pt idx="1592">
                  <c:v>11.333333333333329</c:v>
                </c:pt>
                <c:pt idx="1593">
                  <c:v>21</c:v>
                </c:pt>
                <c:pt idx="1594">
                  <c:v>3</c:v>
                </c:pt>
                <c:pt idx="1595">
                  <c:v>56</c:v>
                </c:pt>
                <c:pt idx="1596">
                  <c:v>3</c:v>
                </c:pt>
                <c:pt idx="1597">
                  <c:v>0</c:v>
                </c:pt>
                <c:pt idx="1598">
                  <c:v>402.33333333333337</c:v>
                </c:pt>
                <c:pt idx="1599">
                  <c:v>270</c:v>
                </c:pt>
                <c:pt idx="1600">
                  <c:v>10</c:v>
                </c:pt>
                <c:pt idx="1601">
                  <c:v>989.33333333333337</c:v>
                </c:pt>
                <c:pt idx="1602">
                  <c:v>33</c:v>
                </c:pt>
                <c:pt idx="1603">
                  <c:v>1</c:v>
                </c:pt>
                <c:pt idx="1604">
                  <c:v>64.333333333333329</c:v>
                </c:pt>
                <c:pt idx="1605">
                  <c:v>-2</c:v>
                </c:pt>
                <c:pt idx="1606">
                  <c:v>156</c:v>
                </c:pt>
                <c:pt idx="1607">
                  <c:v>95</c:v>
                </c:pt>
                <c:pt idx="1608">
                  <c:v>-1</c:v>
                </c:pt>
                <c:pt idx="1609">
                  <c:v>256.33333333333337</c:v>
                </c:pt>
                <c:pt idx="1610">
                  <c:v>25</c:v>
                </c:pt>
                <c:pt idx="1611">
                  <c:v>815.33333333333337</c:v>
                </c:pt>
                <c:pt idx="1612">
                  <c:v>24.333333333333329</c:v>
                </c:pt>
                <c:pt idx="1613">
                  <c:v>169.33333333333337</c:v>
                </c:pt>
                <c:pt idx="1614">
                  <c:v>76</c:v>
                </c:pt>
                <c:pt idx="1615">
                  <c:v>241.33333333333337</c:v>
                </c:pt>
                <c:pt idx="1616">
                  <c:v>1.3333333333333286</c:v>
                </c:pt>
                <c:pt idx="1617">
                  <c:v>60</c:v>
                </c:pt>
                <c:pt idx="1618">
                  <c:v>80.333333333333329</c:v>
                </c:pt>
                <c:pt idx="1619">
                  <c:v>27</c:v>
                </c:pt>
                <c:pt idx="1620">
                  <c:v>106</c:v>
                </c:pt>
                <c:pt idx="1621">
                  <c:v>11</c:v>
                </c:pt>
                <c:pt idx="1622">
                  <c:v>18.333333333333336</c:v>
                </c:pt>
                <c:pt idx="1623">
                  <c:v>199</c:v>
                </c:pt>
                <c:pt idx="1624">
                  <c:v>350.66666666666663</c:v>
                </c:pt>
                <c:pt idx="1625">
                  <c:v>767.33333333333337</c:v>
                </c:pt>
                <c:pt idx="1626">
                  <c:v>608</c:v>
                </c:pt>
                <c:pt idx="1627">
                  <c:v>58</c:v>
                </c:pt>
                <c:pt idx="1628">
                  <c:v>762</c:v>
                </c:pt>
                <c:pt idx="1629">
                  <c:v>272.66666666666663</c:v>
                </c:pt>
                <c:pt idx="1630">
                  <c:v>272</c:v>
                </c:pt>
                <c:pt idx="1631">
                  <c:v>284</c:v>
                </c:pt>
                <c:pt idx="1632">
                  <c:v>82</c:v>
                </c:pt>
                <c:pt idx="1633">
                  <c:v>459</c:v>
                </c:pt>
                <c:pt idx="1634">
                  <c:v>3</c:v>
                </c:pt>
                <c:pt idx="1635">
                  <c:v>9</c:v>
                </c:pt>
                <c:pt idx="1636">
                  <c:v>5</c:v>
                </c:pt>
                <c:pt idx="1637">
                  <c:v>743.33333333333337</c:v>
                </c:pt>
                <c:pt idx="1638">
                  <c:v>60</c:v>
                </c:pt>
                <c:pt idx="1639">
                  <c:v>-1</c:v>
                </c:pt>
                <c:pt idx="1640">
                  <c:v>238</c:v>
                </c:pt>
                <c:pt idx="1641">
                  <c:v>3.3333333333333357</c:v>
                </c:pt>
                <c:pt idx="1642">
                  <c:v>1.3333333333333286</c:v>
                </c:pt>
                <c:pt idx="1643">
                  <c:v>88</c:v>
                </c:pt>
                <c:pt idx="1644">
                  <c:v>446</c:v>
                </c:pt>
                <c:pt idx="1645">
                  <c:v>77</c:v>
                </c:pt>
                <c:pt idx="1646">
                  <c:v>287</c:v>
                </c:pt>
                <c:pt idx="1647">
                  <c:v>4</c:v>
                </c:pt>
                <c:pt idx="1648">
                  <c:v>364</c:v>
                </c:pt>
                <c:pt idx="1649">
                  <c:v>2</c:v>
                </c:pt>
                <c:pt idx="1650">
                  <c:v>-2</c:v>
                </c:pt>
                <c:pt idx="1651">
                  <c:v>1031</c:v>
                </c:pt>
                <c:pt idx="1652">
                  <c:v>1.3333333333333357</c:v>
                </c:pt>
                <c:pt idx="1653">
                  <c:v>3</c:v>
                </c:pt>
                <c:pt idx="1654">
                  <c:v>111.33333333333333</c:v>
                </c:pt>
                <c:pt idx="1655">
                  <c:v>19.333333333333336</c:v>
                </c:pt>
                <c:pt idx="1656">
                  <c:v>13.333333333333336</c:v>
                </c:pt>
                <c:pt idx="1657">
                  <c:v>95.333333333333329</c:v>
                </c:pt>
                <c:pt idx="1658">
                  <c:v>5.3333333333333286</c:v>
                </c:pt>
                <c:pt idx="1659">
                  <c:v>1.3333333333333357</c:v>
                </c:pt>
                <c:pt idx="1660">
                  <c:v>17</c:v>
                </c:pt>
                <c:pt idx="1661">
                  <c:v>1.3333333333333357</c:v>
                </c:pt>
                <c:pt idx="1662">
                  <c:v>156</c:v>
                </c:pt>
                <c:pt idx="1663">
                  <c:v>63</c:v>
                </c:pt>
                <c:pt idx="1664">
                  <c:v>57</c:v>
                </c:pt>
                <c:pt idx="1665">
                  <c:v>2</c:v>
                </c:pt>
                <c:pt idx="1666">
                  <c:v>15</c:v>
                </c:pt>
                <c:pt idx="1667">
                  <c:v>84</c:v>
                </c:pt>
                <c:pt idx="1668">
                  <c:v>415.33333333333337</c:v>
                </c:pt>
                <c:pt idx="1669">
                  <c:v>2</c:v>
                </c:pt>
                <c:pt idx="1670">
                  <c:v>130</c:v>
                </c:pt>
                <c:pt idx="1671">
                  <c:v>110.33333333333333</c:v>
                </c:pt>
                <c:pt idx="1672">
                  <c:v>918.33333333333337</c:v>
                </c:pt>
                <c:pt idx="1673">
                  <c:v>176</c:v>
                </c:pt>
                <c:pt idx="1674">
                  <c:v>316.33333333333337</c:v>
                </c:pt>
                <c:pt idx="1675">
                  <c:v>1093.3333333333335</c:v>
                </c:pt>
                <c:pt idx="1676">
                  <c:v>35</c:v>
                </c:pt>
                <c:pt idx="1677">
                  <c:v>40</c:v>
                </c:pt>
                <c:pt idx="1678">
                  <c:v>-2</c:v>
                </c:pt>
                <c:pt idx="1679">
                  <c:v>19.333333333333329</c:v>
                </c:pt>
                <c:pt idx="1680">
                  <c:v>137</c:v>
                </c:pt>
                <c:pt idx="1681">
                  <c:v>212</c:v>
                </c:pt>
                <c:pt idx="1682">
                  <c:v>22</c:v>
                </c:pt>
                <c:pt idx="1683">
                  <c:v>27</c:v>
                </c:pt>
                <c:pt idx="1684">
                  <c:v>937.33333333333337</c:v>
                </c:pt>
                <c:pt idx="1685">
                  <c:v>72</c:v>
                </c:pt>
                <c:pt idx="1686">
                  <c:v>215</c:v>
                </c:pt>
                <c:pt idx="1687">
                  <c:v>2</c:v>
                </c:pt>
                <c:pt idx="1688">
                  <c:v>-1</c:v>
                </c:pt>
                <c:pt idx="1689">
                  <c:v>97.333333333333329</c:v>
                </c:pt>
                <c:pt idx="1690">
                  <c:v>59</c:v>
                </c:pt>
                <c:pt idx="1691">
                  <c:v>211.33333333333337</c:v>
                </c:pt>
                <c:pt idx="1692">
                  <c:v>41</c:v>
                </c:pt>
                <c:pt idx="1693">
                  <c:v>269</c:v>
                </c:pt>
                <c:pt idx="1694">
                  <c:v>176</c:v>
                </c:pt>
                <c:pt idx="1695">
                  <c:v>15.333333333333329</c:v>
                </c:pt>
                <c:pt idx="1696">
                  <c:v>3</c:v>
                </c:pt>
                <c:pt idx="1697">
                  <c:v>1075.3333333333335</c:v>
                </c:pt>
                <c:pt idx="1698">
                  <c:v>4</c:v>
                </c:pt>
                <c:pt idx="1699">
                  <c:v>2</c:v>
                </c:pt>
                <c:pt idx="1700">
                  <c:v>65.333333333333329</c:v>
                </c:pt>
                <c:pt idx="1701">
                  <c:v>27</c:v>
                </c:pt>
                <c:pt idx="1702">
                  <c:v>26</c:v>
                </c:pt>
                <c:pt idx="1703">
                  <c:v>21</c:v>
                </c:pt>
                <c:pt idx="1704">
                  <c:v>166</c:v>
                </c:pt>
                <c:pt idx="1705">
                  <c:v>205</c:v>
                </c:pt>
                <c:pt idx="1706">
                  <c:v>11</c:v>
                </c:pt>
                <c:pt idx="1707">
                  <c:v>27</c:v>
                </c:pt>
                <c:pt idx="1708">
                  <c:v>63</c:v>
                </c:pt>
                <c:pt idx="1709">
                  <c:v>10</c:v>
                </c:pt>
                <c:pt idx="1710">
                  <c:v>83.333333333333329</c:v>
                </c:pt>
                <c:pt idx="1711">
                  <c:v>591</c:v>
                </c:pt>
                <c:pt idx="1712">
                  <c:v>286</c:v>
                </c:pt>
                <c:pt idx="1713">
                  <c:v>118.66666666666666</c:v>
                </c:pt>
                <c:pt idx="1714">
                  <c:v>2.3333333333333286</c:v>
                </c:pt>
                <c:pt idx="1715">
                  <c:v>2</c:v>
                </c:pt>
                <c:pt idx="1716">
                  <c:v>118</c:v>
                </c:pt>
                <c:pt idx="1717">
                  <c:v>2</c:v>
                </c:pt>
                <c:pt idx="1718">
                  <c:v>94</c:v>
                </c:pt>
                <c:pt idx="1719">
                  <c:v>1.3333333333333286</c:v>
                </c:pt>
                <c:pt idx="1720">
                  <c:v>166</c:v>
                </c:pt>
                <c:pt idx="1721">
                  <c:v>9.3333333333333286</c:v>
                </c:pt>
                <c:pt idx="1722">
                  <c:v>619.33333333333337</c:v>
                </c:pt>
                <c:pt idx="1723">
                  <c:v>2</c:v>
                </c:pt>
                <c:pt idx="1724">
                  <c:v>55</c:v>
                </c:pt>
                <c:pt idx="1725">
                  <c:v>95</c:v>
                </c:pt>
                <c:pt idx="1726">
                  <c:v>1</c:v>
                </c:pt>
                <c:pt idx="1727">
                  <c:v>134</c:v>
                </c:pt>
                <c:pt idx="1728">
                  <c:v>65</c:v>
                </c:pt>
                <c:pt idx="1729">
                  <c:v>300</c:v>
                </c:pt>
                <c:pt idx="1730">
                  <c:v>326.33333333333337</c:v>
                </c:pt>
                <c:pt idx="1731">
                  <c:v>324.33333333333337</c:v>
                </c:pt>
                <c:pt idx="1732">
                  <c:v>237</c:v>
                </c:pt>
                <c:pt idx="1733">
                  <c:v>545.33333333333337</c:v>
                </c:pt>
                <c:pt idx="1734">
                  <c:v>1.3333333333333357</c:v>
                </c:pt>
                <c:pt idx="1735">
                  <c:v>64</c:v>
                </c:pt>
                <c:pt idx="1736">
                  <c:v>18</c:v>
                </c:pt>
                <c:pt idx="1737">
                  <c:v>310</c:v>
                </c:pt>
                <c:pt idx="1738">
                  <c:v>48</c:v>
                </c:pt>
                <c:pt idx="1739">
                  <c:v>71.333333333333329</c:v>
                </c:pt>
                <c:pt idx="1740">
                  <c:v>37</c:v>
                </c:pt>
                <c:pt idx="1741">
                  <c:v>246</c:v>
                </c:pt>
                <c:pt idx="1742">
                  <c:v>0</c:v>
                </c:pt>
                <c:pt idx="1743">
                  <c:v>49</c:v>
                </c:pt>
                <c:pt idx="1744">
                  <c:v>491</c:v>
                </c:pt>
                <c:pt idx="1745">
                  <c:v>9</c:v>
                </c:pt>
                <c:pt idx="1746">
                  <c:v>2</c:v>
                </c:pt>
                <c:pt idx="1747">
                  <c:v>138</c:v>
                </c:pt>
                <c:pt idx="1748">
                  <c:v>0</c:v>
                </c:pt>
                <c:pt idx="1749">
                  <c:v>314</c:v>
                </c:pt>
                <c:pt idx="1750">
                  <c:v>104</c:v>
                </c:pt>
                <c:pt idx="1751">
                  <c:v>386</c:v>
                </c:pt>
                <c:pt idx="1752">
                  <c:v>103</c:v>
                </c:pt>
                <c:pt idx="1753">
                  <c:v>1</c:v>
                </c:pt>
                <c:pt idx="1754">
                  <c:v>160</c:v>
                </c:pt>
                <c:pt idx="1755">
                  <c:v>159</c:v>
                </c:pt>
                <c:pt idx="1756">
                  <c:v>19</c:v>
                </c:pt>
                <c:pt idx="1757">
                  <c:v>29</c:v>
                </c:pt>
                <c:pt idx="1758">
                  <c:v>98</c:v>
                </c:pt>
                <c:pt idx="1759">
                  <c:v>2</c:v>
                </c:pt>
                <c:pt idx="1760">
                  <c:v>104</c:v>
                </c:pt>
                <c:pt idx="1761">
                  <c:v>7.3333333333333357</c:v>
                </c:pt>
                <c:pt idx="1762">
                  <c:v>-1</c:v>
                </c:pt>
                <c:pt idx="1763">
                  <c:v>777.33333333333337</c:v>
                </c:pt>
                <c:pt idx="1764">
                  <c:v>537</c:v>
                </c:pt>
                <c:pt idx="1765">
                  <c:v>14</c:v>
                </c:pt>
                <c:pt idx="1766">
                  <c:v>528</c:v>
                </c:pt>
                <c:pt idx="1767">
                  <c:v>13</c:v>
                </c:pt>
                <c:pt idx="1768">
                  <c:v>34</c:v>
                </c:pt>
                <c:pt idx="1769">
                  <c:v>184.66666666666666</c:v>
                </c:pt>
                <c:pt idx="1770">
                  <c:v>-2</c:v>
                </c:pt>
                <c:pt idx="1771">
                  <c:v>640.33333333333337</c:v>
                </c:pt>
                <c:pt idx="1772">
                  <c:v>51</c:v>
                </c:pt>
                <c:pt idx="1773">
                  <c:v>126.66666666666666</c:v>
                </c:pt>
                <c:pt idx="1774">
                  <c:v>13</c:v>
                </c:pt>
                <c:pt idx="1775">
                  <c:v>9</c:v>
                </c:pt>
                <c:pt idx="1776">
                  <c:v>55</c:v>
                </c:pt>
                <c:pt idx="1777">
                  <c:v>7.3333333333333357</c:v>
                </c:pt>
                <c:pt idx="1778">
                  <c:v>82</c:v>
                </c:pt>
                <c:pt idx="1779">
                  <c:v>22.666666666666657</c:v>
                </c:pt>
                <c:pt idx="1780">
                  <c:v>57</c:v>
                </c:pt>
                <c:pt idx="1781">
                  <c:v>39</c:v>
                </c:pt>
                <c:pt idx="1782">
                  <c:v>306</c:v>
                </c:pt>
                <c:pt idx="1783">
                  <c:v>320</c:v>
                </c:pt>
                <c:pt idx="1784">
                  <c:v>333</c:v>
                </c:pt>
                <c:pt idx="1785">
                  <c:v>90</c:v>
                </c:pt>
                <c:pt idx="1786">
                  <c:v>200</c:v>
                </c:pt>
                <c:pt idx="1787">
                  <c:v>665.33333333333337</c:v>
                </c:pt>
                <c:pt idx="1788">
                  <c:v>93</c:v>
                </c:pt>
                <c:pt idx="1789">
                  <c:v>155</c:v>
                </c:pt>
                <c:pt idx="1790">
                  <c:v>895.33333333333337</c:v>
                </c:pt>
                <c:pt idx="1791">
                  <c:v>77.333333333333329</c:v>
                </c:pt>
                <c:pt idx="1792">
                  <c:v>434.33333333333337</c:v>
                </c:pt>
                <c:pt idx="1793">
                  <c:v>820.33333333333337</c:v>
                </c:pt>
                <c:pt idx="1794">
                  <c:v>763</c:v>
                </c:pt>
                <c:pt idx="1795">
                  <c:v>22.333333333333329</c:v>
                </c:pt>
                <c:pt idx="1796">
                  <c:v>63</c:v>
                </c:pt>
                <c:pt idx="1797">
                  <c:v>4</c:v>
                </c:pt>
                <c:pt idx="1798">
                  <c:v>1023</c:v>
                </c:pt>
                <c:pt idx="1799">
                  <c:v>62.666666666666657</c:v>
                </c:pt>
                <c:pt idx="1800">
                  <c:v>701</c:v>
                </c:pt>
                <c:pt idx="1801">
                  <c:v>38</c:v>
                </c:pt>
                <c:pt idx="1802">
                  <c:v>318</c:v>
                </c:pt>
                <c:pt idx="1803">
                  <c:v>2.6666666666666572</c:v>
                </c:pt>
                <c:pt idx="1804">
                  <c:v>20</c:v>
                </c:pt>
                <c:pt idx="1805">
                  <c:v>23.666666666666657</c:v>
                </c:pt>
                <c:pt idx="1806">
                  <c:v>1157</c:v>
                </c:pt>
                <c:pt idx="1807">
                  <c:v>1</c:v>
                </c:pt>
                <c:pt idx="1808">
                  <c:v>37.333333333333329</c:v>
                </c:pt>
                <c:pt idx="1809">
                  <c:v>61</c:v>
                </c:pt>
                <c:pt idx="1810">
                  <c:v>40</c:v>
                </c:pt>
                <c:pt idx="1811">
                  <c:v>575</c:v>
                </c:pt>
                <c:pt idx="1812">
                  <c:v>272</c:v>
                </c:pt>
                <c:pt idx="1813">
                  <c:v>508.33333333333337</c:v>
                </c:pt>
                <c:pt idx="1814">
                  <c:v>198</c:v>
                </c:pt>
                <c:pt idx="1815">
                  <c:v>1256.3333333333335</c:v>
                </c:pt>
                <c:pt idx="1816">
                  <c:v>18</c:v>
                </c:pt>
                <c:pt idx="1817">
                  <c:v>36</c:v>
                </c:pt>
                <c:pt idx="1818">
                  <c:v>3.6666666666666572</c:v>
                </c:pt>
                <c:pt idx="1819">
                  <c:v>163</c:v>
                </c:pt>
                <c:pt idx="1820">
                  <c:v>1175.3333333333335</c:v>
                </c:pt>
                <c:pt idx="1821">
                  <c:v>108.33333333333333</c:v>
                </c:pt>
                <c:pt idx="1822">
                  <c:v>151</c:v>
                </c:pt>
                <c:pt idx="1823">
                  <c:v>703</c:v>
                </c:pt>
                <c:pt idx="1824">
                  <c:v>30</c:v>
                </c:pt>
                <c:pt idx="1825">
                  <c:v>53.333333333333329</c:v>
                </c:pt>
                <c:pt idx="1826">
                  <c:v>5</c:v>
                </c:pt>
                <c:pt idx="1827">
                  <c:v>48</c:v>
                </c:pt>
                <c:pt idx="1828">
                  <c:v>854</c:v>
                </c:pt>
                <c:pt idx="1829">
                  <c:v>794.33333333333337</c:v>
                </c:pt>
                <c:pt idx="1830">
                  <c:v>4.3333333333333286</c:v>
                </c:pt>
                <c:pt idx="1831">
                  <c:v>2</c:v>
                </c:pt>
                <c:pt idx="1832">
                  <c:v>19.333333333333329</c:v>
                </c:pt>
                <c:pt idx="1833">
                  <c:v>849.33333333333337</c:v>
                </c:pt>
                <c:pt idx="1834">
                  <c:v>3</c:v>
                </c:pt>
                <c:pt idx="1835">
                  <c:v>30</c:v>
                </c:pt>
                <c:pt idx="1836">
                  <c:v>82.333333333333329</c:v>
                </c:pt>
                <c:pt idx="1837">
                  <c:v>27</c:v>
                </c:pt>
                <c:pt idx="1838">
                  <c:v>1.3333333333333357</c:v>
                </c:pt>
                <c:pt idx="1839">
                  <c:v>5</c:v>
                </c:pt>
                <c:pt idx="1840">
                  <c:v>600.33333333333337</c:v>
                </c:pt>
                <c:pt idx="1841">
                  <c:v>101</c:v>
                </c:pt>
                <c:pt idx="1842">
                  <c:v>152</c:v>
                </c:pt>
                <c:pt idx="1843">
                  <c:v>2.3333333333333286</c:v>
                </c:pt>
                <c:pt idx="1844">
                  <c:v>72</c:v>
                </c:pt>
                <c:pt idx="1845">
                  <c:v>-1</c:v>
                </c:pt>
                <c:pt idx="1846">
                  <c:v>403</c:v>
                </c:pt>
                <c:pt idx="1847">
                  <c:v>4</c:v>
                </c:pt>
                <c:pt idx="1848">
                  <c:v>30</c:v>
                </c:pt>
                <c:pt idx="1849">
                  <c:v>31</c:v>
                </c:pt>
                <c:pt idx="1850">
                  <c:v>56</c:v>
                </c:pt>
                <c:pt idx="1851">
                  <c:v>0</c:v>
                </c:pt>
                <c:pt idx="1852">
                  <c:v>25.666666666666657</c:v>
                </c:pt>
                <c:pt idx="1853">
                  <c:v>11</c:v>
                </c:pt>
                <c:pt idx="1854">
                  <c:v>50</c:v>
                </c:pt>
                <c:pt idx="1855">
                  <c:v>60</c:v>
                </c:pt>
                <c:pt idx="1856">
                  <c:v>11</c:v>
                </c:pt>
                <c:pt idx="1857">
                  <c:v>39.333333333333336</c:v>
                </c:pt>
                <c:pt idx="1858">
                  <c:v>4</c:v>
                </c:pt>
                <c:pt idx="1859">
                  <c:v>23</c:v>
                </c:pt>
                <c:pt idx="1860">
                  <c:v>62</c:v>
                </c:pt>
                <c:pt idx="1861">
                  <c:v>89.666666666666657</c:v>
                </c:pt>
                <c:pt idx="1862">
                  <c:v>531.33333333333337</c:v>
                </c:pt>
                <c:pt idx="1863">
                  <c:v>212</c:v>
                </c:pt>
                <c:pt idx="1864">
                  <c:v>82.333333333333329</c:v>
                </c:pt>
                <c:pt idx="1865">
                  <c:v>-1</c:v>
                </c:pt>
                <c:pt idx="1866">
                  <c:v>63</c:v>
                </c:pt>
                <c:pt idx="1867">
                  <c:v>230</c:v>
                </c:pt>
                <c:pt idx="1868">
                  <c:v>156</c:v>
                </c:pt>
                <c:pt idx="1869">
                  <c:v>111</c:v>
                </c:pt>
                <c:pt idx="1870">
                  <c:v>34.666666666666657</c:v>
                </c:pt>
                <c:pt idx="1871">
                  <c:v>166</c:v>
                </c:pt>
                <c:pt idx="1872">
                  <c:v>34.333333333333329</c:v>
                </c:pt>
                <c:pt idx="1873">
                  <c:v>5.3333333333333286</c:v>
                </c:pt>
                <c:pt idx="1874">
                  <c:v>12</c:v>
                </c:pt>
                <c:pt idx="1875">
                  <c:v>127</c:v>
                </c:pt>
                <c:pt idx="1876">
                  <c:v>640</c:v>
                </c:pt>
                <c:pt idx="1877">
                  <c:v>7</c:v>
                </c:pt>
                <c:pt idx="1878">
                  <c:v>41</c:v>
                </c:pt>
                <c:pt idx="1879">
                  <c:v>238.33333333333337</c:v>
                </c:pt>
                <c:pt idx="1880">
                  <c:v>66.333333333333329</c:v>
                </c:pt>
                <c:pt idx="1881">
                  <c:v>15.333333333333329</c:v>
                </c:pt>
                <c:pt idx="1882">
                  <c:v>5.3333333333333286</c:v>
                </c:pt>
                <c:pt idx="1883">
                  <c:v>14</c:v>
                </c:pt>
                <c:pt idx="1884">
                  <c:v>61</c:v>
                </c:pt>
                <c:pt idx="1885">
                  <c:v>9.6666666666666572</c:v>
                </c:pt>
                <c:pt idx="1886">
                  <c:v>9</c:v>
                </c:pt>
                <c:pt idx="1887">
                  <c:v>17</c:v>
                </c:pt>
                <c:pt idx="1888">
                  <c:v>233</c:v>
                </c:pt>
                <c:pt idx="1889">
                  <c:v>21.333333333333329</c:v>
                </c:pt>
                <c:pt idx="1890">
                  <c:v>4</c:v>
                </c:pt>
                <c:pt idx="1891">
                  <c:v>110.33333333333337</c:v>
                </c:pt>
                <c:pt idx="1892">
                  <c:v>55</c:v>
                </c:pt>
                <c:pt idx="1893">
                  <c:v>2</c:v>
                </c:pt>
                <c:pt idx="1894">
                  <c:v>74</c:v>
                </c:pt>
                <c:pt idx="1895">
                  <c:v>296</c:v>
                </c:pt>
                <c:pt idx="1896">
                  <c:v>4</c:v>
                </c:pt>
                <c:pt idx="1897">
                  <c:v>52</c:v>
                </c:pt>
                <c:pt idx="1898">
                  <c:v>9</c:v>
                </c:pt>
                <c:pt idx="1899">
                  <c:v>5.3333333333333286</c:v>
                </c:pt>
                <c:pt idx="1900">
                  <c:v>107</c:v>
                </c:pt>
                <c:pt idx="1901">
                  <c:v>27</c:v>
                </c:pt>
                <c:pt idx="1902">
                  <c:v>300</c:v>
                </c:pt>
                <c:pt idx="1903">
                  <c:v>52</c:v>
                </c:pt>
                <c:pt idx="1904">
                  <c:v>84</c:v>
                </c:pt>
                <c:pt idx="1905">
                  <c:v>74</c:v>
                </c:pt>
                <c:pt idx="1906">
                  <c:v>261</c:v>
                </c:pt>
                <c:pt idx="1907">
                  <c:v>4</c:v>
                </c:pt>
                <c:pt idx="1908">
                  <c:v>4</c:v>
                </c:pt>
                <c:pt idx="1909">
                  <c:v>-2</c:v>
                </c:pt>
                <c:pt idx="1910">
                  <c:v>725.33333333333337</c:v>
                </c:pt>
                <c:pt idx="1911">
                  <c:v>-1</c:v>
                </c:pt>
                <c:pt idx="1912">
                  <c:v>519.33333333333337</c:v>
                </c:pt>
                <c:pt idx="1913">
                  <c:v>116</c:v>
                </c:pt>
                <c:pt idx="1914">
                  <c:v>66</c:v>
                </c:pt>
                <c:pt idx="1915">
                  <c:v>29</c:v>
                </c:pt>
                <c:pt idx="1916">
                  <c:v>1</c:v>
                </c:pt>
                <c:pt idx="1917">
                  <c:v>34.333333333333329</c:v>
                </c:pt>
                <c:pt idx="1918">
                  <c:v>11</c:v>
                </c:pt>
                <c:pt idx="1919">
                  <c:v>-2</c:v>
                </c:pt>
                <c:pt idx="1920">
                  <c:v>737.33333333333337</c:v>
                </c:pt>
                <c:pt idx="1921">
                  <c:v>40.666666666666657</c:v>
                </c:pt>
                <c:pt idx="1922">
                  <c:v>13</c:v>
                </c:pt>
                <c:pt idx="1923">
                  <c:v>31.333333333333329</c:v>
                </c:pt>
                <c:pt idx="1924">
                  <c:v>4.6666666666666572</c:v>
                </c:pt>
                <c:pt idx="1925">
                  <c:v>26</c:v>
                </c:pt>
                <c:pt idx="1926">
                  <c:v>17</c:v>
                </c:pt>
                <c:pt idx="1927">
                  <c:v>1.3333333333333357</c:v>
                </c:pt>
                <c:pt idx="1928">
                  <c:v>351</c:v>
                </c:pt>
                <c:pt idx="1929">
                  <c:v>12</c:v>
                </c:pt>
                <c:pt idx="1930">
                  <c:v>162</c:v>
                </c:pt>
                <c:pt idx="1931">
                  <c:v>2</c:v>
                </c:pt>
                <c:pt idx="1932">
                  <c:v>138</c:v>
                </c:pt>
                <c:pt idx="1933">
                  <c:v>55</c:v>
                </c:pt>
                <c:pt idx="1934">
                  <c:v>262</c:v>
                </c:pt>
                <c:pt idx="1935">
                  <c:v>6</c:v>
                </c:pt>
                <c:pt idx="1936">
                  <c:v>101</c:v>
                </c:pt>
                <c:pt idx="1937">
                  <c:v>390</c:v>
                </c:pt>
                <c:pt idx="1938">
                  <c:v>448</c:v>
                </c:pt>
                <c:pt idx="1939">
                  <c:v>1</c:v>
                </c:pt>
                <c:pt idx="1940">
                  <c:v>400.33333333333337</c:v>
                </c:pt>
                <c:pt idx="1941">
                  <c:v>3</c:v>
                </c:pt>
                <c:pt idx="1942">
                  <c:v>1127.3333333333335</c:v>
                </c:pt>
                <c:pt idx="1943">
                  <c:v>1044.3333333333335</c:v>
                </c:pt>
                <c:pt idx="1944">
                  <c:v>103</c:v>
                </c:pt>
                <c:pt idx="1945">
                  <c:v>29</c:v>
                </c:pt>
                <c:pt idx="1946">
                  <c:v>271</c:v>
                </c:pt>
                <c:pt idx="1947">
                  <c:v>983.33333333333337</c:v>
                </c:pt>
                <c:pt idx="1948">
                  <c:v>480</c:v>
                </c:pt>
                <c:pt idx="1949">
                  <c:v>26</c:v>
                </c:pt>
                <c:pt idx="1950">
                  <c:v>511</c:v>
                </c:pt>
                <c:pt idx="1951">
                  <c:v>43</c:v>
                </c:pt>
                <c:pt idx="1952">
                  <c:v>896.33333333333337</c:v>
                </c:pt>
                <c:pt idx="1953">
                  <c:v>725</c:v>
                </c:pt>
                <c:pt idx="1954">
                  <c:v>3.6666666666666572</c:v>
                </c:pt>
                <c:pt idx="1955">
                  <c:v>898.33333333333337</c:v>
                </c:pt>
                <c:pt idx="1956">
                  <c:v>897.33333333333337</c:v>
                </c:pt>
                <c:pt idx="1957">
                  <c:v>50</c:v>
                </c:pt>
                <c:pt idx="1958">
                  <c:v>61</c:v>
                </c:pt>
                <c:pt idx="1959">
                  <c:v>107</c:v>
                </c:pt>
                <c:pt idx="1960">
                  <c:v>215</c:v>
                </c:pt>
                <c:pt idx="1961">
                  <c:v>29</c:v>
                </c:pt>
                <c:pt idx="1962">
                  <c:v>74.333333333333329</c:v>
                </c:pt>
                <c:pt idx="1963">
                  <c:v>40</c:v>
                </c:pt>
                <c:pt idx="1964">
                  <c:v>3</c:v>
                </c:pt>
                <c:pt idx="1965">
                  <c:v>14</c:v>
                </c:pt>
                <c:pt idx="1966">
                  <c:v>96.666666666666657</c:v>
                </c:pt>
                <c:pt idx="1967">
                  <c:v>0</c:v>
                </c:pt>
                <c:pt idx="1968">
                  <c:v>5</c:v>
                </c:pt>
                <c:pt idx="1969">
                  <c:v>4</c:v>
                </c:pt>
                <c:pt idx="1970">
                  <c:v>9</c:v>
                </c:pt>
                <c:pt idx="1971">
                  <c:v>130</c:v>
                </c:pt>
                <c:pt idx="1972">
                  <c:v>3</c:v>
                </c:pt>
                <c:pt idx="1973">
                  <c:v>2</c:v>
                </c:pt>
                <c:pt idx="1974">
                  <c:v>618</c:v>
                </c:pt>
                <c:pt idx="1975">
                  <c:v>3</c:v>
                </c:pt>
                <c:pt idx="1976">
                  <c:v>10.333333333333329</c:v>
                </c:pt>
                <c:pt idx="1977">
                  <c:v>-2</c:v>
                </c:pt>
                <c:pt idx="1978">
                  <c:v>1.3333333333333357</c:v>
                </c:pt>
                <c:pt idx="1979">
                  <c:v>51</c:v>
                </c:pt>
                <c:pt idx="1980">
                  <c:v>20</c:v>
                </c:pt>
                <c:pt idx="1981">
                  <c:v>258</c:v>
                </c:pt>
                <c:pt idx="1982">
                  <c:v>792</c:v>
                </c:pt>
                <c:pt idx="1983">
                  <c:v>1</c:v>
                </c:pt>
                <c:pt idx="1984">
                  <c:v>423</c:v>
                </c:pt>
                <c:pt idx="1985">
                  <c:v>974</c:v>
                </c:pt>
                <c:pt idx="1986">
                  <c:v>50</c:v>
                </c:pt>
                <c:pt idx="1987">
                  <c:v>10</c:v>
                </c:pt>
                <c:pt idx="1988">
                  <c:v>26</c:v>
                </c:pt>
                <c:pt idx="1989">
                  <c:v>26</c:v>
                </c:pt>
                <c:pt idx="1990">
                  <c:v>656</c:v>
                </c:pt>
                <c:pt idx="1991">
                  <c:v>71</c:v>
                </c:pt>
                <c:pt idx="1992">
                  <c:v>104</c:v>
                </c:pt>
                <c:pt idx="1993">
                  <c:v>2</c:v>
                </c:pt>
                <c:pt idx="1994">
                  <c:v>606</c:v>
                </c:pt>
                <c:pt idx="1995">
                  <c:v>17</c:v>
                </c:pt>
                <c:pt idx="1996">
                  <c:v>21</c:v>
                </c:pt>
                <c:pt idx="1997">
                  <c:v>6</c:v>
                </c:pt>
                <c:pt idx="1998">
                  <c:v>100.33333333333333</c:v>
                </c:pt>
                <c:pt idx="1999">
                  <c:v>742</c:v>
                </c:pt>
                <c:pt idx="2000">
                  <c:v>10</c:v>
                </c:pt>
                <c:pt idx="2001">
                  <c:v>16</c:v>
                </c:pt>
                <c:pt idx="2002">
                  <c:v>14</c:v>
                </c:pt>
                <c:pt idx="2003">
                  <c:v>32</c:v>
                </c:pt>
                <c:pt idx="2004">
                  <c:v>103</c:v>
                </c:pt>
                <c:pt idx="2005">
                  <c:v>573</c:v>
                </c:pt>
                <c:pt idx="2006">
                  <c:v>51.333333333333336</c:v>
                </c:pt>
                <c:pt idx="2007">
                  <c:v>22</c:v>
                </c:pt>
                <c:pt idx="2008">
                  <c:v>767.33333333333337</c:v>
                </c:pt>
                <c:pt idx="2009">
                  <c:v>9.3333333333333286</c:v>
                </c:pt>
                <c:pt idx="2010">
                  <c:v>61</c:v>
                </c:pt>
                <c:pt idx="2011">
                  <c:v>19.333333333333336</c:v>
                </c:pt>
                <c:pt idx="2012">
                  <c:v>122</c:v>
                </c:pt>
                <c:pt idx="2013">
                  <c:v>236</c:v>
                </c:pt>
                <c:pt idx="2014">
                  <c:v>347</c:v>
                </c:pt>
                <c:pt idx="2015">
                  <c:v>2</c:v>
                </c:pt>
                <c:pt idx="2016">
                  <c:v>34</c:v>
                </c:pt>
                <c:pt idx="2017">
                  <c:v>274</c:v>
                </c:pt>
                <c:pt idx="2018">
                  <c:v>300</c:v>
                </c:pt>
                <c:pt idx="2019">
                  <c:v>1.3333333333333357</c:v>
                </c:pt>
                <c:pt idx="2020">
                  <c:v>406</c:v>
                </c:pt>
                <c:pt idx="2021">
                  <c:v>3</c:v>
                </c:pt>
                <c:pt idx="2022">
                  <c:v>36</c:v>
                </c:pt>
                <c:pt idx="2023">
                  <c:v>79</c:v>
                </c:pt>
                <c:pt idx="2024">
                  <c:v>166</c:v>
                </c:pt>
                <c:pt idx="2025">
                  <c:v>28</c:v>
                </c:pt>
                <c:pt idx="2026">
                  <c:v>61</c:v>
                </c:pt>
                <c:pt idx="2027">
                  <c:v>20</c:v>
                </c:pt>
                <c:pt idx="2028">
                  <c:v>17</c:v>
                </c:pt>
                <c:pt idx="2029">
                  <c:v>534</c:v>
                </c:pt>
                <c:pt idx="2030">
                  <c:v>127</c:v>
                </c:pt>
                <c:pt idx="2031">
                  <c:v>6</c:v>
                </c:pt>
                <c:pt idx="2032">
                  <c:v>12</c:v>
                </c:pt>
                <c:pt idx="2033">
                  <c:v>3</c:v>
                </c:pt>
                <c:pt idx="2034">
                  <c:v>51</c:v>
                </c:pt>
                <c:pt idx="2035">
                  <c:v>4</c:v>
                </c:pt>
                <c:pt idx="2036">
                  <c:v>630</c:v>
                </c:pt>
                <c:pt idx="2037">
                  <c:v>28</c:v>
                </c:pt>
                <c:pt idx="2038">
                  <c:v>42</c:v>
                </c:pt>
                <c:pt idx="2039">
                  <c:v>179.33333333333331</c:v>
                </c:pt>
                <c:pt idx="2040">
                  <c:v>122</c:v>
                </c:pt>
                <c:pt idx="2041">
                  <c:v>3</c:v>
                </c:pt>
                <c:pt idx="2042">
                  <c:v>39</c:v>
                </c:pt>
                <c:pt idx="2043">
                  <c:v>6.3333333333333357</c:v>
                </c:pt>
                <c:pt idx="2044">
                  <c:v>0</c:v>
                </c:pt>
                <c:pt idx="2045">
                  <c:v>17</c:v>
                </c:pt>
                <c:pt idx="2046">
                  <c:v>105</c:v>
                </c:pt>
                <c:pt idx="2047">
                  <c:v>18.666666666666657</c:v>
                </c:pt>
                <c:pt idx="2048">
                  <c:v>21</c:v>
                </c:pt>
                <c:pt idx="2049">
                  <c:v>361.33333333333337</c:v>
                </c:pt>
                <c:pt idx="2050">
                  <c:v>768</c:v>
                </c:pt>
                <c:pt idx="2051">
                  <c:v>296</c:v>
                </c:pt>
                <c:pt idx="2052">
                  <c:v>2</c:v>
                </c:pt>
                <c:pt idx="2053">
                  <c:v>222</c:v>
                </c:pt>
                <c:pt idx="2054">
                  <c:v>356</c:v>
                </c:pt>
                <c:pt idx="2055">
                  <c:v>1.3333333333333286</c:v>
                </c:pt>
                <c:pt idx="2056">
                  <c:v>2.3333333333333357</c:v>
                </c:pt>
                <c:pt idx="2057">
                  <c:v>-1</c:v>
                </c:pt>
                <c:pt idx="2058">
                  <c:v>3</c:v>
                </c:pt>
                <c:pt idx="2059">
                  <c:v>0</c:v>
                </c:pt>
                <c:pt idx="2060">
                  <c:v>225</c:v>
                </c:pt>
                <c:pt idx="2061">
                  <c:v>38</c:v>
                </c:pt>
                <c:pt idx="2062">
                  <c:v>6</c:v>
                </c:pt>
                <c:pt idx="2063">
                  <c:v>187.33333333333337</c:v>
                </c:pt>
                <c:pt idx="2064">
                  <c:v>7</c:v>
                </c:pt>
                <c:pt idx="2065">
                  <c:v>2</c:v>
                </c:pt>
                <c:pt idx="2066">
                  <c:v>3.3333333333333286</c:v>
                </c:pt>
                <c:pt idx="2067">
                  <c:v>85</c:v>
                </c:pt>
                <c:pt idx="2068">
                  <c:v>7</c:v>
                </c:pt>
                <c:pt idx="2069">
                  <c:v>34</c:v>
                </c:pt>
                <c:pt idx="2070">
                  <c:v>184.66666666666666</c:v>
                </c:pt>
                <c:pt idx="2071">
                  <c:v>27</c:v>
                </c:pt>
                <c:pt idx="2072">
                  <c:v>213</c:v>
                </c:pt>
                <c:pt idx="2073">
                  <c:v>155</c:v>
                </c:pt>
                <c:pt idx="2074">
                  <c:v>113.33333333333333</c:v>
                </c:pt>
                <c:pt idx="2075">
                  <c:v>-1</c:v>
                </c:pt>
                <c:pt idx="2076">
                  <c:v>1</c:v>
                </c:pt>
                <c:pt idx="2077">
                  <c:v>258</c:v>
                </c:pt>
                <c:pt idx="2078">
                  <c:v>6</c:v>
                </c:pt>
                <c:pt idx="2079">
                  <c:v>11</c:v>
                </c:pt>
                <c:pt idx="2080">
                  <c:v>25</c:v>
                </c:pt>
                <c:pt idx="2081">
                  <c:v>36</c:v>
                </c:pt>
                <c:pt idx="2082">
                  <c:v>47</c:v>
                </c:pt>
                <c:pt idx="2083">
                  <c:v>137.33333333333331</c:v>
                </c:pt>
                <c:pt idx="2084">
                  <c:v>157</c:v>
                </c:pt>
                <c:pt idx="2085">
                  <c:v>32</c:v>
                </c:pt>
                <c:pt idx="2086">
                  <c:v>84</c:v>
                </c:pt>
                <c:pt idx="2087">
                  <c:v>77</c:v>
                </c:pt>
                <c:pt idx="2088">
                  <c:v>166</c:v>
                </c:pt>
                <c:pt idx="2089">
                  <c:v>9</c:v>
                </c:pt>
                <c:pt idx="2090">
                  <c:v>4</c:v>
                </c:pt>
                <c:pt idx="2091">
                  <c:v>10</c:v>
                </c:pt>
                <c:pt idx="2092">
                  <c:v>15</c:v>
                </c:pt>
                <c:pt idx="2093">
                  <c:v>597</c:v>
                </c:pt>
                <c:pt idx="2094">
                  <c:v>82</c:v>
                </c:pt>
                <c:pt idx="2095">
                  <c:v>81</c:v>
                </c:pt>
                <c:pt idx="2096">
                  <c:v>27</c:v>
                </c:pt>
                <c:pt idx="2097">
                  <c:v>563</c:v>
                </c:pt>
                <c:pt idx="2098">
                  <c:v>313</c:v>
                </c:pt>
                <c:pt idx="2099">
                  <c:v>3</c:v>
                </c:pt>
                <c:pt idx="2100">
                  <c:v>713.33333333333337</c:v>
                </c:pt>
                <c:pt idx="2101">
                  <c:v>31</c:v>
                </c:pt>
                <c:pt idx="2102">
                  <c:v>2</c:v>
                </c:pt>
                <c:pt idx="2103">
                  <c:v>173</c:v>
                </c:pt>
                <c:pt idx="2104">
                  <c:v>28.333333333333329</c:v>
                </c:pt>
                <c:pt idx="2105">
                  <c:v>624.33333333333337</c:v>
                </c:pt>
                <c:pt idx="2106">
                  <c:v>-1</c:v>
                </c:pt>
                <c:pt idx="2107">
                  <c:v>16</c:v>
                </c:pt>
                <c:pt idx="2108">
                  <c:v>134</c:v>
                </c:pt>
                <c:pt idx="2109">
                  <c:v>46</c:v>
                </c:pt>
                <c:pt idx="2110">
                  <c:v>6</c:v>
                </c:pt>
                <c:pt idx="2111">
                  <c:v>30</c:v>
                </c:pt>
                <c:pt idx="2112">
                  <c:v>499.33333333333337</c:v>
                </c:pt>
                <c:pt idx="2113">
                  <c:v>32.333333333333329</c:v>
                </c:pt>
                <c:pt idx="2114">
                  <c:v>6.6666666666666572</c:v>
                </c:pt>
                <c:pt idx="2115">
                  <c:v>40</c:v>
                </c:pt>
                <c:pt idx="2116">
                  <c:v>-2</c:v>
                </c:pt>
                <c:pt idx="2117">
                  <c:v>103</c:v>
                </c:pt>
                <c:pt idx="2118">
                  <c:v>27.666666666666657</c:v>
                </c:pt>
                <c:pt idx="2119">
                  <c:v>153</c:v>
                </c:pt>
                <c:pt idx="2120">
                  <c:v>122</c:v>
                </c:pt>
                <c:pt idx="2121">
                  <c:v>62.333333333333329</c:v>
                </c:pt>
                <c:pt idx="2122">
                  <c:v>4</c:v>
                </c:pt>
                <c:pt idx="2123">
                  <c:v>2</c:v>
                </c:pt>
                <c:pt idx="2124">
                  <c:v>3</c:v>
                </c:pt>
                <c:pt idx="2125">
                  <c:v>44</c:v>
                </c:pt>
                <c:pt idx="2126">
                  <c:v>3.3333333333333286</c:v>
                </c:pt>
                <c:pt idx="2127">
                  <c:v>102</c:v>
                </c:pt>
                <c:pt idx="2128">
                  <c:v>0</c:v>
                </c:pt>
                <c:pt idx="2129">
                  <c:v>61.666666666666657</c:v>
                </c:pt>
                <c:pt idx="2130">
                  <c:v>60.333333333333329</c:v>
                </c:pt>
                <c:pt idx="2131">
                  <c:v>1</c:v>
                </c:pt>
                <c:pt idx="2132">
                  <c:v>21</c:v>
                </c:pt>
                <c:pt idx="2133">
                  <c:v>-2</c:v>
                </c:pt>
                <c:pt idx="2134">
                  <c:v>128</c:v>
                </c:pt>
                <c:pt idx="2135">
                  <c:v>25</c:v>
                </c:pt>
                <c:pt idx="2136">
                  <c:v>26</c:v>
                </c:pt>
                <c:pt idx="2137">
                  <c:v>479</c:v>
                </c:pt>
                <c:pt idx="2138">
                  <c:v>128</c:v>
                </c:pt>
                <c:pt idx="2139">
                  <c:v>72.666666666666657</c:v>
                </c:pt>
                <c:pt idx="2140">
                  <c:v>2</c:v>
                </c:pt>
                <c:pt idx="2141">
                  <c:v>45.666666666666657</c:v>
                </c:pt>
                <c:pt idx="2142">
                  <c:v>92.666666666666657</c:v>
                </c:pt>
                <c:pt idx="2143">
                  <c:v>53</c:v>
                </c:pt>
                <c:pt idx="2144">
                  <c:v>54</c:v>
                </c:pt>
                <c:pt idx="2145">
                  <c:v>29</c:v>
                </c:pt>
                <c:pt idx="2146">
                  <c:v>205</c:v>
                </c:pt>
                <c:pt idx="2147">
                  <c:v>34</c:v>
                </c:pt>
                <c:pt idx="2148">
                  <c:v>57.333333333333329</c:v>
                </c:pt>
                <c:pt idx="2149">
                  <c:v>209.33333333333337</c:v>
                </c:pt>
                <c:pt idx="2150">
                  <c:v>136</c:v>
                </c:pt>
                <c:pt idx="2151">
                  <c:v>50</c:v>
                </c:pt>
                <c:pt idx="2152">
                  <c:v>1</c:v>
                </c:pt>
                <c:pt idx="2153">
                  <c:v>-2</c:v>
                </c:pt>
                <c:pt idx="2154">
                  <c:v>78</c:v>
                </c:pt>
                <c:pt idx="2155">
                  <c:v>6</c:v>
                </c:pt>
                <c:pt idx="2156">
                  <c:v>31</c:v>
                </c:pt>
                <c:pt idx="2157">
                  <c:v>60</c:v>
                </c:pt>
                <c:pt idx="2158">
                  <c:v>111</c:v>
                </c:pt>
                <c:pt idx="2159">
                  <c:v>3</c:v>
                </c:pt>
                <c:pt idx="2160">
                  <c:v>0</c:v>
                </c:pt>
                <c:pt idx="2161">
                  <c:v>54</c:v>
                </c:pt>
                <c:pt idx="2162">
                  <c:v>17</c:v>
                </c:pt>
                <c:pt idx="2163">
                  <c:v>18.333333333333336</c:v>
                </c:pt>
                <c:pt idx="2164">
                  <c:v>5</c:v>
                </c:pt>
                <c:pt idx="2165">
                  <c:v>80</c:v>
                </c:pt>
                <c:pt idx="2166">
                  <c:v>621.33333333333337</c:v>
                </c:pt>
                <c:pt idx="2167">
                  <c:v>119</c:v>
                </c:pt>
                <c:pt idx="2168">
                  <c:v>1</c:v>
                </c:pt>
                <c:pt idx="2169">
                  <c:v>12</c:v>
                </c:pt>
                <c:pt idx="2170">
                  <c:v>-1</c:v>
                </c:pt>
                <c:pt idx="2171">
                  <c:v>616.33333333333337</c:v>
                </c:pt>
                <c:pt idx="2172">
                  <c:v>11</c:v>
                </c:pt>
                <c:pt idx="2173">
                  <c:v>14.333333333333329</c:v>
                </c:pt>
                <c:pt idx="2174">
                  <c:v>2</c:v>
                </c:pt>
                <c:pt idx="2175">
                  <c:v>3</c:v>
                </c:pt>
                <c:pt idx="2176">
                  <c:v>155.33333333333337</c:v>
                </c:pt>
                <c:pt idx="2177">
                  <c:v>101</c:v>
                </c:pt>
                <c:pt idx="2178">
                  <c:v>3</c:v>
                </c:pt>
                <c:pt idx="2179">
                  <c:v>3</c:v>
                </c:pt>
                <c:pt idx="2180">
                  <c:v>294</c:v>
                </c:pt>
                <c:pt idx="2181">
                  <c:v>4.3333333333333286</c:v>
                </c:pt>
                <c:pt idx="2182">
                  <c:v>1.3333333333333286</c:v>
                </c:pt>
                <c:pt idx="2183">
                  <c:v>7</c:v>
                </c:pt>
                <c:pt idx="2184">
                  <c:v>26</c:v>
                </c:pt>
                <c:pt idx="2185">
                  <c:v>46.666666666666657</c:v>
                </c:pt>
                <c:pt idx="2186">
                  <c:v>39.666666666666657</c:v>
                </c:pt>
                <c:pt idx="2187">
                  <c:v>-1</c:v>
                </c:pt>
                <c:pt idx="2188">
                  <c:v>331.33333333333337</c:v>
                </c:pt>
                <c:pt idx="2189">
                  <c:v>50</c:v>
                </c:pt>
                <c:pt idx="2190">
                  <c:v>2</c:v>
                </c:pt>
                <c:pt idx="2191">
                  <c:v>1</c:v>
                </c:pt>
                <c:pt idx="2192">
                  <c:v>114</c:v>
                </c:pt>
                <c:pt idx="2193">
                  <c:v>114.33333333333337</c:v>
                </c:pt>
                <c:pt idx="2194">
                  <c:v>195.33333333333337</c:v>
                </c:pt>
                <c:pt idx="2195">
                  <c:v>3</c:v>
                </c:pt>
                <c:pt idx="2196">
                  <c:v>24</c:v>
                </c:pt>
                <c:pt idx="2197">
                  <c:v>119</c:v>
                </c:pt>
                <c:pt idx="2198">
                  <c:v>50</c:v>
                </c:pt>
                <c:pt idx="2199">
                  <c:v>133.33333333333337</c:v>
                </c:pt>
                <c:pt idx="2200">
                  <c:v>122</c:v>
                </c:pt>
                <c:pt idx="2201">
                  <c:v>57</c:v>
                </c:pt>
                <c:pt idx="2202">
                  <c:v>194.33333333333331</c:v>
                </c:pt>
                <c:pt idx="2203">
                  <c:v>70.333333333333329</c:v>
                </c:pt>
                <c:pt idx="2204">
                  <c:v>90</c:v>
                </c:pt>
                <c:pt idx="2205">
                  <c:v>-1</c:v>
                </c:pt>
                <c:pt idx="2206">
                  <c:v>96</c:v>
                </c:pt>
                <c:pt idx="2207">
                  <c:v>153.33333333333337</c:v>
                </c:pt>
                <c:pt idx="2208">
                  <c:v>3</c:v>
                </c:pt>
                <c:pt idx="2209">
                  <c:v>127.33333333333337</c:v>
                </c:pt>
                <c:pt idx="2210">
                  <c:v>19.333333333333329</c:v>
                </c:pt>
                <c:pt idx="2211">
                  <c:v>94</c:v>
                </c:pt>
                <c:pt idx="2212">
                  <c:v>22</c:v>
                </c:pt>
                <c:pt idx="2213">
                  <c:v>12.333333333333329</c:v>
                </c:pt>
                <c:pt idx="2214">
                  <c:v>1</c:v>
                </c:pt>
                <c:pt idx="2215">
                  <c:v>103</c:v>
                </c:pt>
                <c:pt idx="2216">
                  <c:v>7.3333333333333357</c:v>
                </c:pt>
                <c:pt idx="2217">
                  <c:v>3</c:v>
                </c:pt>
                <c:pt idx="2218">
                  <c:v>5</c:v>
                </c:pt>
                <c:pt idx="2219">
                  <c:v>68.333333333333329</c:v>
                </c:pt>
                <c:pt idx="2220">
                  <c:v>65.333333333333329</c:v>
                </c:pt>
                <c:pt idx="2221">
                  <c:v>0</c:v>
                </c:pt>
                <c:pt idx="2222">
                  <c:v>13</c:v>
                </c:pt>
                <c:pt idx="2223">
                  <c:v>56</c:v>
                </c:pt>
                <c:pt idx="2224">
                  <c:v>64</c:v>
                </c:pt>
                <c:pt idx="2225">
                  <c:v>18.333333333333329</c:v>
                </c:pt>
                <c:pt idx="2226">
                  <c:v>4</c:v>
                </c:pt>
                <c:pt idx="2227">
                  <c:v>33.666666666666657</c:v>
                </c:pt>
                <c:pt idx="2228">
                  <c:v>114</c:v>
                </c:pt>
                <c:pt idx="2229">
                  <c:v>31.666666666666657</c:v>
                </c:pt>
                <c:pt idx="2230">
                  <c:v>58</c:v>
                </c:pt>
                <c:pt idx="2231">
                  <c:v>20</c:v>
                </c:pt>
                <c:pt idx="2232">
                  <c:v>1</c:v>
                </c:pt>
                <c:pt idx="2233">
                  <c:v>21</c:v>
                </c:pt>
                <c:pt idx="2234">
                  <c:v>22.333333333333329</c:v>
                </c:pt>
                <c:pt idx="2235">
                  <c:v>213</c:v>
                </c:pt>
                <c:pt idx="2236">
                  <c:v>787.33333333333337</c:v>
                </c:pt>
                <c:pt idx="2237">
                  <c:v>123</c:v>
                </c:pt>
                <c:pt idx="2238">
                  <c:v>102</c:v>
                </c:pt>
                <c:pt idx="2239">
                  <c:v>18.333333333333329</c:v>
                </c:pt>
                <c:pt idx="2240">
                  <c:v>52.333333333333371</c:v>
                </c:pt>
                <c:pt idx="2241">
                  <c:v>119</c:v>
                </c:pt>
                <c:pt idx="2242">
                  <c:v>11</c:v>
                </c:pt>
                <c:pt idx="2243">
                  <c:v>98.666666666666657</c:v>
                </c:pt>
                <c:pt idx="2244">
                  <c:v>80</c:v>
                </c:pt>
                <c:pt idx="2245">
                  <c:v>147</c:v>
                </c:pt>
                <c:pt idx="2246">
                  <c:v>55</c:v>
                </c:pt>
                <c:pt idx="2247">
                  <c:v>151</c:v>
                </c:pt>
                <c:pt idx="2248">
                  <c:v>59.333333333333329</c:v>
                </c:pt>
                <c:pt idx="2249">
                  <c:v>173</c:v>
                </c:pt>
                <c:pt idx="2250">
                  <c:v>117</c:v>
                </c:pt>
                <c:pt idx="2251">
                  <c:v>512.33333333333337</c:v>
                </c:pt>
                <c:pt idx="2252">
                  <c:v>134</c:v>
                </c:pt>
                <c:pt idx="2253">
                  <c:v>3.6666666666666572</c:v>
                </c:pt>
                <c:pt idx="2254">
                  <c:v>-1</c:v>
                </c:pt>
                <c:pt idx="2255">
                  <c:v>54</c:v>
                </c:pt>
                <c:pt idx="2256">
                  <c:v>41</c:v>
                </c:pt>
                <c:pt idx="2257">
                  <c:v>65.666666666666657</c:v>
                </c:pt>
                <c:pt idx="2258">
                  <c:v>695.33333333333337</c:v>
                </c:pt>
                <c:pt idx="2259">
                  <c:v>4</c:v>
                </c:pt>
                <c:pt idx="2260">
                  <c:v>-2</c:v>
                </c:pt>
                <c:pt idx="2261">
                  <c:v>1</c:v>
                </c:pt>
                <c:pt idx="2262">
                  <c:v>23</c:v>
                </c:pt>
                <c:pt idx="2263">
                  <c:v>92</c:v>
                </c:pt>
                <c:pt idx="2264">
                  <c:v>80</c:v>
                </c:pt>
                <c:pt idx="2265">
                  <c:v>76</c:v>
                </c:pt>
                <c:pt idx="2266">
                  <c:v>47</c:v>
                </c:pt>
                <c:pt idx="2267">
                  <c:v>162</c:v>
                </c:pt>
                <c:pt idx="2268">
                  <c:v>88</c:v>
                </c:pt>
                <c:pt idx="2269">
                  <c:v>222</c:v>
                </c:pt>
                <c:pt idx="2270">
                  <c:v>80.333333333333329</c:v>
                </c:pt>
                <c:pt idx="2271">
                  <c:v>61</c:v>
                </c:pt>
                <c:pt idx="2272">
                  <c:v>170</c:v>
                </c:pt>
                <c:pt idx="2273">
                  <c:v>33</c:v>
                </c:pt>
                <c:pt idx="2274">
                  <c:v>123.33333333333333</c:v>
                </c:pt>
                <c:pt idx="2275">
                  <c:v>909.33333333333337</c:v>
                </c:pt>
                <c:pt idx="2276">
                  <c:v>2.3333333333333357</c:v>
                </c:pt>
                <c:pt idx="2277">
                  <c:v>85</c:v>
                </c:pt>
                <c:pt idx="2278">
                  <c:v>176</c:v>
                </c:pt>
                <c:pt idx="2279">
                  <c:v>4</c:v>
                </c:pt>
                <c:pt idx="2280">
                  <c:v>14.333333333333329</c:v>
                </c:pt>
                <c:pt idx="2281">
                  <c:v>18</c:v>
                </c:pt>
                <c:pt idx="2282">
                  <c:v>78</c:v>
                </c:pt>
                <c:pt idx="2283">
                  <c:v>2</c:v>
                </c:pt>
                <c:pt idx="2284">
                  <c:v>89.333333333333329</c:v>
                </c:pt>
                <c:pt idx="2285">
                  <c:v>5</c:v>
                </c:pt>
                <c:pt idx="2286">
                  <c:v>33</c:v>
                </c:pt>
                <c:pt idx="2287">
                  <c:v>55.333333333333329</c:v>
                </c:pt>
                <c:pt idx="2288">
                  <c:v>12.333333333333336</c:v>
                </c:pt>
                <c:pt idx="2289">
                  <c:v>13</c:v>
                </c:pt>
                <c:pt idx="2290">
                  <c:v>17</c:v>
                </c:pt>
                <c:pt idx="2291">
                  <c:v>3</c:v>
                </c:pt>
                <c:pt idx="2292">
                  <c:v>634.33333333333337</c:v>
                </c:pt>
                <c:pt idx="2293">
                  <c:v>640.33333333333337</c:v>
                </c:pt>
                <c:pt idx="2294">
                  <c:v>3</c:v>
                </c:pt>
                <c:pt idx="2295">
                  <c:v>210</c:v>
                </c:pt>
                <c:pt idx="2296">
                  <c:v>2</c:v>
                </c:pt>
                <c:pt idx="2297">
                  <c:v>407</c:v>
                </c:pt>
                <c:pt idx="2298">
                  <c:v>48</c:v>
                </c:pt>
                <c:pt idx="2299">
                  <c:v>165</c:v>
                </c:pt>
                <c:pt idx="2300">
                  <c:v>32</c:v>
                </c:pt>
                <c:pt idx="2301">
                  <c:v>568.33333333333337</c:v>
                </c:pt>
                <c:pt idx="2302">
                  <c:v>228</c:v>
                </c:pt>
                <c:pt idx="2303">
                  <c:v>3</c:v>
                </c:pt>
                <c:pt idx="2304">
                  <c:v>76</c:v>
                </c:pt>
                <c:pt idx="2305">
                  <c:v>41</c:v>
                </c:pt>
                <c:pt idx="2306">
                  <c:v>91</c:v>
                </c:pt>
                <c:pt idx="2307">
                  <c:v>166.66666666666666</c:v>
                </c:pt>
                <c:pt idx="2308">
                  <c:v>710</c:v>
                </c:pt>
                <c:pt idx="2309">
                  <c:v>432.33333333333337</c:v>
                </c:pt>
                <c:pt idx="2310">
                  <c:v>12.333333333333336</c:v>
                </c:pt>
                <c:pt idx="2311">
                  <c:v>130</c:v>
                </c:pt>
                <c:pt idx="2312">
                  <c:v>16.333333333333336</c:v>
                </c:pt>
                <c:pt idx="2313">
                  <c:v>12</c:v>
                </c:pt>
                <c:pt idx="2314">
                  <c:v>86</c:v>
                </c:pt>
                <c:pt idx="2315">
                  <c:v>159.33333333333331</c:v>
                </c:pt>
                <c:pt idx="2316">
                  <c:v>249</c:v>
                </c:pt>
                <c:pt idx="2317">
                  <c:v>2</c:v>
                </c:pt>
                <c:pt idx="2318">
                  <c:v>258</c:v>
                </c:pt>
                <c:pt idx="2319">
                  <c:v>749.33333333333337</c:v>
                </c:pt>
                <c:pt idx="2320">
                  <c:v>246</c:v>
                </c:pt>
                <c:pt idx="2321">
                  <c:v>2</c:v>
                </c:pt>
                <c:pt idx="2322">
                  <c:v>12</c:v>
                </c:pt>
                <c:pt idx="2323">
                  <c:v>49</c:v>
                </c:pt>
                <c:pt idx="2324">
                  <c:v>265</c:v>
                </c:pt>
                <c:pt idx="2325">
                  <c:v>11</c:v>
                </c:pt>
                <c:pt idx="2326">
                  <c:v>171</c:v>
                </c:pt>
                <c:pt idx="2327">
                  <c:v>16</c:v>
                </c:pt>
                <c:pt idx="2328">
                  <c:v>61</c:v>
                </c:pt>
                <c:pt idx="2329">
                  <c:v>98</c:v>
                </c:pt>
                <c:pt idx="2330">
                  <c:v>113</c:v>
                </c:pt>
                <c:pt idx="2331">
                  <c:v>632</c:v>
                </c:pt>
                <c:pt idx="2332">
                  <c:v>98</c:v>
                </c:pt>
                <c:pt idx="2333">
                  <c:v>370</c:v>
                </c:pt>
                <c:pt idx="2334">
                  <c:v>26</c:v>
                </c:pt>
                <c:pt idx="2335">
                  <c:v>104.66666666666666</c:v>
                </c:pt>
                <c:pt idx="2336">
                  <c:v>1270.3333333333335</c:v>
                </c:pt>
                <c:pt idx="2337">
                  <c:v>377</c:v>
                </c:pt>
                <c:pt idx="2338">
                  <c:v>303</c:v>
                </c:pt>
                <c:pt idx="2339">
                  <c:v>242</c:v>
                </c:pt>
                <c:pt idx="2340">
                  <c:v>20.666666666666657</c:v>
                </c:pt>
                <c:pt idx="2341">
                  <c:v>10</c:v>
                </c:pt>
                <c:pt idx="2342">
                  <c:v>1</c:v>
                </c:pt>
                <c:pt idx="2343">
                  <c:v>22</c:v>
                </c:pt>
                <c:pt idx="2344">
                  <c:v>1198.3333333333335</c:v>
                </c:pt>
                <c:pt idx="2345">
                  <c:v>33.333333333333329</c:v>
                </c:pt>
                <c:pt idx="2346">
                  <c:v>0</c:v>
                </c:pt>
                <c:pt idx="2347">
                  <c:v>16.333333333333329</c:v>
                </c:pt>
                <c:pt idx="2348">
                  <c:v>23</c:v>
                </c:pt>
                <c:pt idx="2349">
                  <c:v>33</c:v>
                </c:pt>
                <c:pt idx="2350">
                  <c:v>3</c:v>
                </c:pt>
                <c:pt idx="2351">
                  <c:v>851</c:v>
                </c:pt>
                <c:pt idx="2352">
                  <c:v>603</c:v>
                </c:pt>
                <c:pt idx="2353">
                  <c:v>13</c:v>
                </c:pt>
                <c:pt idx="2354">
                  <c:v>26.333333333333336</c:v>
                </c:pt>
                <c:pt idx="2355">
                  <c:v>503</c:v>
                </c:pt>
                <c:pt idx="2356">
                  <c:v>11</c:v>
                </c:pt>
                <c:pt idx="2357">
                  <c:v>160</c:v>
                </c:pt>
                <c:pt idx="2358">
                  <c:v>32</c:v>
                </c:pt>
                <c:pt idx="2359">
                  <c:v>181</c:v>
                </c:pt>
                <c:pt idx="2360">
                  <c:v>65</c:v>
                </c:pt>
                <c:pt idx="2361">
                  <c:v>26.333333333333336</c:v>
                </c:pt>
                <c:pt idx="2362">
                  <c:v>635</c:v>
                </c:pt>
                <c:pt idx="2363">
                  <c:v>50</c:v>
                </c:pt>
                <c:pt idx="2364">
                  <c:v>-2</c:v>
                </c:pt>
                <c:pt idx="2365">
                  <c:v>69</c:v>
                </c:pt>
                <c:pt idx="2366">
                  <c:v>1.3333333333333286</c:v>
                </c:pt>
                <c:pt idx="2367">
                  <c:v>23</c:v>
                </c:pt>
                <c:pt idx="2368">
                  <c:v>30</c:v>
                </c:pt>
                <c:pt idx="2369">
                  <c:v>-2</c:v>
                </c:pt>
                <c:pt idx="2370">
                  <c:v>1</c:v>
                </c:pt>
                <c:pt idx="2371">
                  <c:v>113</c:v>
                </c:pt>
                <c:pt idx="2372">
                  <c:v>67</c:v>
                </c:pt>
                <c:pt idx="2373">
                  <c:v>6</c:v>
                </c:pt>
                <c:pt idx="2374">
                  <c:v>42</c:v>
                </c:pt>
                <c:pt idx="2375">
                  <c:v>145</c:v>
                </c:pt>
                <c:pt idx="2376">
                  <c:v>278</c:v>
                </c:pt>
                <c:pt idx="2377">
                  <c:v>11</c:v>
                </c:pt>
                <c:pt idx="2378">
                  <c:v>7</c:v>
                </c:pt>
                <c:pt idx="2379">
                  <c:v>323</c:v>
                </c:pt>
                <c:pt idx="2380">
                  <c:v>30</c:v>
                </c:pt>
                <c:pt idx="2381">
                  <c:v>281</c:v>
                </c:pt>
                <c:pt idx="2382">
                  <c:v>452.33333333333337</c:v>
                </c:pt>
                <c:pt idx="2383">
                  <c:v>313</c:v>
                </c:pt>
                <c:pt idx="2384">
                  <c:v>185</c:v>
                </c:pt>
                <c:pt idx="2385">
                  <c:v>279</c:v>
                </c:pt>
                <c:pt idx="2386">
                  <c:v>0</c:v>
                </c:pt>
                <c:pt idx="2387">
                  <c:v>2</c:v>
                </c:pt>
                <c:pt idx="2388">
                  <c:v>140.33333333333331</c:v>
                </c:pt>
                <c:pt idx="2389">
                  <c:v>75</c:v>
                </c:pt>
                <c:pt idx="2390">
                  <c:v>0</c:v>
                </c:pt>
                <c:pt idx="2391">
                  <c:v>59</c:v>
                </c:pt>
                <c:pt idx="2392">
                  <c:v>209.66666666666666</c:v>
                </c:pt>
                <c:pt idx="2393">
                  <c:v>140</c:v>
                </c:pt>
                <c:pt idx="2394">
                  <c:v>2.3333333333333286</c:v>
                </c:pt>
                <c:pt idx="2395">
                  <c:v>148.33333333333331</c:v>
                </c:pt>
                <c:pt idx="2396">
                  <c:v>35</c:v>
                </c:pt>
                <c:pt idx="2397">
                  <c:v>45</c:v>
                </c:pt>
                <c:pt idx="2398">
                  <c:v>182.33333333333331</c:v>
                </c:pt>
                <c:pt idx="2399">
                  <c:v>2.3333333333333357</c:v>
                </c:pt>
                <c:pt idx="2400">
                  <c:v>640.33333333333337</c:v>
                </c:pt>
                <c:pt idx="2401">
                  <c:v>155.66666666666666</c:v>
                </c:pt>
                <c:pt idx="2402">
                  <c:v>628.33333333333337</c:v>
                </c:pt>
                <c:pt idx="2403">
                  <c:v>571</c:v>
                </c:pt>
                <c:pt idx="2404">
                  <c:v>444</c:v>
                </c:pt>
                <c:pt idx="2405">
                  <c:v>39</c:v>
                </c:pt>
                <c:pt idx="2406">
                  <c:v>71.666666666666657</c:v>
                </c:pt>
                <c:pt idx="2407">
                  <c:v>739.33333333333337</c:v>
                </c:pt>
                <c:pt idx="2408">
                  <c:v>520</c:v>
                </c:pt>
                <c:pt idx="2409">
                  <c:v>24</c:v>
                </c:pt>
                <c:pt idx="2410">
                  <c:v>20</c:v>
                </c:pt>
                <c:pt idx="2411">
                  <c:v>13</c:v>
                </c:pt>
                <c:pt idx="2412">
                  <c:v>80</c:v>
                </c:pt>
                <c:pt idx="2413">
                  <c:v>26</c:v>
                </c:pt>
                <c:pt idx="2414">
                  <c:v>15</c:v>
                </c:pt>
                <c:pt idx="2415">
                  <c:v>77</c:v>
                </c:pt>
                <c:pt idx="2416">
                  <c:v>90</c:v>
                </c:pt>
                <c:pt idx="2417">
                  <c:v>322.33333333333337</c:v>
                </c:pt>
                <c:pt idx="2418">
                  <c:v>127</c:v>
                </c:pt>
                <c:pt idx="2419">
                  <c:v>115</c:v>
                </c:pt>
                <c:pt idx="2420">
                  <c:v>278.66666666666663</c:v>
                </c:pt>
                <c:pt idx="2421">
                  <c:v>293</c:v>
                </c:pt>
                <c:pt idx="2422">
                  <c:v>321</c:v>
                </c:pt>
                <c:pt idx="2423">
                  <c:v>337.33333333333337</c:v>
                </c:pt>
                <c:pt idx="2424">
                  <c:v>12.333333333333329</c:v>
                </c:pt>
                <c:pt idx="2425">
                  <c:v>6</c:v>
                </c:pt>
                <c:pt idx="2426">
                  <c:v>52</c:v>
                </c:pt>
                <c:pt idx="2427">
                  <c:v>117.33333333333333</c:v>
                </c:pt>
                <c:pt idx="2428">
                  <c:v>120</c:v>
                </c:pt>
                <c:pt idx="2429">
                  <c:v>128</c:v>
                </c:pt>
                <c:pt idx="2430">
                  <c:v>1</c:v>
                </c:pt>
                <c:pt idx="2431">
                  <c:v>228</c:v>
                </c:pt>
                <c:pt idx="2432">
                  <c:v>88.333333333333329</c:v>
                </c:pt>
                <c:pt idx="2433">
                  <c:v>0</c:v>
                </c:pt>
                <c:pt idx="2434">
                  <c:v>81</c:v>
                </c:pt>
                <c:pt idx="2435">
                  <c:v>60.333333333333336</c:v>
                </c:pt>
                <c:pt idx="2436">
                  <c:v>22</c:v>
                </c:pt>
                <c:pt idx="2437">
                  <c:v>91.333333333333329</c:v>
                </c:pt>
                <c:pt idx="2438">
                  <c:v>11</c:v>
                </c:pt>
                <c:pt idx="2439">
                  <c:v>0</c:v>
                </c:pt>
                <c:pt idx="2440">
                  <c:v>113</c:v>
                </c:pt>
                <c:pt idx="2441">
                  <c:v>156.66666666666666</c:v>
                </c:pt>
                <c:pt idx="2442">
                  <c:v>4</c:v>
                </c:pt>
                <c:pt idx="2443">
                  <c:v>65</c:v>
                </c:pt>
                <c:pt idx="2444">
                  <c:v>94</c:v>
                </c:pt>
                <c:pt idx="2445">
                  <c:v>40.333333333333329</c:v>
                </c:pt>
                <c:pt idx="2446">
                  <c:v>23</c:v>
                </c:pt>
                <c:pt idx="2447">
                  <c:v>238</c:v>
                </c:pt>
                <c:pt idx="2448">
                  <c:v>66</c:v>
                </c:pt>
                <c:pt idx="2449">
                  <c:v>100</c:v>
                </c:pt>
                <c:pt idx="2450">
                  <c:v>61.333333333333336</c:v>
                </c:pt>
                <c:pt idx="2451">
                  <c:v>65</c:v>
                </c:pt>
                <c:pt idx="2452">
                  <c:v>214.33333333333337</c:v>
                </c:pt>
                <c:pt idx="2453">
                  <c:v>37</c:v>
                </c:pt>
                <c:pt idx="2454">
                  <c:v>75</c:v>
                </c:pt>
                <c:pt idx="2455">
                  <c:v>868.33333333333337</c:v>
                </c:pt>
                <c:pt idx="2456">
                  <c:v>79.333333333333329</c:v>
                </c:pt>
                <c:pt idx="2457">
                  <c:v>26</c:v>
                </c:pt>
                <c:pt idx="2458">
                  <c:v>68.333333333333329</c:v>
                </c:pt>
                <c:pt idx="2459">
                  <c:v>121.33333333333337</c:v>
                </c:pt>
                <c:pt idx="2460">
                  <c:v>12.333333333333329</c:v>
                </c:pt>
                <c:pt idx="2461">
                  <c:v>119</c:v>
                </c:pt>
                <c:pt idx="2462">
                  <c:v>7</c:v>
                </c:pt>
                <c:pt idx="2463">
                  <c:v>3</c:v>
                </c:pt>
                <c:pt idx="2464">
                  <c:v>109</c:v>
                </c:pt>
                <c:pt idx="2465">
                  <c:v>84</c:v>
                </c:pt>
                <c:pt idx="2466">
                  <c:v>216</c:v>
                </c:pt>
                <c:pt idx="2467">
                  <c:v>91</c:v>
                </c:pt>
                <c:pt idx="2468">
                  <c:v>800</c:v>
                </c:pt>
                <c:pt idx="2469">
                  <c:v>1.3333333333333286</c:v>
                </c:pt>
                <c:pt idx="2470">
                  <c:v>20</c:v>
                </c:pt>
                <c:pt idx="2471">
                  <c:v>16</c:v>
                </c:pt>
                <c:pt idx="2472">
                  <c:v>398</c:v>
                </c:pt>
                <c:pt idx="2473">
                  <c:v>50</c:v>
                </c:pt>
                <c:pt idx="2474">
                  <c:v>13.333333333333336</c:v>
                </c:pt>
                <c:pt idx="2475">
                  <c:v>643</c:v>
                </c:pt>
                <c:pt idx="2476">
                  <c:v>672</c:v>
                </c:pt>
                <c:pt idx="2477">
                  <c:v>877.33333333333337</c:v>
                </c:pt>
                <c:pt idx="2478">
                  <c:v>7</c:v>
                </c:pt>
                <c:pt idx="2479">
                  <c:v>113</c:v>
                </c:pt>
                <c:pt idx="2480">
                  <c:v>2.3333333333333286</c:v>
                </c:pt>
                <c:pt idx="2481">
                  <c:v>13.333333333333336</c:v>
                </c:pt>
                <c:pt idx="2482">
                  <c:v>-2</c:v>
                </c:pt>
                <c:pt idx="2483">
                  <c:v>6</c:v>
                </c:pt>
                <c:pt idx="2484">
                  <c:v>20</c:v>
                </c:pt>
                <c:pt idx="2485">
                  <c:v>22</c:v>
                </c:pt>
                <c:pt idx="2486">
                  <c:v>57</c:v>
                </c:pt>
                <c:pt idx="2487">
                  <c:v>69.333333333333343</c:v>
                </c:pt>
                <c:pt idx="2488">
                  <c:v>82</c:v>
                </c:pt>
                <c:pt idx="2489">
                  <c:v>87</c:v>
                </c:pt>
                <c:pt idx="2490">
                  <c:v>77</c:v>
                </c:pt>
                <c:pt idx="2491">
                  <c:v>87</c:v>
                </c:pt>
                <c:pt idx="2492">
                  <c:v>111</c:v>
                </c:pt>
                <c:pt idx="2493">
                  <c:v>85</c:v>
                </c:pt>
                <c:pt idx="2494">
                  <c:v>58.333333333333336</c:v>
                </c:pt>
                <c:pt idx="2495">
                  <c:v>76</c:v>
                </c:pt>
                <c:pt idx="2496">
                  <c:v>246</c:v>
                </c:pt>
                <c:pt idx="2497">
                  <c:v>6</c:v>
                </c:pt>
                <c:pt idx="2498">
                  <c:v>32</c:v>
                </c:pt>
                <c:pt idx="2499">
                  <c:v>157</c:v>
                </c:pt>
                <c:pt idx="2500">
                  <c:v>128</c:v>
                </c:pt>
                <c:pt idx="2501">
                  <c:v>96</c:v>
                </c:pt>
                <c:pt idx="2502">
                  <c:v>908.33333333333337</c:v>
                </c:pt>
                <c:pt idx="2503">
                  <c:v>119.33333333333333</c:v>
                </c:pt>
                <c:pt idx="2504">
                  <c:v>206</c:v>
                </c:pt>
                <c:pt idx="2505">
                  <c:v>249.33333333333331</c:v>
                </c:pt>
                <c:pt idx="2506">
                  <c:v>-1</c:v>
                </c:pt>
                <c:pt idx="2507">
                  <c:v>199</c:v>
                </c:pt>
                <c:pt idx="2508">
                  <c:v>119</c:v>
                </c:pt>
                <c:pt idx="2509">
                  <c:v>724.33333333333337</c:v>
                </c:pt>
                <c:pt idx="2510">
                  <c:v>1.3333333333333357</c:v>
                </c:pt>
                <c:pt idx="2511">
                  <c:v>20.333333333333329</c:v>
                </c:pt>
                <c:pt idx="2512">
                  <c:v>63</c:v>
                </c:pt>
                <c:pt idx="2513">
                  <c:v>-1</c:v>
                </c:pt>
                <c:pt idx="2514">
                  <c:v>15</c:v>
                </c:pt>
                <c:pt idx="2515">
                  <c:v>59</c:v>
                </c:pt>
                <c:pt idx="2516">
                  <c:v>81.333333333333329</c:v>
                </c:pt>
                <c:pt idx="2517">
                  <c:v>5</c:v>
                </c:pt>
                <c:pt idx="2518">
                  <c:v>146.33333333333331</c:v>
                </c:pt>
                <c:pt idx="2519">
                  <c:v>37.333333333333329</c:v>
                </c:pt>
                <c:pt idx="2520">
                  <c:v>23</c:v>
                </c:pt>
                <c:pt idx="2521">
                  <c:v>321</c:v>
                </c:pt>
                <c:pt idx="2522">
                  <c:v>326</c:v>
                </c:pt>
                <c:pt idx="2523">
                  <c:v>270</c:v>
                </c:pt>
                <c:pt idx="2524">
                  <c:v>86</c:v>
                </c:pt>
                <c:pt idx="2525">
                  <c:v>-1</c:v>
                </c:pt>
                <c:pt idx="2526">
                  <c:v>981.33333333333337</c:v>
                </c:pt>
                <c:pt idx="2527">
                  <c:v>7</c:v>
                </c:pt>
                <c:pt idx="2528">
                  <c:v>235.33333333333337</c:v>
                </c:pt>
                <c:pt idx="2529">
                  <c:v>21</c:v>
                </c:pt>
                <c:pt idx="2530">
                  <c:v>2.3333333333333286</c:v>
                </c:pt>
                <c:pt idx="2531">
                  <c:v>65</c:v>
                </c:pt>
                <c:pt idx="2532">
                  <c:v>23</c:v>
                </c:pt>
                <c:pt idx="2533">
                  <c:v>1</c:v>
                </c:pt>
                <c:pt idx="2534">
                  <c:v>134.33333333333331</c:v>
                </c:pt>
                <c:pt idx="2535">
                  <c:v>3.3333333333333286</c:v>
                </c:pt>
                <c:pt idx="2536">
                  <c:v>81</c:v>
                </c:pt>
                <c:pt idx="2537">
                  <c:v>10</c:v>
                </c:pt>
                <c:pt idx="2538">
                  <c:v>336</c:v>
                </c:pt>
                <c:pt idx="2539">
                  <c:v>3.3333333333333286</c:v>
                </c:pt>
                <c:pt idx="2540">
                  <c:v>150</c:v>
                </c:pt>
                <c:pt idx="2541">
                  <c:v>756.33333333333337</c:v>
                </c:pt>
                <c:pt idx="2542">
                  <c:v>57</c:v>
                </c:pt>
                <c:pt idx="2543">
                  <c:v>526</c:v>
                </c:pt>
                <c:pt idx="2544">
                  <c:v>546</c:v>
                </c:pt>
                <c:pt idx="2545">
                  <c:v>9.3333333333333286</c:v>
                </c:pt>
                <c:pt idx="2546">
                  <c:v>62</c:v>
                </c:pt>
                <c:pt idx="2547">
                  <c:v>223</c:v>
                </c:pt>
                <c:pt idx="2548">
                  <c:v>83.333333333333329</c:v>
                </c:pt>
                <c:pt idx="2549">
                  <c:v>630</c:v>
                </c:pt>
                <c:pt idx="2550">
                  <c:v>194</c:v>
                </c:pt>
                <c:pt idx="2551">
                  <c:v>1044</c:v>
                </c:pt>
                <c:pt idx="2552">
                  <c:v>8</c:v>
                </c:pt>
                <c:pt idx="2553">
                  <c:v>349</c:v>
                </c:pt>
                <c:pt idx="2554">
                  <c:v>150</c:v>
                </c:pt>
                <c:pt idx="2555">
                  <c:v>2.3333333333333357</c:v>
                </c:pt>
                <c:pt idx="2556">
                  <c:v>38</c:v>
                </c:pt>
                <c:pt idx="2557">
                  <c:v>106.66666666666666</c:v>
                </c:pt>
                <c:pt idx="2558">
                  <c:v>15</c:v>
                </c:pt>
                <c:pt idx="2559">
                  <c:v>229</c:v>
                </c:pt>
                <c:pt idx="2560">
                  <c:v>0</c:v>
                </c:pt>
                <c:pt idx="2561">
                  <c:v>157</c:v>
                </c:pt>
                <c:pt idx="2562">
                  <c:v>955.33333333333337</c:v>
                </c:pt>
                <c:pt idx="2563">
                  <c:v>5</c:v>
                </c:pt>
                <c:pt idx="2564">
                  <c:v>9</c:v>
                </c:pt>
                <c:pt idx="2565">
                  <c:v>3</c:v>
                </c:pt>
                <c:pt idx="2566">
                  <c:v>520</c:v>
                </c:pt>
                <c:pt idx="2567">
                  <c:v>1086</c:v>
                </c:pt>
                <c:pt idx="2568">
                  <c:v>145</c:v>
                </c:pt>
                <c:pt idx="2569">
                  <c:v>-2</c:v>
                </c:pt>
                <c:pt idx="2570">
                  <c:v>2</c:v>
                </c:pt>
                <c:pt idx="2571">
                  <c:v>35</c:v>
                </c:pt>
                <c:pt idx="2572">
                  <c:v>132</c:v>
                </c:pt>
                <c:pt idx="2573">
                  <c:v>947.33333333333337</c:v>
                </c:pt>
                <c:pt idx="2574">
                  <c:v>60</c:v>
                </c:pt>
                <c:pt idx="2575">
                  <c:v>114</c:v>
                </c:pt>
                <c:pt idx="2576">
                  <c:v>109</c:v>
                </c:pt>
                <c:pt idx="2577">
                  <c:v>2</c:v>
                </c:pt>
                <c:pt idx="2578">
                  <c:v>483</c:v>
                </c:pt>
                <c:pt idx="2579">
                  <c:v>0</c:v>
                </c:pt>
                <c:pt idx="2580">
                  <c:v>19.333333333333329</c:v>
                </c:pt>
                <c:pt idx="2581">
                  <c:v>392</c:v>
                </c:pt>
                <c:pt idx="2582">
                  <c:v>4.3333333333333286</c:v>
                </c:pt>
                <c:pt idx="2583">
                  <c:v>1117.3333333333335</c:v>
                </c:pt>
                <c:pt idx="2584">
                  <c:v>32</c:v>
                </c:pt>
                <c:pt idx="2585">
                  <c:v>595.33333333333337</c:v>
                </c:pt>
                <c:pt idx="2586">
                  <c:v>37</c:v>
                </c:pt>
                <c:pt idx="2587">
                  <c:v>141.33333333333331</c:v>
                </c:pt>
                <c:pt idx="2588">
                  <c:v>15</c:v>
                </c:pt>
                <c:pt idx="2589">
                  <c:v>37.666666666666657</c:v>
                </c:pt>
                <c:pt idx="2590">
                  <c:v>33</c:v>
                </c:pt>
                <c:pt idx="2591">
                  <c:v>9</c:v>
                </c:pt>
                <c:pt idx="2592">
                  <c:v>42</c:v>
                </c:pt>
                <c:pt idx="2593">
                  <c:v>109</c:v>
                </c:pt>
                <c:pt idx="2594">
                  <c:v>91</c:v>
                </c:pt>
                <c:pt idx="2595">
                  <c:v>845.33333333333337</c:v>
                </c:pt>
                <c:pt idx="2596">
                  <c:v>20.333333333333336</c:v>
                </c:pt>
                <c:pt idx="2597">
                  <c:v>10</c:v>
                </c:pt>
                <c:pt idx="2598">
                  <c:v>912.33333333333337</c:v>
                </c:pt>
                <c:pt idx="2599">
                  <c:v>100</c:v>
                </c:pt>
                <c:pt idx="2600">
                  <c:v>131</c:v>
                </c:pt>
                <c:pt idx="2601">
                  <c:v>722</c:v>
                </c:pt>
                <c:pt idx="2602">
                  <c:v>28</c:v>
                </c:pt>
                <c:pt idx="2603">
                  <c:v>52</c:v>
                </c:pt>
                <c:pt idx="2604">
                  <c:v>96</c:v>
                </c:pt>
                <c:pt idx="2605">
                  <c:v>126.33333333333333</c:v>
                </c:pt>
                <c:pt idx="2606">
                  <c:v>991.33333333333337</c:v>
                </c:pt>
                <c:pt idx="2607">
                  <c:v>236.66666666666666</c:v>
                </c:pt>
                <c:pt idx="2608">
                  <c:v>658.33333333333337</c:v>
                </c:pt>
                <c:pt idx="2609">
                  <c:v>-1</c:v>
                </c:pt>
                <c:pt idx="2610">
                  <c:v>642.33333333333337</c:v>
                </c:pt>
                <c:pt idx="2611">
                  <c:v>29</c:v>
                </c:pt>
                <c:pt idx="2612">
                  <c:v>187</c:v>
                </c:pt>
                <c:pt idx="2613">
                  <c:v>10</c:v>
                </c:pt>
                <c:pt idx="2614">
                  <c:v>277</c:v>
                </c:pt>
                <c:pt idx="2615">
                  <c:v>676.33333333333337</c:v>
                </c:pt>
                <c:pt idx="2616">
                  <c:v>505</c:v>
                </c:pt>
                <c:pt idx="2617">
                  <c:v>8</c:v>
                </c:pt>
                <c:pt idx="2618">
                  <c:v>311</c:v>
                </c:pt>
                <c:pt idx="2619">
                  <c:v>35</c:v>
                </c:pt>
                <c:pt idx="2620">
                  <c:v>421</c:v>
                </c:pt>
                <c:pt idx="2621">
                  <c:v>212.66666666666666</c:v>
                </c:pt>
                <c:pt idx="2622">
                  <c:v>162</c:v>
                </c:pt>
                <c:pt idx="2623">
                  <c:v>717</c:v>
                </c:pt>
                <c:pt idx="2624">
                  <c:v>6</c:v>
                </c:pt>
                <c:pt idx="2625">
                  <c:v>24</c:v>
                </c:pt>
                <c:pt idx="2626">
                  <c:v>99</c:v>
                </c:pt>
                <c:pt idx="2627">
                  <c:v>31</c:v>
                </c:pt>
                <c:pt idx="2628">
                  <c:v>28</c:v>
                </c:pt>
                <c:pt idx="2629">
                  <c:v>19</c:v>
                </c:pt>
                <c:pt idx="2630">
                  <c:v>1362.3333333333335</c:v>
                </c:pt>
                <c:pt idx="2631">
                  <c:v>30.333333333333329</c:v>
                </c:pt>
                <c:pt idx="2632">
                  <c:v>3</c:v>
                </c:pt>
                <c:pt idx="2633">
                  <c:v>67</c:v>
                </c:pt>
                <c:pt idx="2634">
                  <c:v>11</c:v>
                </c:pt>
                <c:pt idx="2635">
                  <c:v>607</c:v>
                </c:pt>
                <c:pt idx="2636">
                  <c:v>356</c:v>
                </c:pt>
                <c:pt idx="2637">
                  <c:v>668.33333333333337</c:v>
                </c:pt>
                <c:pt idx="2638">
                  <c:v>0</c:v>
                </c:pt>
                <c:pt idx="2639">
                  <c:v>61.333333333333336</c:v>
                </c:pt>
                <c:pt idx="2640">
                  <c:v>372</c:v>
                </c:pt>
                <c:pt idx="2641">
                  <c:v>37</c:v>
                </c:pt>
                <c:pt idx="2642">
                  <c:v>6</c:v>
                </c:pt>
                <c:pt idx="2643">
                  <c:v>108</c:v>
                </c:pt>
                <c:pt idx="2644">
                  <c:v>13</c:v>
                </c:pt>
                <c:pt idx="2645">
                  <c:v>52</c:v>
                </c:pt>
                <c:pt idx="2646">
                  <c:v>143</c:v>
                </c:pt>
                <c:pt idx="2647">
                  <c:v>550</c:v>
                </c:pt>
                <c:pt idx="2648">
                  <c:v>17</c:v>
                </c:pt>
                <c:pt idx="2649">
                  <c:v>145.66666666666666</c:v>
                </c:pt>
                <c:pt idx="2650">
                  <c:v>272</c:v>
                </c:pt>
                <c:pt idx="2651">
                  <c:v>659</c:v>
                </c:pt>
                <c:pt idx="2652">
                  <c:v>59</c:v>
                </c:pt>
                <c:pt idx="2653">
                  <c:v>9</c:v>
                </c:pt>
                <c:pt idx="2654">
                  <c:v>708</c:v>
                </c:pt>
                <c:pt idx="2655">
                  <c:v>1280</c:v>
                </c:pt>
                <c:pt idx="2656">
                  <c:v>8</c:v>
                </c:pt>
                <c:pt idx="2657">
                  <c:v>682.33333333333337</c:v>
                </c:pt>
                <c:pt idx="2658">
                  <c:v>115</c:v>
                </c:pt>
                <c:pt idx="2659">
                  <c:v>6</c:v>
                </c:pt>
                <c:pt idx="2660">
                  <c:v>48</c:v>
                </c:pt>
                <c:pt idx="2661">
                  <c:v>69</c:v>
                </c:pt>
                <c:pt idx="2662">
                  <c:v>97</c:v>
                </c:pt>
                <c:pt idx="2663">
                  <c:v>19</c:v>
                </c:pt>
                <c:pt idx="2664">
                  <c:v>167.33333333333331</c:v>
                </c:pt>
                <c:pt idx="2665">
                  <c:v>34</c:v>
                </c:pt>
                <c:pt idx="2666">
                  <c:v>48</c:v>
                </c:pt>
                <c:pt idx="2667">
                  <c:v>720</c:v>
                </c:pt>
                <c:pt idx="2668">
                  <c:v>117.33333333333333</c:v>
                </c:pt>
                <c:pt idx="2669">
                  <c:v>70</c:v>
                </c:pt>
                <c:pt idx="2670">
                  <c:v>232</c:v>
                </c:pt>
                <c:pt idx="2671">
                  <c:v>295</c:v>
                </c:pt>
                <c:pt idx="2672">
                  <c:v>891.33333333333337</c:v>
                </c:pt>
                <c:pt idx="2673">
                  <c:v>2</c:v>
                </c:pt>
                <c:pt idx="2674">
                  <c:v>643</c:v>
                </c:pt>
                <c:pt idx="2675">
                  <c:v>28.333333333333329</c:v>
                </c:pt>
                <c:pt idx="2676">
                  <c:v>155</c:v>
                </c:pt>
                <c:pt idx="2677">
                  <c:v>840.33333333333337</c:v>
                </c:pt>
                <c:pt idx="2678">
                  <c:v>79.333333333333329</c:v>
                </c:pt>
                <c:pt idx="2679">
                  <c:v>25</c:v>
                </c:pt>
                <c:pt idx="2680">
                  <c:v>41.333333333333336</c:v>
                </c:pt>
                <c:pt idx="2681">
                  <c:v>910.33333333333337</c:v>
                </c:pt>
                <c:pt idx="2682">
                  <c:v>107</c:v>
                </c:pt>
                <c:pt idx="2683">
                  <c:v>242</c:v>
                </c:pt>
                <c:pt idx="2684">
                  <c:v>17</c:v>
                </c:pt>
                <c:pt idx="2685">
                  <c:v>4</c:v>
                </c:pt>
                <c:pt idx="2686">
                  <c:v>915</c:v>
                </c:pt>
                <c:pt idx="2687">
                  <c:v>829.33333333333337</c:v>
                </c:pt>
                <c:pt idx="2688">
                  <c:v>294</c:v>
                </c:pt>
                <c:pt idx="2689">
                  <c:v>14</c:v>
                </c:pt>
                <c:pt idx="2690">
                  <c:v>42</c:v>
                </c:pt>
                <c:pt idx="2691">
                  <c:v>33</c:v>
                </c:pt>
                <c:pt idx="2692">
                  <c:v>889.33333333333337</c:v>
                </c:pt>
                <c:pt idx="2693">
                  <c:v>18</c:v>
                </c:pt>
                <c:pt idx="2694">
                  <c:v>39</c:v>
                </c:pt>
                <c:pt idx="2695">
                  <c:v>212</c:v>
                </c:pt>
                <c:pt idx="2696">
                  <c:v>181</c:v>
                </c:pt>
                <c:pt idx="2697">
                  <c:v>4</c:v>
                </c:pt>
                <c:pt idx="2698">
                  <c:v>227</c:v>
                </c:pt>
                <c:pt idx="2699">
                  <c:v>0</c:v>
                </c:pt>
                <c:pt idx="2700">
                  <c:v>-1</c:v>
                </c:pt>
                <c:pt idx="2701">
                  <c:v>89</c:v>
                </c:pt>
                <c:pt idx="2702">
                  <c:v>671</c:v>
                </c:pt>
                <c:pt idx="2703">
                  <c:v>166</c:v>
                </c:pt>
                <c:pt idx="2704">
                  <c:v>6</c:v>
                </c:pt>
                <c:pt idx="2705">
                  <c:v>783.33333333333337</c:v>
                </c:pt>
                <c:pt idx="2706">
                  <c:v>3</c:v>
                </c:pt>
                <c:pt idx="2707">
                  <c:v>795.33333333333337</c:v>
                </c:pt>
                <c:pt idx="2708">
                  <c:v>69</c:v>
                </c:pt>
                <c:pt idx="2709">
                  <c:v>190</c:v>
                </c:pt>
                <c:pt idx="2710">
                  <c:v>27.333333333333329</c:v>
                </c:pt>
                <c:pt idx="2711">
                  <c:v>141</c:v>
                </c:pt>
                <c:pt idx="2712">
                  <c:v>848.33333333333337</c:v>
                </c:pt>
                <c:pt idx="2713">
                  <c:v>26.666666666666657</c:v>
                </c:pt>
                <c:pt idx="2714">
                  <c:v>139.33333333333331</c:v>
                </c:pt>
                <c:pt idx="2715">
                  <c:v>205.33333333333331</c:v>
                </c:pt>
                <c:pt idx="2716">
                  <c:v>8</c:v>
                </c:pt>
                <c:pt idx="2717">
                  <c:v>129</c:v>
                </c:pt>
                <c:pt idx="2718">
                  <c:v>198.33333333333331</c:v>
                </c:pt>
                <c:pt idx="2719">
                  <c:v>78.333333333333329</c:v>
                </c:pt>
                <c:pt idx="2720">
                  <c:v>139</c:v>
                </c:pt>
                <c:pt idx="2721">
                  <c:v>389</c:v>
                </c:pt>
                <c:pt idx="2722">
                  <c:v>583.33333333333337</c:v>
                </c:pt>
                <c:pt idx="2723">
                  <c:v>45</c:v>
                </c:pt>
                <c:pt idx="2724">
                  <c:v>26</c:v>
                </c:pt>
                <c:pt idx="2725">
                  <c:v>167.33333333333331</c:v>
                </c:pt>
                <c:pt idx="2726">
                  <c:v>771.33333333333337</c:v>
                </c:pt>
                <c:pt idx="2727">
                  <c:v>24</c:v>
                </c:pt>
                <c:pt idx="2728">
                  <c:v>47.333333333333329</c:v>
                </c:pt>
                <c:pt idx="2729">
                  <c:v>156</c:v>
                </c:pt>
                <c:pt idx="2730">
                  <c:v>216.33333333333331</c:v>
                </c:pt>
                <c:pt idx="2731">
                  <c:v>242</c:v>
                </c:pt>
                <c:pt idx="2732">
                  <c:v>89</c:v>
                </c:pt>
                <c:pt idx="2733">
                  <c:v>10.333333333333329</c:v>
                </c:pt>
                <c:pt idx="2734">
                  <c:v>251</c:v>
                </c:pt>
                <c:pt idx="2735">
                  <c:v>21</c:v>
                </c:pt>
                <c:pt idx="2736">
                  <c:v>321</c:v>
                </c:pt>
                <c:pt idx="2737">
                  <c:v>47</c:v>
                </c:pt>
                <c:pt idx="2738">
                  <c:v>1144.3333333333335</c:v>
                </c:pt>
                <c:pt idx="2739">
                  <c:v>34</c:v>
                </c:pt>
                <c:pt idx="2740">
                  <c:v>88</c:v>
                </c:pt>
                <c:pt idx="2741">
                  <c:v>23</c:v>
                </c:pt>
                <c:pt idx="2742">
                  <c:v>45</c:v>
                </c:pt>
                <c:pt idx="2743">
                  <c:v>32</c:v>
                </c:pt>
                <c:pt idx="2744">
                  <c:v>72</c:v>
                </c:pt>
                <c:pt idx="2745">
                  <c:v>47.333333333333329</c:v>
                </c:pt>
                <c:pt idx="2746">
                  <c:v>764.33333333333337</c:v>
                </c:pt>
                <c:pt idx="2747">
                  <c:v>25.333333333333329</c:v>
                </c:pt>
                <c:pt idx="2748">
                  <c:v>186</c:v>
                </c:pt>
                <c:pt idx="2749">
                  <c:v>35</c:v>
                </c:pt>
                <c:pt idx="2750">
                  <c:v>741</c:v>
                </c:pt>
                <c:pt idx="2751">
                  <c:v>500.33333333333337</c:v>
                </c:pt>
                <c:pt idx="2752">
                  <c:v>310</c:v>
                </c:pt>
                <c:pt idx="2753">
                  <c:v>220</c:v>
                </c:pt>
                <c:pt idx="2754">
                  <c:v>59</c:v>
                </c:pt>
                <c:pt idx="2755">
                  <c:v>7</c:v>
                </c:pt>
                <c:pt idx="2756">
                  <c:v>3</c:v>
                </c:pt>
                <c:pt idx="2757">
                  <c:v>71</c:v>
                </c:pt>
                <c:pt idx="2758">
                  <c:v>89</c:v>
                </c:pt>
                <c:pt idx="2759">
                  <c:v>48</c:v>
                </c:pt>
                <c:pt idx="2760">
                  <c:v>889.33333333333337</c:v>
                </c:pt>
                <c:pt idx="2761">
                  <c:v>176.66666666666666</c:v>
                </c:pt>
                <c:pt idx="2762">
                  <c:v>1</c:v>
                </c:pt>
                <c:pt idx="2763">
                  <c:v>616</c:v>
                </c:pt>
                <c:pt idx="2764">
                  <c:v>500</c:v>
                </c:pt>
                <c:pt idx="2765">
                  <c:v>534</c:v>
                </c:pt>
                <c:pt idx="2766">
                  <c:v>57.333333333333329</c:v>
                </c:pt>
                <c:pt idx="2767">
                  <c:v>3</c:v>
                </c:pt>
                <c:pt idx="2768">
                  <c:v>570</c:v>
                </c:pt>
                <c:pt idx="2769">
                  <c:v>168</c:v>
                </c:pt>
                <c:pt idx="2770">
                  <c:v>3</c:v>
                </c:pt>
                <c:pt idx="2771">
                  <c:v>18</c:v>
                </c:pt>
                <c:pt idx="2772">
                  <c:v>785</c:v>
                </c:pt>
                <c:pt idx="2773">
                  <c:v>1079</c:v>
                </c:pt>
                <c:pt idx="2774">
                  <c:v>204</c:v>
                </c:pt>
                <c:pt idx="2775">
                  <c:v>21</c:v>
                </c:pt>
                <c:pt idx="2776">
                  <c:v>95.333333333333329</c:v>
                </c:pt>
                <c:pt idx="2777">
                  <c:v>161</c:v>
                </c:pt>
                <c:pt idx="2778">
                  <c:v>6</c:v>
                </c:pt>
                <c:pt idx="2779">
                  <c:v>1050</c:v>
                </c:pt>
                <c:pt idx="2780">
                  <c:v>52</c:v>
                </c:pt>
                <c:pt idx="2781">
                  <c:v>85</c:v>
                </c:pt>
                <c:pt idx="2782">
                  <c:v>12</c:v>
                </c:pt>
                <c:pt idx="2783">
                  <c:v>161.33333333333331</c:v>
                </c:pt>
                <c:pt idx="2784">
                  <c:v>1.3333333333333286</c:v>
                </c:pt>
                <c:pt idx="2785">
                  <c:v>984</c:v>
                </c:pt>
                <c:pt idx="2786">
                  <c:v>7</c:v>
                </c:pt>
                <c:pt idx="2787">
                  <c:v>58</c:v>
                </c:pt>
                <c:pt idx="2788">
                  <c:v>87.666666666666657</c:v>
                </c:pt>
                <c:pt idx="2789">
                  <c:v>14</c:v>
                </c:pt>
                <c:pt idx="2790">
                  <c:v>65.666666666666657</c:v>
                </c:pt>
                <c:pt idx="2791">
                  <c:v>91</c:v>
                </c:pt>
                <c:pt idx="2792">
                  <c:v>12.333333333333329</c:v>
                </c:pt>
                <c:pt idx="2793">
                  <c:v>15</c:v>
                </c:pt>
                <c:pt idx="2794">
                  <c:v>1038.3333333333335</c:v>
                </c:pt>
                <c:pt idx="2795">
                  <c:v>118</c:v>
                </c:pt>
                <c:pt idx="2796">
                  <c:v>75.666666666666657</c:v>
                </c:pt>
                <c:pt idx="2797">
                  <c:v>201.33333333333331</c:v>
                </c:pt>
                <c:pt idx="2798">
                  <c:v>6</c:v>
                </c:pt>
                <c:pt idx="2799">
                  <c:v>73</c:v>
                </c:pt>
                <c:pt idx="2800">
                  <c:v>778</c:v>
                </c:pt>
                <c:pt idx="2801">
                  <c:v>868</c:v>
                </c:pt>
                <c:pt idx="2802">
                  <c:v>181.33333333333331</c:v>
                </c:pt>
                <c:pt idx="2803">
                  <c:v>290</c:v>
                </c:pt>
                <c:pt idx="2804">
                  <c:v>264</c:v>
                </c:pt>
                <c:pt idx="2805">
                  <c:v>8</c:v>
                </c:pt>
                <c:pt idx="2806">
                  <c:v>2</c:v>
                </c:pt>
                <c:pt idx="2807">
                  <c:v>983.33333333333337</c:v>
                </c:pt>
                <c:pt idx="2808">
                  <c:v>118</c:v>
                </c:pt>
                <c:pt idx="2809">
                  <c:v>83.333333333333329</c:v>
                </c:pt>
                <c:pt idx="2810">
                  <c:v>104</c:v>
                </c:pt>
                <c:pt idx="2811">
                  <c:v>69</c:v>
                </c:pt>
                <c:pt idx="2812">
                  <c:v>168</c:v>
                </c:pt>
                <c:pt idx="2813">
                  <c:v>263</c:v>
                </c:pt>
                <c:pt idx="2814">
                  <c:v>233</c:v>
                </c:pt>
                <c:pt idx="2815">
                  <c:v>256</c:v>
                </c:pt>
                <c:pt idx="2816">
                  <c:v>1196.3333333333335</c:v>
                </c:pt>
                <c:pt idx="2817">
                  <c:v>12</c:v>
                </c:pt>
                <c:pt idx="2818">
                  <c:v>935</c:v>
                </c:pt>
                <c:pt idx="2819">
                  <c:v>22</c:v>
                </c:pt>
                <c:pt idx="2820">
                  <c:v>227.66666666666666</c:v>
                </c:pt>
                <c:pt idx="2821">
                  <c:v>920</c:v>
                </c:pt>
                <c:pt idx="2822">
                  <c:v>587</c:v>
                </c:pt>
                <c:pt idx="2823">
                  <c:v>59</c:v>
                </c:pt>
                <c:pt idx="2824">
                  <c:v>195</c:v>
                </c:pt>
                <c:pt idx="2825">
                  <c:v>921</c:v>
                </c:pt>
                <c:pt idx="2826">
                  <c:v>73</c:v>
                </c:pt>
                <c:pt idx="2827">
                  <c:v>-2</c:v>
                </c:pt>
                <c:pt idx="2828">
                  <c:v>76</c:v>
                </c:pt>
                <c:pt idx="2829">
                  <c:v>80</c:v>
                </c:pt>
                <c:pt idx="2830">
                  <c:v>201</c:v>
                </c:pt>
                <c:pt idx="2831">
                  <c:v>91</c:v>
                </c:pt>
                <c:pt idx="2832">
                  <c:v>812.33333333333337</c:v>
                </c:pt>
                <c:pt idx="2833">
                  <c:v>2.3333333333333357</c:v>
                </c:pt>
                <c:pt idx="2834">
                  <c:v>79.333333333333329</c:v>
                </c:pt>
                <c:pt idx="2835">
                  <c:v>152</c:v>
                </c:pt>
                <c:pt idx="2836">
                  <c:v>556.33333333333337</c:v>
                </c:pt>
                <c:pt idx="2837">
                  <c:v>568</c:v>
                </c:pt>
                <c:pt idx="2838">
                  <c:v>4</c:v>
                </c:pt>
                <c:pt idx="2839">
                  <c:v>41.333333333333329</c:v>
                </c:pt>
                <c:pt idx="2840">
                  <c:v>15.333333333333329</c:v>
                </c:pt>
                <c:pt idx="2841">
                  <c:v>12.666666666666657</c:v>
                </c:pt>
                <c:pt idx="2842">
                  <c:v>44</c:v>
                </c:pt>
                <c:pt idx="2843">
                  <c:v>2</c:v>
                </c:pt>
                <c:pt idx="2844">
                  <c:v>779</c:v>
                </c:pt>
                <c:pt idx="2845">
                  <c:v>629</c:v>
                </c:pt>
                <c:pt idx="2846">
                  <c:v>5</c:v>
                </c:pt>
                <c:pt idx="2847">
                  <c:v>16</c:v>
                </c:pt>
                <c:pt idx="2848">
                  <c:v>803.33333333333337</c:v>
                </c:pt>
                <c:pt idx="2849">
                  <c:v>76</c:v>
                </c:pt>
                <c:pt idx="2850">
                  <c:v>2</c:v>
                </c:pt>
                <c:pt idx="2851">
                  <c:v>920.33333333333337</c:v>
                </c:pt>
                <c:pt idx="2852">
                  <c:v>13.333333333333329</c:v>
                </c:pt>
                <c:pt idx="2853">
                  <c:v>907</c:v>
                </c:pt>
                <c:pt idx="2854">
                  <c:v>4</c:v>
                </c:pt>
                <c:pt idx="2855">
                  <c:v>65.333333333333329</c:v>
                </c:pt>
                <c:pt idx="2856">
                  <c:v>34</c:v>
                </c:pt>
                <c:pt idx="2857">
                  <c:v>10</c:v>
                </c:pt>
                <c:pt idx="2858">
                  <c:v>5</c:v>
                </c:pt>
                <c:pt idx="2859">
                  <c:v>829</c:v>
                </c:pt>
                <c:pt idx="2860">
                  <c:v>51</c:v>
                </c:pt>
                <c:pt idx="2861">
                  <c:v>1039.3333333333335</c:v>
                </c:pt>
                <c:pt idx="2862">
                  <c:v>1059.3333333333335</c:v>
                </c:pt>
                <c:pt idx="2863">
                  <c:v>2</c:v>
                </c:pt>
                <c:pt idx="2864">
                  <c:v>13.333333333333336</c:v>
                </c:pt>
                <c:pt idx="2865">
                  <c:v>18.333333333333329</c:v>
                </c:pt>
                <c:pt idx="2866">
                  <c:v>2</c:v>
                </c:pt>
                <c:pt idx="2867">
                  <c:v>4.3333333333333286</c:v>
                </c:pt>
                <c:pt idx="2868">
                  <c:v>7.3333333333333286</c:v>
                </c:pt>
                <c:pt idx="2869">
                  <c:v>56</c:v>
                </c:pt>
                <c:pt idx="2870">
                  <c:v>861.33333333333337</c:v>
                </c:pt>
                <c:pt idx="2871">
                  <c:v>5</c:v>
                </c:pt>
                <c:pt idx="2872">
                  <c:v>511</c:v>
                </c:pt>
                <c:pt idx="2873">
                  <c:v>409</c:v>
                </c:pt>
                <c:pt idx="2874">
                  <c:v>588</c:v>
                </c:pt>
                <c:pt idx="2875">
                  <c:v>-1</c:v>
                </c:pt>
                <c:pt idx="2876">
                  <c:v>3</c:v>
                </c:pt>
                <c:pt idx="2877">
                  <c:v>1111</c:v>
                </c:pt>
                <c:pt idx="2878">
                  <c:v>5</c:v>
                </c:pt>
                <c:pt idx="2879">
                  <c:v>203</c:v>
                </c:pt>
                <c:pt idx="2880">
                  <c:v>2.3333333333333286</c:v>
                </c:pt>
                <c:pt idx="2881">
                  <c:v>132</c:v>
                </c:pt>
                <c:pt idx="2882">
                  <c:v>18</c:v>
                </c:pt>
                <c:pt idx="2883">
                  <c:v>69</c:v>
                </c:pt>
                <c:pt idx="2884">
                  <c:v>109</c:v>
                </c:pt>
                <c:pt idx="2885">
                  <c:v>580</c:v>
                </c:pt>
                <c:pt idx="2886">
                  <c:v>76</c:v>
                </c:pt>
                <c:pt idx="2887">
                  <c:v>768.33333333333337</c:v>
                </c:pt>
                <c:pt idx="2888">
                  <c:v>87.333333333333329</c:v>
                </c:pt>
                <c:pt idx="2889">
                  <c:v>53.333333333333329</c:v>
                </c:pt>
                <c:pt idx="2890">
                  <c:v>17</c:v>
                </c:pt>
                <c:pt idx="2891">
                  <c:v>36</c:v>
                </c:pt>
                <c:pt idx="2892">
                  <c:v>1088.3333333333335</c:v>
                </c:pt>
                <c:pt idx="2893">
                  <c:v>124</c:v>
                </c:pt>
                <c:pt idx="2894">
                  <c:v>22.333333333333336</c:v>
                </c:pt>
                <c:pt idx="2895">
                  <c:v>-2</c:v>
                </c:pt>
                <c:pt idx="2896">
                  <c:v>796</c:v>
                </c:pt>
                <c:pt idx="2897">
                  <c:v>6</c:v>
                </c:pt>
                <c:pt idx="2898">
                  <c:v>0</c:v>
                </c:pt>
                <c:pt idx="2899">
                  <c:v>-1</c:v>
                </c:pt>
                <c:pt idx="2900">
                  <c:v>181</c:v>
                </c:pt>
                <c:pt idx="2901">
                  <c:v>68.666666666666657</c:v>
                </c:pt>
                <c:pt idx="2902">
                  <c:v>28</c:v>
                </c:pt>
                <c:pt idx="2903">
                  <c:v>758</c:v>
                </c:pt>
                <c:pt idx="2904">
                  <c:v>993.33333333333337</c:v>
                </c:pt>
                <c:pt idx="2905">
                  <c:v>854.33333333333337</c:v>
                </c:pt>
                <c:pt idx="2906">
                  <c:v>47.666666666666657</c:v>
                </c:pt>
                <c:pt idx="2907">
                  <c:v>13</c:v>
                </c:pt>
                <c:pt idx="2908">
                  <c:v>816</c:v>
                </c:pt>
                <c:pt idx="2909">
                  <c:v>28</c:v>
                </c:pt>
                <c:pt idx="2910">
                  <c:v>44</c:v>
                </c:pt>
                <c:pt idx="2911">
                  <c:v>11</c:v>
                </c:pt>
                <c:pt idx="2912">
                  <c:v>757.33333333333337</c:v>
                </c:pt>
                <c:pt idx="2913">
                  <c:v>962.33333333333337</c:v>
                </c:pt>
                <c:pt idx="2914">
                  <c:v>975.33333333333337</c:v>
                </c:pt>
                <c:pt idx="2915">
                  <c:v>895</c:v>
                </c:pt>
                <c:pt idx="2916">
                  <c:v>0</c:v>
                </c:pt>
                <c:pt idx="2917">
                  <c:v>50</c:v>
                </c:pt>
                <c:pt idx="2918">
                  <c:v>119</c:v>
                </c:pt>
                <c:pt idx="2919">
                  <c:v>251</c:v>
                </c:pt>
                <c:pt idx="2920">
                  <c:v>32</c:v>
                </c:pt>
                <c:pt idx="2921">
                  <c:v>4.6666666666666572</c:v>
                </c:pt>
                <c:pt idx="2922">
                  <c:v>1054.3333333333335</c:v>
                </c:pt>
                <c:pt idx="2923">
                  <c:v>2.3333333333333357</c:v>
                </c:pt>
                <c:pt idx="2924">
                  <c:v>1</c:v>
                </c:pt>
                <c:pt idx="2925">
                  <c:v>574.33333333333337</c:v>
                </c:pt>
                <c:pt idx="2926">
                  <c:v>45.333333333333336</c:v>
                </c:pt>
                <c:pt idx="2927">
                  <c:v>-2</c:v>
                </c:pt>
                <c:pt idx="2928">
                  <c:v>578.33333333333337</c:v>
                </c:pt>
                <c:pt idx="2929">
                  <c:v>414</c:v>
                </c:pt>
                <c:pt idx="2930">
                  <c:v>738</c:v>
                </c:pt>
                <c:pt idx="2931">
                  <c:v>45</c:v>
                </c:pt>
                <c:pt idx="2932">
                  <c:v>44</c:v>
                </c:pt>
                <c:pt idx="2933">
                  <c:v>117</c:v>
                </c:pt>
                <c:pt idx="2934">
                  <c:v>772.33333333333337</c:v>
                </c:pt>
                <c:pt idx="2935">
                  <c:v>48</c:v>
                </c:pt>
                <c:pt idx="2936">
                  <c:v>818</c:v>
                </c:pt>
                <c:pt idx="2937">
                  <c:v>8.3333333333333357</c:v>
                </c:pt>
                <c:pt idx="2938">
                  <c:v>119</c:v>
                </c:pt>
                <c:pt idx="2939">
                  <c:v>8</c:v>
                </c:pt>
                <c:pt idx="2940">
                  <c:v>571</c:v>
                </c:pt>
                <c:pt idx="2941">
                  <c:v>12</c:v>
                </c:pt>
                <c:pt idx="2942">
                  <c:v>38.333333333333329</c:v>
                </c:pt>
                <c:pt idx="2943">
                  <c:v>44</c:v>
                </c:pt>
                <c:pt idx="2944">
                  <c:v>229</c:v>
                </c:pt>
                <c:pt idx="2945">
                  <c:v>5</c:v>
                </c:pt>
                <c:pt idx="2946">
                  <c:v>27</c:v>
                </c:pt>
                <c:pt idx="2947">
                  <c:v>-1</c:v>
                </c:pt>
                <c:pt idx="2948">
                  <c:v>706</c:v>
                </c:pt>
                <c:pt idx="2949">
                  <c:v>1.3333333333333357</c:v>
                </c:pt>
                <c:pt idx="2950">
                  <c:v>2.3333333333333357</c:v>
                </c:pt>
                <c:pt idx="2951">
                  <c:v>313</c:v>
                </c:pt>
                <c:pt idx="2952">
                  <c:v>41</c:v>
                </c:pt>
                <c:pt idx="2953">
                  <c:v>97.333333333333329</c:v>
                </c:pt>
                <c:pt idx="2954">
                  <c:v>171</c:v>
                </c:pt>
                <c:pt idx="2955">
                  <c:v>55</c:v>
                </c:pt>
                <c:pt idx="2956">
                  <c:v>955</c:v>
                </c:pt>
                <c:pt idx="2957">
                  <c:v>1.3333333333333357</c:v>
                </c:pt>
                <c:pt idx="2958">
                  <c:v>441</c:v>
                </c:pt>
                <c:pt idx="2959">
                  <c:v>15</c:v>
                </c:pt>
                <c:pt idx="2960">
                  <c:v>59</c:v>
                </c:pt>
                <c:pt idx="2961">
                  <c:v>288.66666666666663</c:v>
                </c:pt>
                <c:pt idx="2962">
                  <c:v>1200.3333333333335</c:v>
                </c:pt>
                <c:pt idx="2963">
                  <c:v>1065</c:v>
                </c:pt>
                <c:pt idx="2964">
                  <c:v>58</c:v>
                </c:pt>
                <c:pt idx="2965">
                  <c:v>25</c:v>
                </c:pt>
                <c:pt idx="2966">
                  <c:v>95</c:v>
                </c:pt>
                <c:pt idx="2967">
                  <c:v>537.66666666666663</c:v>
                </c:pt>
                <c:pt idx="2968">
                  <c:v>52</c:v>
                </c:pt>
                <c:pt idx="2969">
                  <c:v>105</c:v>
                </c:pt>
                <c:pt idx="2970">
                  <c:v>139</c:v>
                </c:pt>
                <c:pt idx="2971">
                  <c:v>1062.3333333333335</c:v>
                </c:pt>
                <c:pt idx="2972">
                  <c:v>1269.3333333333335</c:v>
                </c:pt>
                <c:pt idx="2973">
                  <c:v>164</c:v>
                </c:pt>
                <c:pt idx="2974">
                  <c:v>570</c:v>
                </c:pt>
                <c:pt idx="2975">
                  <c:v>65.333333333333343</c:v>
                </c:pt>
                <c:pt idx="2976">
                  <c:v>42</c:v>
                </c:pt>
                <c:pt idx="2977">
                  <c:v>359</c:v>
                </c:pt>
                <c:pt idx="2978">
                  <c:v>346</c:v>
                </c:pt>
                <c:pt idx="2979">
                  <c:v>19</c:v>
                </c:pt>
                <c:pt idx="2980">
                  <c:v>0</c:v>
                </c:pt>
                <c:pt idx="2981">
                  <c:v>83</c:v>
                </c:pt>
                <c:pt idx="2982">
                  <c:v>68.333333333333329</c:v>
                </c:pt>
                <c:pt idx="2983">
                  <c:v>20</c:v>
                </c:pt>
                <c:pt idx="2984">
                  <c:v>46.333333333333329</c:v>
                </c:pt>
                <c:pt idx="2985">
                  <c:v>62.333333333333329</c:v>
                </c:pt>
                <c:pt idx="2986">
                  <c:v>1176.3333333333335</c:v>
                </c:pt>
                <c:pt idx="2987">
                  <c:v>350</c:v>
                </c:pt>
                <c:pt idx="2988">
                  <c:v>130</c:v>
                </c:pt>
                <c:pt idx="2989">
                  <c:v>3</c:v>
                </c:pt>
                <c:pt idx="2990">
                  <c:v>4</c:v>
                </c:pt>
                <c:pt idx="2991">
                  <c:v>336</c:v>
                </c:pt>
                <c:pt idx="2992">
                  <c:v>830</c:v>
                </c:pt>
                <c:pt idx="2993">
                  <c:v>82</c:v>
                </c:pt>
                <c:pt idx="2994">
                  <c:v>28</c:v>
                </c:pt>
                <c:pt idx="2995">
                  <c:v>138</c:v>
                </c:pt>
                <c:pt idx="2996">
                  <c:v>420</c:v>
                </c:pt>
                <c:pt idx="2997">
                  <c:v>5</c:v>
                </c:pt>
                <c:pt idx="2998">
                  <c:v>7</c:v>
                </c:pt>
                <c:pt idx="2999">
                  <c:v>28</c:v>
                </c:pt>
                <c:pt idx="3000">
                  <c:v>830.33333333333337</c:v>
                </c:pt>
                <c:pt idx="3001">
                  <c:v>978.33333333333337</c:v>
                </c:pt>
                <c:pt idx="3002">
                  <c:v>204</c:v>
                </c:pt>
                <c:pt idx="3003">
                  <c:v>672</c:v>
                </c:pt>
                <c:pt idx="3004">
                  <c:v>-1</c:v>
                </c:pt>
                <c:pt idx="3005">
                  <c:v>850.33333333333337</c:v>
                </c:pt>
                <c:pt idx="3006">
                  <c:v>11</c:v>
                </c:pt>
                <c:pt idx="3007">
                  <c:v>16</c:v>
                </c:pt>
                <c:pt idx="3008">
                  <c:v>575</c:v>
                </c:pt>
                <c:pt idx="3009">
                  <c:v>824.33333333333337</c:v>
                </c:pt>
                <c:pt idx="3010">
                  <c:v>35</c:v>
                </c:pt>
                <c:pt idx="3011">
                  <c:v>137.33333333333331</c:v>
                </c:pt>
                <c:pt idx="3012">
                  <c:v>48</c:v>
                </c:pt>
                <c:pt idx="3013">
                  <c:v>256</c:v>
                </c:pt>
                <c:pt idx="3014">
                  <c:v>91</c:v>
                </c:pt>
                <c:pt idx="3015">
                  <c:v>159.66666666666666</c:v>
                </c:pt>
                <c:pt idx="3016">
                  <c:v>61.333333333333329</c:v>
                </c:pt>
                <c:pt idx="3017">
                  <c:v>550.33333333333337</c:v>
                </c:pt>
                <c:pt idx="3018">
                  <c:v>58.333333333333329</c:v>
                </c:pt>
                <c:pt idx="3019">
                  <c:v>372</c:v>
                </c:pt>
                <c:pt idx="3020">
                  <c:v>53</c:v>
                </c:pt>
                <c:pt idx="3021">
                  <c:v>367</c:v>
                </c:pt>
                <c:pt idx="3022">
                  <c:v>596</c:v>
                </c:pt>
                <c:pt idx="3023">
                  <c:v>473</c:v>
                </c:pt>
                <c:pt idx="3024">
                  <c:v>26</c:v>
                </c:pt>
                <c:pt idx="3025">
                  <c:v>366</c:v>
                </c:pt>
                <c:pt idx="3026">
                  <c:v>369</c:v>
                </c:pt>
                <c:pt idx="3027">
                  <c:v>924.33333333333337</c:v>
                </c:pt>
                <c:pt idx="3028">
                  <c:v>273</c:v>
                </c:pt>
                <c:pt idx="3029">
                  <c:v>5</c:v>
                </c:pt>
                <c:pt idx="3030">
                  <c:v>16</c:v>
                </c:pt>
                <c:pt idx="3031">
                  <c:v>1043.3333333333335</c:v>
                </c:pt>
                <c:pt idx="3032">
                  <c:v>596</c:v>
                </c:pt>
                <c:pt idx="3033">
                  <c:v>19</c:v>
                </c:pt>
                <c:pt idx="3034">
                  <c:v>68</c:v>
                </c:pt>
                <c:pt idx="3035">
                  <c:v>107</c:v>
                </c:pt>
                <c:pt idx="3036">
                  <c:v>55</c:v>
                </c:pt>
                <c:pt idx="3037">
                  <c:v>163</c:v>
                </c:pt>
                <c:pt idx="3038">
                  <c:v>0</c:v>
                </c:pt>
                <c:pt idx="3039">
                  <c:v>38</c:v>
                </c:pt>
                <c:pt idx="3040">
                  <c:v>101</c:v>
                </c:pt>
                <c:pt idx="3041">
                  <c:v>65</c:v>
                </c:pt>
                <c:pt idx="3042">
                  <c:v>2</c:v>
                </c:pt>
                <c:pt idx="3043">
                  <c:v>9</c:v>
                </c:pt>
                <c:pt idx="3044">
                  <c:v>5</c:v>
                </c:pt>
                <c:pt idx="3045">
                  <c:v>59.333333333333329</c:v>
                </c:pt>
                <c:pt idx="3046">
                  <c:v>16</c:v>
                </c:pt>
                <c:pt idx="3047">
                  <c:v>16</c:v>
                </c:pt>
                <c:pt idx="3048">
                  <c:v>25</c:v>
                </c:pt>
                <c:pt idx="3049">
                  <c:v>16</c:v>
                </c:pt>
                <c:pt idx="3050">
                  <c:v>68</c:v>
                </c:pt>
                <c:pt idx="3051">
                  <c:v>0</c:v>
                </c:pt>
                <c:pt idx="3052">
                  <c:v>2</c:v>
                </c:pt>
                <c:pt idx="3053">
                  <c:v>101</c:v>
                </c:pt>
                <c:pt idx="3054">
                  <c:v>30</c:v>
                </c:pt>
                <c:pt idx="3055">
                  <c:v>73</c:v>
                </c:pt>
                <c:pt idx="3056">
                  <c:v>59</c:v>
                </c:pt>
                <c:pt idx="3057">
                  <c:v>383</c:v>
                </c:pt>
                <c:pt idx="3058">
                  <c:v>31</c:v>
                </c:pt>
                <c:pt idx="3059">
                  <c:v>4</c:v>
                </c:pt>
                <c:pt idx="3060">
                  <c:v>139.33333333333331</c:v>
                </c:pt>
                <c:pt idx="3061">
                  <c:v>290</c:v>
                </c:pt>
                <c:pt idx="3062">
                  <c:v>288</c:v>
                </c:pt>
                <c:pt idx="3063">
                  <c:v>363</c:v>
                </c:pt>
                <c:pt idx="3064">
                  <c:v>3</c:v>
                </c:pt>
                <c:pt idx="3065">
                  <c:v>20</c:v>
                </c:pt>
                <c:pt idx="3066">
                  <c:v>17.333333333333329</c:v>
                </c:pt>
                <c:pt idx="3067">
                  <c:v>114</c:v>
                </c:pt>
                <c:pt idx="3068">
                  <c:v>269.66666666666663</c:v>
                </c:pt>
                <c:pt idx="3069">
                  <c:v>112</c:v>
                </c:pt>
                <c:pt idx="3070">
                  <c:v>31.333333333333336</c:v>
                </c:pt>
                <c:pt idx="3071">
                  <c:v>6</c:v>
                </c:pt>
                <c:pt idx="3072">
                  <c:v>2.3333333333333357</c:v>
                </c:pt>
                <c:pt idx="3073">
                  <c:v>17.333333333333329</c:v>
                </c:pt>
                <c:pt idx="3074">
                  <c:v>77</c:v>
                </c:pt>
                <c:pt idx="3075">
                  <c:v>89.666666666666657</c:v>
                </c:pt>
                <c:pt idx="3076">
                  <c:v>113</c:v>
                </c:pt>
                <c:pt idx="3077">
                  <c:v>151.66666666666666</c:v>
                </c:pt>
                <c:pt idx="3078">
                  <c:v>48</c:v>
                </c:pt>
                <c:pt idx="3079">
                  <c:v>25</c:v>
                </c:pt>
                <c:pt idx="3080">
                  <c:v>17</c:v>
                </c:pt>
                <c:pt idx="3081">
                  <c:v>241</c:v>
                </c:pt>
                <c:pt idx="3082">
                  <c:v>200</c:v>
                </c:pt>
                <c:pt idx="3083">
                  <c:v>14.333333333333336</c:v>
                </c:pt>
                <c:pt idx="3084">
                  <c:v>2.3333333333333357</c:v>
                </c:pt>
                <c:pt idx="3085">
                  <c:v>72</c:v>
                </c:pt>
                <c:pt idx="3086">
                  <c:v>1.3333333333333357</c:v>
                </c:pt>
                <c:pt idx="3087">
                  <c:v>45</c:v>
                </c:pt>
                <c:pt idx="3088">
                  <c:v>6</c:v>
                </c:pt>
                <c:pt idx="3089">
                  <c:v>48</c:v>
                </c:pt>
                <c:pt idx="3090">
                  <c:v>-1</c:v>
                </c:pt>
                <c:pt idx="3091">
                  <c:v>45</c:v>
                </c:pt>
                <c:pt idx="3092">
                  <c:v>12</c:v>
                </c:pt>
                <c:pt idx="3093">
                  <c:v>102</c:v>
                </c:pt>
                <c:pt idx="3094">
                  <c:v>5</c:v>
                </c:pt>
                <c:pt idx="3095">
                  <c:v>23</c:v>
                </c:pt>
                <c:pt idx="3096">
                  <c:v>82</c:v>
                </c:pt>
                <c:pt idx="3097">
                  <c:v>2.3333333333333286</c:v>
                </c:pt>
                <c:pt idx="3098">
                  <c:v>2</c:v>
                </c:pt>
                <c:pt idx="3099">
                  <c:v>95</c:v>
                </c:pt>
                <c:pt idx="3100">
                  <c:v>-1</c:v>
                </c:pt>
                <c:pt idx="3101">
                  <c:v>72.333333333333329</c:v>
                </c:pt>
                <c:pt idx="3102">
                  <c:v>14</c:v>
                </c:pt>
                <c:pt idx="3103">
                  <c:v>10</c:v>
                </c:pt>
                <c:pt idx="3104">
                  <c:v>27.333333333333329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5425008"/>
        <c:axId val="-25436976"/>
      </c:barChart>
      <c:catAx>
        <c:axId val="-2542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5436976"/>
        <c:crosses val="autoZero"/>
        <c:auto val="1"/>
        <c:lblAlgn val="ctr"/>
        <c:lblOffset val="100"/>
        <c:noMultiLvlLbl val="0"/>
      </c:catAx>
      <c:valAx>
        <c:axId val="-254369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1079</c:v>
                </c:pt>
                <c:pt idx="1">
                  <c:v>2084</c:v>
                </c:pt>
                <c:pt idx="2">
                  <c:v>3087</c:v>
                </c:pt>
                <c:pt idx="3">
                  <c:v>4092</c:v>
                </c:pt>
                <c:pt idx="4">
                  <c:v>5095</c:v>
                </c:pt>
                <c:pt idx="5">
                  <c:v>6097</c:v>
                </c:pt>
                <c:pt idx="6">
                  <c:v>7101</c:v>
                </c:pt>
                <c:pt idx="7">
                  <c:v>8102</c:v>
                </c:pt>
                <c:pt idx="8">
                  <c:v>9105</c:v>
                </c:pt>
                <c:pt idx="9">
                  <c:v>10107</c:v>
                </c:pt>
                <c:pt idx="10">
                  <c:v>11110</c:v>
                </c:pt>
                <c:pt idx="11">
                  <c:v>12113</c:v>
                </c:pt>
                <c:pt idx="12">
                  <c:v>13114</c:v>
                </c:pt>
                <c:pt idx="13">
                  <c:v>14121</c:v>
                </c:pt>
                <c:pt idx="14">
                  <c:v>15124</c:v>
                </c:pt>
                <c:pt idx="15">
                  <c:v>16127</c:v>
                </c:pt>
                <c:pt idx="16">
                  <c:v>17134</c:v>
                </c:pt>
                <c:pt idx="17">
                  <c:v>18137</c:v>
                </c:pt>
                <c:pt idx="18">
                  <c:v>19140</c:v>
                </c:pt>
                <c:pt idx="19">
                  <c:v>20142</c:v>
                </c:pt>
                <c:pt idx="20">
                  <c:v>21143</c:v>
                </c:pt>
                <c:pt idx="21">
                  <c:v>22146</c:v>
                </c:pt>
                <c:pt idx="22">
                  <c:v>23148</c:v>
                </c:pt>
                <c:pt idx="23">
                  <c:v>24152</c:v>
                </c:pt>
                <c:pt idx="24">
                  <c:v>25153</c:v>
                </c:pt>
                <c:pt idx="25">
                  <c:v>26157</c:v>
                </c:pt>
                <c:pt idx="26">
                  <c:v>27158</c:v>
                </c:pt>
                <c:pt idx="27">
                  <c:v>28170</c:v>
                </c:pt>
                <c:pt idx="28">
                  <c:v>29181</c:v>
                </c:pt>
                <c:pt idx="29">
                  <c:v>30182</c:v>
                </c:pt>
                <c:pt idx="30">
                  <c:v>31193</c:v>
                </c:pt>
                <c:pt idx="31">
                  <c:v>32196</c:v>
                </c:pt>
                <c:pt idx="32">
                  <c:v>33203</c:v>
                </c:pt>
                <c:pt idx="33">
                  <c:v>34206</c:v>
                </c:pt>
                <c:pt idx="34">
                  <c:v>35209</c:v>
                </c:pt>
                <c:pt idx="35">
                  <c:v>36218</c:v>
                </c:pt>
                <c:pt idx="36">
                  <c:v>37220</c:v>
                </c:pt>
                <c:pt idx="37">
                  <c:v>38223</c:v>
                </c:pt>
                <c:pt idx="38">
                  <c:v>39225</c:v>
                </c:pt>
                <c:pt idx="39">
                  <c:v>40237</c:v>
                </c:pt>
                <c:pt idx="40">
                  <c:v>41240</c:v>
                </c:pt>
                <c:pt idx="41">
                  <c:v>42253</c:v>
                </c:pt>
                <c:pt idx="42">
                  <c:v>43254</c:v>
                </c:pt>
                <c:pt idx="43">
                  <c:v>44257</c:v>
                </c:pt>
                <c:pt idx="44">
                  <c:v>45268</c:v>
                </c:pt>
                <c:pt idx="45">
                  <c:v>46271</c:v>
                </c:pt>
                <c:pt idx="46">
                  <c:v>47274</c:v>
                </c:pt>
                <c:pt idx="47">
                  <c:v>48276</c:v>
                </c:pt>
                <c:pt idx="48">
                  <c:v>50280</c:v>
                </c:pt>
                <c:pt idx="49">
                  <c:v>51281</c:v>
                </c:pt>
                <c:pt idx="50">
                  <c:v>52283</c:v>
                </c:pt>
                <c:pt idx="51">
                  <c:v>53285</c:v>
                </c:pt>
                <c:pt idx="52">
                  <c:v>54287</c:v>
                </c:pt>
                <c:pt idx="53">
                  <c:v>55288</c:v>
                </c:pt>
                <c:pt idx="54">
                  <c:v>56290</c:v>
                </c:pt>
                <c:pt idx="55">
                  <c:v>57292</c:v>
                </c:pt>
                <c:pt idx="56">
                  <c:v>58294</c:v>
                </c:pt>
                <c:pt idx="57">
                  <c:v>59295</c:v>
                </c:pt>
                <c:pt idx="58">
                  <c:v>61298</c:v>
                </c:pt>
                <c:pt idx="59">
                  <c:v>62300</c:v>
                </c:pt>
                <c:pt idx="60">
                  <c:v>63303</c:v>
                </c:pt>
                <c:pt idx="61">
                  <c:v>64316</c:v>
                </c:pt>
                <c:pt idx="62">
                  <c:v>65318</c:v>
                </c:pt>
                <c:pt idx="63">
                  <c:v>66320</c:v>
                </c:pt>
                <c:pt idx="64">
                  <c:v>67328</c:v>
                </c:pt>
                <c:pt idx="65">
                  <c:v>68335</c:v>
                </c:pt>
                <c:pt idx="66">
                  <c:v>70338</c:v>
                </c:pt>
                <c:pt idx="67">
                  <c:v>71342</c:v>
                </c:pt>
                <c:pt idx="68">
                  <c:v>72343</c:v>
                </c:pt>
                <c:pt idx="69">
                  <c:v>73351</c:v>
                </c:pt>
                <c:pt idx="70">
                  <c:v>74356</c:v>
                </c:pt>
                <c:pt idx="71">
                  <c:v>76364</c:v>
                </c:pt>
                <c:pt idx="72">
                  <c:v>77368</c:v>
                </c:pt>
                <c:pt idx="73">
                  <c:v>78373</c:v>
                </c:pt>
                <c:pt idx="74">
                  <c:v>79375</c:v>
                </c:pt>
                <c:pt idx="75">
                  <c:v>80378</c:v>
                </c:pt>
                <c:pt idx="76">
                  <c:v>81379</c:v>
                </c:pt>
                <c:pt idx="77">
                  <c:v>82381</c:v>
                </c:pt>
                <c:pt idx="78">
                  <c:v>83382</c:v>
                </c:pt>
                <c:pt idx="79">
                  <c:v>84385</c:v>
                </c:pt>
                <c:pt idx="80">
                  <c:v>85390</c:v>
                </c:pt>
                <c:pt idx="81">
                  <c:v>86392</c:v>
                </c:pt>
                <c:pt idx="82">
                  <c:v>87393</c:v>
                </c:pt>
                <c:pt idx="83">
                  <c:v>88395</c:v>
                </c:pt>
                <c:pt idx="84">
                  <c:v>89400</c:v>
                </c:pt>
                <c:pt idx="85">
                  <c:v>90401</c:v>
                </c:pt>
                <c:pt idx="86">
                  <c:v>91408</c:v>
                </c:pt>
                <c:pt idx="87">
                  <c:v>92411</c:v>
                </c:pt>
                <c:pt idx="88">
                  <c:v>93413</c:v>
                </c:pt>
                <c:pt idx="89">
                  <c:v>95419</c:v>
                </c:pt>
                <c:pt idx="90">
                  <c:v>96422</c:v>
                </c:pt>
                <c:pt idx="91">
                  <c:v>98426</c:v>
                </c:pt>
                <c:pt idx="92">
                  <c:v>100432</c:v>
                </c:pt>
                <c:pt idx="93">
                  <c:v>101434</c:v>
                </c:pt>
                <c:pt idx="94">
                  <c:v>102437</c:v>
                </c:pt>
                <c:pt idx="95">
                  <c:v>103440</c:v>
                </c:pt>
                <c:pt idx="96">
                  <c:v>104443</c:v>
                </c:pt>
                <c:pt idx="97">
                  <c:v>105446</c:v>
                </c:pt>
                <c:pt idx="98">
                  <c:v>106447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2.3333333333333286</c:v>
                </c:pt>
                <c:pt idx="1">
                  <c:v>12</c:v>
                </c:pt>
                <c:pt idx="2">
                  <c:v>176</c:v>
                </c:pt>
                <c:pt idx="3">
                  <c:v>418.33333333333337</c:v>
                </c:pt>
                <c:pt idx="4">
                  <c:v>2.6666666666666714</c:v>
                </c:pt>
                <c:pt idx="5">
                  <c:v>6</c:v>
                </c:pt>
                <c:pt idx="6">
                  <c:v>5</c:v>
                </c:pt>
                <c:pt idx="7">
                  <c:v>17</c:v>
                </c:pt>
                <c:pt idx="8">
                  <c:v>19</c:v>
                </c:pt>
                <c:pt idx="9">
                  <c:v>335.66666666666669</c:v>
                </c:pt>
                <c:pt idx="10">
                  <c:v>55</c:v>
                </c:pt>
                <c:pt idx="11">
                  <c:v>3</c:v>
                </c:pt>
                <c:pt idx="12">
                  <c:v>1</c:v>
                </c:pt>
                <c:pt idx="13">
                  <c:v>140</c:v>
                </c:pt>
                <c:pt idx="14">
                  <c:v>19.333333333333329</c:v>
                </c:pt>
                <c:pt idx="15">
                  <c:v>9</c:v>
                </c:pt>
                <c:pt idx="16">
                  <c:v>0</c:v>
                </c:pt>
                <c:pt idx="17">
                  <c:v>247</c:v>
                </c:pt>
                <c:pt idx="18">
                  <c:v>10</c:v>
                </c:pt>
                <c:pt idx="19">
                  <c:v>301.33333333333337</c:v>
                </c:pt>
                <c:pt idx="20">
                  <c:v>82</c:v>
                </c:pt>
                <c:pt idx="21">
                  <c:v>1</c:v>
                </c:pt>
                <c:pt idx="22">
                  <c:v>32</c:v>
                </c:pt>
                <c:pt idx="23">
                  <c:v>76</c:v>
                </c:pt>
                <c:pt idx="24">
                  <c:v>1</c:v>
                </c:pt>
                <c:pt idx="25">
                  <c:v>63</c:v>
                </c:pt>
                <c:pt idx="26">
                  <c:v>17</c:v>
                </c:pt>
                <c:pt idx="27">
                  <c:v>1</c:v>
                </c:pt>
                <c:pt idx="28">
                  <c:v>10</c:v>
                </c:pt>
                <c:pt idx="29">
                  <c:v>9</c:v>
                </c:pt>
                <c:pt idx="30">
                  <c:v>114</c:v>
                </c:pt>
                <c:pt idx="31">
                  <c:v>19.333333333333329</c:v>
                </c:pt>
                <c:pt idx="32">
                  <c:v>270.66666666666669</c:v>
                </c:pt>
                <c:pt idx="33">
                  <c:v>3.3333333333333286</c:v>
                </c:pt>
                <c:pt idx="34">
                  <c:v>2</c:v>
                </c:pt>
                <c:pt idx="35">
                  <c:v>146</c:v>
                </c:pt>
                <c:pt idx="36">
                  <c:v>33</c:v>
                </c:pt>
                <c:pt idx="37">
                  <c:v>206.66666666666669</c:v>
                </c:pt>
                <c:pt idx="38">
                  <c:v>3.3333333333333286</c:v>
                </c:pt>
                <c:pt idx="39">
                  <c:v>3</c:v>
                </c:pt>
                <c:pt idx="40">
                  <c:v>2</c:v>
                </c:pt>
                <c:pt idx="41">
                  <c:v>2.3333333333333286</c:v>
                </c:pt>
                <c:pt idx="42">
                  <c:v>2</c:v>
                </c:pt>
                <c:pt idx="43">
                  <c:v>77</c:v>
                </c:pt>
                <c:pt idx="44">
                  <c:v>28.666666666666686</c:v>
                </c:pt>
                <c:pt idx="45">
                  <c:v>27.333333333333343</c:v>
                </c:pt>
                <c:pt idx="46">
                  <c:v>13</c:v>
                </c:pt>
                <c:pt idx="47">
                  <c:v>2.6666666666666714</c:v>
                </c:pt>
                <c:pt idx="48">
                  <c:v>20</c:v>
                </c:pt>
                <c:pt idx="49">
                  <c:v>71.666666666666686</c:v>
                </c:pt>
                <c:pt idx="50">
                  <c:v>21.333333333333329</c:v>
                </c:pt>
                <c:pt idx="51">
                  <c:v>46</c:v>
                </c:pt>
                <c:pt idx="52">
                  <c:v>0</c:v>
                </c:pt>
                <c:pt idx="53">
                  <c:v>62.333333333333329</c:v>
                </c:pt>
                <c:pt idx="54">
                  <c:v>63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17.666666666666686</c:v>
                </c:pt>
                <c:pt idx="59">
                  <c:v>242</c:v>
                </c:pt>
                <c:pt idx="60">
                  <c:v>10</c:v>
                </c:pt>
                <c:pt idx="61">
                  <c:v>309.66666666666669</c:v>
                </c:pt>
                <c:pt idx="62">
                  <c:v>31.333333333333329</c:v>
                </c:pt>
                <c:pt idx="63">
                  <c:v>1</c:v>
                </c:pt>
                <c:pt idx="64">
                  <c:v>3.3333333333333286</c:v>
                </c:pt>
                <c:pt idx="65">
                  <c:v>149.33333333333334</c:v>
                </c:pt>
                <c:pt idx="66">
                  <c:v>11.333333333333329</c:v>
                </c:pt>
                <c:pt idx="67">
                  <c:v>262.66666666666669</c:v>
                </c:pt>
                <c:pt idx="68">
                  <c:v>5</c:v>
                </c:pt>
                <c:pt idx="69">
                  <c:v>4</c:v>
                </c:pt>
                <c:pt idx="70">
                  <c:v>30</c:v>
                </c:pt>
                <c:pt idx="71">
                  <c:v>72</c:v>
                </c:pt>
                <c:pt idx="72">
                  <c:v>24</c:v>
                </c:pt>
                <c:pt idx="73">
                  <c:v>-1</c:v>
                </c:pt>
                <c:pt idx="74">
                  <c:v>13</c:v>
                </c:pt>
                <c:pt idx="75">
                  <c:v>1</c:v>
                </c:pt>
                <c:pt idx="76">
                  <c:v>103</c:v>
                </c:pt>
                <c:pt idx="77">
                  <c:v>4.3333333333333286</c:v>
                </c:pt>
                <c:pt idx="78">
                  <c:v>0</c:v>
                </c:pt>
                <c:pt idx="79">
                  <c:v>30</c:v>
                </c:pt>
                <c:pt idx="80">
                  <c:v>36</c:v>
                </c:pt>
                <c:pt idx="81">
                  <c:v>39</c:v>
                </c:pt>
                <c:pt idx="82">
                  <c:v>22</c:v>
                </c:pt>
                <c:pt idx="83">
                  <c:v>12.333333333333343</c:v>
                </c:pt>
                <c:pt idx="84">
                  <c:v>258</c:v>
                </c:pt>
                <c:pt idx="85">
                  <c:v>1</c:v>
                </c:pt>
                <c:pt idx="86">
                  <c:v>21</c:v>
                </c:pt>
                <c:pt idx="87">
                  <c:v>4.3333333333333286</c:v>
                </c:pt>
                <c:pt idx="88">
                  <c:v>8.3333333333333286</c:v>
                </c:pt>
                <c:pt idx="89">
                  <c:v>4.3333333333333286</c:v>
                </c:pt>
                <c:pt idx="90">
                  <c:v>25</c:v>
                </c:pt>
                <c:pt idx="91">
                  <c:v>2</c:v>
                </c:pt>
                <c:pt idx="92">
                  <c:v>63.333333333333343</c:v>
                </c:pt>
                <c:pt idx="93">
                  <c:v>0</c:v>
                </c:pt>
                <c:pt idx="94">
                  <c:v>64.666666666666686</c:v>
                </c:pt>
                <c:pt idx="95">
                  <c:v>2</c:v>
                </c:pt>
                <c:pt idx="96">
                  <c:v>2.3333333333333286</c:v>
                </c:pt>
                <c:pt idx="97">
                  <c:v>56.666666666666686</c:v>
                </c:pt>
                <c:pt idx="98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D5B-9F49-988A-B7D59F2E2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775792"/>
        <c:axId val="-25435344"/>
      </c:lineChart>
      <c:catAx>
        <c:axId val="-188775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5435344"/>
        <c:crosses val="autoZero"/>
        <c:auto val="1"/>
        <c:lblAlgn val="ctr"/>
        <c:lblOffset val="100"/>
        <c:noMultiLvlLbl val="0"/>
      </c:catAx>
      <c:valAx>
        <c:axId val="-25435344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8877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563</c:v>
                </c:pt>
                <c:pt idx="1">
                  <c:v>1072</c:v>
                </c:pt>
                <c:pt idx="2">
                  <c:v>1588</c:v>
                </c:pt>
                <c:pt idx="3">
                  <c:v>2091</c:v>
                </c:pt>
                <c:pt idx="4">
                  <c:v>2606</c:v>
                </c:pt>
                <c:pt idx="5">
                  <c:v>3625</c:v>
                </c:pt>
                <c:pt idx="6">
                  <c:v>4128</c:v>
                </c:pt>
                <c:pt idx="7">
                  <c:v>4643</c:v>
                </c:pt>
                <c:pt idx="8">
                  <c:v>5146</c:v>
                </c:pt>
                <c:pt idx="9">
                  <c:v>5662</c:v>
                </c:pt>
                <c:pt idx="10">
                  <c:v>6164</c:v>
                </c:pt>
                <c:pt idx="11">
                  <c:v>7182</c:v>
                </c:pt>
                <c:pt idx="12">
                  <c:v>7685</c:v>
                </c:pt>
                <c:pt idx="13">
                  <c:v>8188</c:v>
                </c:pt>
                <c:pt idx="14">
                  <c:v>8690</c:v>
                </c:pt>
                <c:pt idx="15">
                  <c:v>10737</c:v>
                </c:pt>
                <c:pt idx="16">
                  <c:v>12239</c:v>
                </c:pt>
                <c:pt idx="17">
                  <c:v>12271</c:v>
                </c:pt>
                <c:pt idx="18">
                  <c:v>12786</c:v>
                </c:pt>
                <c:pt idx="19">
                  <c:v>13289</c:v>
                </c:pt>
                <c:pt idx="20">
                  <c:v>13805</c:v>
                </c:pt>
                <c:pt idx="21">
                  <c:v>14306</c:v>
                </c:pt>
                <c:pt idx="22">
                  <c:v>14821</c:v>
                </c:pt>
                <c:pt idx="23">
                  <c:v>15337</c:v>
                </c:pt>
                <c:pt idx="24">
                  <c:v>16858</c:v>
                </c:pt>
                <c:pt idx="25">
                  <c:v>17374</c:v>
                </c:pt>
                <c:pt idx="26">
                  <c:v>17452</c:v>
                </c:pt>
                <c:pt idx="27">
                  <c:v>17468</c:v>
                </c:pt>
                <c:pt idx="28">
                  <c:v>17877</c:v>
                </c:pt>
                <c:pt idx="29">
                  <c:v>18392</c:v>
                </c:pt>
                <c:pt idx="30">
                  <c:v>18894</c:v>
                </c:pt>
                <c:pt idx="31">
                  <c:v>19409</c:v>
                </c:pt>
                <c:pt idx="32">
                  <c:v>19911</c:v>
                </c:pt>
                <c:pt idx="33">
                  <c:v>20427</c:v>
                </c:pt>
                <c:pt idx="34">
                  <c:v>21414</c:v>
                </c:pt>
                <c:pt idx="35">
                  <c:v>21946</c:v>
                </c:pt>
                <c:pt idx="36">
                  <c:v>22618</c:v>
                </c:pt>
                <c:pt idx="37">
                  <c:v>23480</c:v>
                </c:pt>
                <c:pt idx="38">
                  <c:v>23996</c:v>
                </c:pt>
                <c:pt idx="39">
                  <c:v>24498</c:v>
                </c:pt>
                <c:pt idx="40">
                  <c:v>25013</c:v>
                </c:pt>
                <c:pt idx="41">
                  <c:v>25516</c:v>
                </c:pt>
                <c:pt idx="42">
                  <c:v>26017</c:v>
                </c:pt>
                <c:pt idx="43">
                  <c:v>26529</c:v>
                </c:pt>
                <c:pt idx="44">
                  <c:v>27532</c:v>
                </c:pt>
                <c:pt idx="45">
                  <c:v>28047</c:v>
                </c:pt>
                <c:pt idx="46">
                  <c:v>28331</c:v>
                </c:pt>
                <c:pt idx="47">
                  <c:v>29066</c:v>
                </c:pt>
                <c:pt idx="48">
                  <c:v>30083</c:v>
                </c:pt>
                <c:pt idx="49">
                  <c:v>30586</c:v>
                </c:pt>
                <c:pt idx="50">
                  <c:v>32119</c:v>
                </c:pt>
                <c:pt idx="51">
                  <c:v>32621</c:v>
                </c:pt>
                <c:pt idx="52">
                  <c:v>33137</c:v>
                </c:pt>
                <c:pt idx="53">
                  <c:v>33638</c:v>
                </c:pt>
                <c:pt idx="54">
                  <c:v>34154</c:v>
                </c:pt>
                <c:pt idx="55">
                  <c:v>35673</c:v>
                </c:pt>
                <c:pt idx="56">
                  <c:v>36692</c:v>
                </c:pt>
                <c:pt idx="57">
                  <c:v>37207</c:v>
                </c:pt>
                <c:pt idx="58">
                  <c:v>37708</c:v>
                </c:pt>
                <c:pt idx="59">
                  <c:v>38224</c:v>
                </c:pt>
                <c:pt idx="60">
                  <c:v>39237</c:v>
                </c:pt>
                <c:pt idx="61">
                  <c:v>39740</c:v>
                </c:pt>
                <c:pt idx="62">
                  <c:v>40255</c:v>
                </c:pt>
                <c:pt idx="63">
                  <c:v>42283</c:v>
                </c:pt>
                <c:pt idx="64">
                  <c:v>42392</c:v>
                </c:pt>
                <c:pt idx="65">
                  <c:v>42786</c:v>
                </c:pt>
                <c:pt idx="66">
                  <c:v>43302</c:v>
                </c:pt>
                <c:pt idx="67">
                  <c:v>43817</c:v>
                </c:pt>
                <c:pt idx="68">
                  <c:v>44320</c:v>
                </c:pt>
                <c:pt idx="69">
                  <c:v>44835</c:v>
                </c:pt>
                <c:pt idx="70">
                  <c:v>46356</c:v>
                </c:pt>
                <c:pt idx="71">
                  <c:v>46871</c:v>
                </c:pt>
                <c:pt idx="72">
                  <c:v>47889</c:v>
                </c:pt>
                <c:pt idx="73">
                  <c:v>49331</c:v>
                </c:pt>
                <c:pt idx="74">
                  <c:v>49409</c:v>
                </c:pt>
                <c:pt idx="75">
                  <c:v>50425</c:v>
                </c:pt>
                <c:pt idx="76">
                  <c:v>50816</c:v>
                </c:pt>
                <c:pt idx="77">
                  <c:v>50941</c:v>
                </c:pt>
                <c:pt idx="78">
                  <c:v>51725</c:v>
                </c:pt>
                <c:pt idx="79">
                  <c:v>52462</c:v>
                </c:pt>
                <c:pt idx="80">
                  <c:v>53493</c:v>
                </c:pt>
                <c:pt idx="81">
                  <c:v>53994</c:v>
                </c:pt>
                <c:pt idx="82">
                  <c:v>55528</c:v>
                </c:pt>
                <c:pt idx="83">
                  <c:v>55873</c:v>
                </c:pt>
                <c:pt idx="84">
                  <c:v>56498</c:v>
                </c:pt>
                <c:pt idx="85">
                  <c:v>56545</c:v>
                </c:pt>
                <c:pt idx="86">
                  <c:v>57560</c:v>
                </c:pt>
                <c:pt idx="87">
                  <c:v>60097</c:v>
                </c:pt>
                <c:pt idx="88">
                  <c:v>60912</c:v>
                </c:pt>
                <c:pt idx="89">
                  <c:v>61630</c:v>
                </c:pt>
                <c:pt idx="90">
                  <c:v>62648</c:v>
                </c:pt>
                <c:pt idx="91">
                  <c:v>63666</c:v>
                </c:pt>
                <c:pt idx="92">
                  <c:v>64169</c:v>
                </c:pt>
                <c:pt idx="93">
                  <c:v>64685</c:v>
                </c:pt>
                <c:pt idx="94">
                  <c:v>65202</c:v>
                </c:pt>
                <c:pt idx="95">
                  <c:v>65624</c:v>
                </c:pt>
                <c:pt idx="96">
                  <c:v>65717</c:v>
                </c:pt>
                <c:pt idx="97">
                  <c:v>65795</c:v>
                </c:pt>
                <c:pt idx="98">
                  <c:v>66734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13</c:v>
                </c:pt>
                <c:pt idx="1">
                  <c:v>175</c:v>
                </c:pt>
                <c:pt idx="2">
                  <c:v>7</c:v>
                </c:pt>
                <c:pt idx="3">
                  <c:v>719</c:v>
                </c:pt>
                <c:pt idx="4">
                  <c:v>5</c:v>
                </c:pt>
                <c:pt idx="5">
                  <c:v>1</c:v>
                </c:pt>
                <c:pt idx="6">
                  <c:v>24</c:v>
                </c:pt>
                <c:pt idx="7">
                  <c:v>71</c:v>
                </c:pt>
                <c:pt idx="8">
                  <c:v>18</c:v>
                </c:pt>
                <c:pt idx="9">
                  <c:v>12</c:v>
                </c:pt>
                <c:pt idx="10">
                  <c:v>93</c:v>
                </c:pt>
                <c:pt idx="11">
                  <c:v>4</c:v>
                </c:pt>
                <c:pt idx="12">
                  <c:v>53</c:v>
                </c:pt>
                <c:pt idx="13">
                  <c:v>59</c:v>
                </c:pt>
                <c:pt idx="14">
                  <c:v>94</c:v>
                </c:pt>
                <c:pt idx="15">
                  <c:v>50</c:v>
                </c:pt>
                <c:pt idx="16">
                  <c:v>422.33333333333331</c:v>
                </c:pt>
                <c:pt idx="17">
                  <c:v>72</c:v>
                </c:pt>
                <c:pt idx="18">
                  <c:v>14</c:v>
                </c:pt>
                <c:pt idx="19">
                  <c:v>339</c:v>
                </c:pt>
                <c:pt idx="20">
                  <c:v>134</c:v>
                </c:pt>
                <c:pt idx="21">
                  <c:v>82</c:v>
                </c:pt>
                <c:pt idx="22">
                  <c:v>99</c:v>
                </c:pt>
                <c:pt idx="23">
                  <c:v>310</c:v>
                </c:pt>
                <c:pt idx="24">
                  <c:v>85</c:v>
                </c:pt>
                <c:pt idx="25">
                  <c:v>36</c:v>
                </c:pt>
                <c:pt idx="26">
                  <c:v>61</c:v>
                </c:pt>
                <c:pt idx="27">
                  <c:v>69</c:v>
                </c:pt>
                <c:pt idx="28">
                  <c:v>329</c:v>
                </c:pt>
                <c:pt idx="29">
                  <c:v>484</c:v>
                </c:pt>
                <c:pt idx="30">
                  <c:v>118</c:v>
                </c:pt>
                <c:pt idx="31">
                  <c:v>121</c:v>
                </c:pt>
                <c:pt idx="32">
                  <c:v>152</c:v>
                </c:pt>
                <c:pt idx="33">
                  <c:v>10</c:v>
                </c:pt>
                <c:pt idx="34">
                  <c:v>384</c:v>
                </c:pt>
                <c:pt idx="35">
                  <c:v>127</c:v>
                </c:pt>
                <c:pt idx="36">
                  <c:v>459</c:v>
                </c:pt>
                <c:pt idx="37">
                  <c:v>215</c:v>
                </c:pt>
                <c:pt idx="38">
                  <c:v>124</c:v>
                </c:pt>
                <c:pt idx="39">
                  <c:v>275</c:v>
                </c:pt>
                <c:pt idx="40">
                  <c:v>136</c:v>
                </c:pt>
                <c:pt idx="41">
                  <c:v>373</c:v>
                </c:pt>
                <c:pt idx="42">
                  <c:v>421</c:v>
                </c:pt>
                <c:pt idx="43">
                  <c:v>408</c:v>
                </c:pt>
                <c:pt idx="44">
                  <c:v>37</c:v>
                </c:pt>
                <c:pt idx="45">
                  <c:v>258</c:v>
                </c:pt>
                <c:pt idx="46">
                  <c:v>307</c:v>
                </c:pt>
                <c:pt idx="47">
                  <c:v>424</c:v>
                </c:pt>
                <c:pt idx="48">
                  <c:v>125</c:v>
                </c:pt>
                <c:pt idx="49">
                  <c:v>329.33333333333331</c:v>
                </c:pt>
                <c:pt idx="50">
                  <c:v>439.66666666666663</c:v>
                </c:pt>
                <c:pt idx="51">
                  <c:v>140</c:v>
                </c:pt>
                <c:pt idx="52">
                  <c:v>417</c:v>
                </c:pt>
                <c:pt idx="53">
                  <c:v>170</c:v>
                </c:pt>
                <c:pt idx="54">
                  <c:v>103</c:v>
                </c:pt>
                <c:pt idx="55">
                  <c:v>44</c:v>
                </c:pt>
                <c:pt idx="56">
                  <c:v>24</c:v>
                </c:pt>
                <c:pt idx="57">
                  <c:v>420</c:v>
                </c:pt>
                <c:pt idx="58">
                  <c:v>519</c:v>
                </c:pt>
                <c:pt idx="59">
                  <c:v>4.6666666666666714</c:v>
                </c:pt>
                <c:pt idx="60">
                  <c:v>34</c:v>
                </c:pt>
                <c:pt idx="61">
                  <c:v>223</c:v>
                </c:pt>
                <c:pt idx="62">
                  <c:v>209</c:v>
                </c:pt>
                <c:pt idx="63">
                  <c:v>205</c:v>
                </c:pt>
                <c:pt idx="64">
                  <c:v>265</c:v>
                </c:pt>
                <c:pt idx="65">
                  <c:v>7</c:v>
                </c:pt>
                <c:pt idx="66">
                  <c:v>83</c:v>
                </c:pt>
                <c:pt idx="67">
                  <c:v>115</c:v>
                </c:pt>
                <c:pt idx="68">
                  <c:v>107</c:v>
                </c:pt>
                <c:pt idx="69">
                  <c:v>24</c:v>
                </c:pt>
                <c:pt idx="70">
                  <c:v>260.66666666666663</c:v>
                </c:pt>
                <c:pt idx="71">
                  <c:v>196</c:v>
                </c:pt>
                <c:pt idx="72">
                  <c:v>207</c:v>
                </c:pt>
                <c:pt idx="73">
                  <c:v>473</c:v>
                </c:pt>
                <c:pt idx="74">
                  <c:v>6</c:v>
                </c:pt>
                <c:pt idx="75">
                  <c:v>19</c:v>
                </c:pt>
                <c:pt idx="76">
                  <c:v>177</c:v>
                </c:pt>
                <c:pt idx="77">
                  <c:v>245</c:v>
                </c:pt>
                <c:pt idx="78">
                  <c:v>207</c:v>
                </c:pt>
                <c:pt idx="79">
                  <c:v>79</c:v>
                </c:pt>
                <c:pt idx="80">
                  <c:v>456</c:v>
                </c:pt>
                <c:pt idx="81">
                  <c:v>194</c:v>
                </c:pt>
                <c:pt idx="82">
                  <c:v>352</c:v>
                </c:pt>
                <c:pt idx="83">
                  <c:v>364</c:v>
                </c:pt>
                <c:pt idx="84">
                  <c:v>144</c:v>
                </c:pt>
                <c:pt idx="85">
                  <c:v>391.33333333333331</c:v>
                </c:pt>
                <c:pt idx="86">
                  <c:v>206</c:v>
                </c:pt>
                <c:pt idx="87">
                  <c:v>253</c:v>
                </c:pt>
                <c:pt idx="88">
                  <c:v>383.33333333333331</c:v>
                </c:pt>
                <c:pt idx="89">
                  <c:v>306</c:v>
                </c:pt>
                <c:pt idx="90">
                  <c:v>142</c:v>
                </c:pt>
                <c:pt idx="91">
                  <c:v>276</c:v>
                </c:pt>
                <c:pt idx="92">
                  <c:v>25</c:v>
                </c:pt>
                <c:pt idx="93">
                  <c:v>73</c:v>
                </c:pt>
                <c:pt idx="94">
                  <c:v>129.66666666666666</c:v>
                </c:pt>
                <c:pt idx="95">
                  <c:v>143</c:v>
                </c:pt>
                <c:pt idx="96">
                  <c:v>19</c:v>
                </c:pt>
                <c:pt idx="97">
                  <c:v>204</c:v>
                </c:pt>
                <c:pt idx="98">
                  <c:v>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40D-7F49-9505-2E0E71845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5427728"/>
        <c:axId val="-25439696"/>
      </c:lineChart>
      <c:catAx>
        <c:axId val="-25427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5439696"/>
        <c:crosses val="autoZero"/>
        <c:auto val="1"/>
        <c:lblAlgn val="ctr"/>
        <c:lblOffset val="100"/>
        <c:noMultiLvlLbl val="0"/>
      </c:catAx>
      <c:valAx>
        <c:axId val="-2543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563</c:v>
                </c:pt>
                <c:pt idx="1">
                  <c:v>1069</c:v>
                </c:pt>
                <c:pt idx="2">
                  <c:v>1584</c:v>
                </c:pt>
                <c:pt idx="3">
                  <c:v>2087</c:v>
                </c:pt>
                <c:pt idx="4">
                  <c:v>2603</c:v>
                </c:pt>
                <c:pt idx="5">
                  <c:v>3105</c:v>
                </c:pt>
                <c:pt idx="6">
                  <c:v>3621</c:v>
                </c:pt>
                <c:pt idx="7">
                  <c:v>4124</c:v>
                </c:pt>
                <c:pt idx="8">
                  <c:v>4640</c:v>
                </c:pt>
                <c:pt idx="9">
                  <c:v>5143</c:v>
                </c:pt>
                <c:pt idx="10">
                  <c:v>5658</c:v>
                </c:pt>
                <c:pt idx="11">
                  <c:v>6161</c:v>
                </c:pt>
                <c:pt idx="12">
                  <c:v>6677</c:v>
                </c:pt>
                <c:pt idx="13">
                  <c:v>7180</c:v>
                </c:pt>
                <c:pt idx="14">
                  <c:v>7695</c:v>
                </c:pt>
                <c:pt idx="15">
                  <c:v>8198</c:v>
                </c:pt>
                <c:pt idx="16">
                  <c:v>8714</c:v>
                </c:pt>
                <c:pt idx="17">
                  <c:v>9232</c:v>
                </c:pt>
                <c:pt idx="18">
                  <c:v>9732</c:v>
                </c:pt>
                <c:pt idx="19">
                  <c:v>10750</c:v>
                </c:pt>
                <c:pt idx="20">
                  <c:v>11253</c:v>
                </c:pt>
                <c:pt idx="21">
                  <c:v>11769</c:v>
                </c:pt>
                <c:pt idx="22">
                  <c:v>12070</c:v>
                </c:pt>
                <c:pt idx="23">
                  <c:v>12273</c:v>
                </c:pt>
                <c:pt idx="24">
                  <c:v>14313</c:v>
                </c:pt>
                <c:pt idx="25">
                  <c:v>14598</c:v>
                </c:pt>
                <c:pt idx="26">
                  <c:v>14816</c:v>
                </c:pt>
                <c:pt idx="27">
                  <c:v>15332</c:v>
                </c:pt>
                <c:pt idx="28">
                  <c:v>16346</c:v>
                </c:pt>
                <c:pt idx="29">
                  <c:v>16664</c:v>
                </c:pt>
                <c:pt idx="30">
                  <c:v>17367</c:v>
                </c:pt>
                <c:pt idx="31">
                  <c:v>17870</c:v>
                </c:pt>
                <c:pt idx="32">
                  <c:v>18385</c:v>
                </c:pt>
                <c:pt idx="33">
                  <c:v>18888</c:v>
                </c:pt>
                <c:pt idx="34">
                  <c:v>19907</c:v>
                </c:pt>
                <c:pt idx="35">
                  <c:v>20063</c:v>
                </c:pt>
                <c:pt idx="36">
                  <c:v>20422</c:v>
                </c:pt>
                <c:pt idx="37">
                  <c:v>20924</c:v>
                </c:pt>
                <c:pt idx="38">
                  <c:v>21440</c:v>
                </c:pt>
                <c:pt idx="39">
                  <c:v>21942</c:v>
                </c:pt>
                <c:pt idx="40">
                  <c:v>22458</c:v>
                </c:pt>
                <c:pt idx="41">
                  <c:v>22959</c:v>
                </c:pt>
                <c:pt idx="42">
                  <c:v>23475</c:v>
                </c:pt>
                <c:pt idx="43">
                  <c:v>23977</c:v>
                </c:pt>
                <c:pt idx="44">
                  <c:v>24493</c:v>
                </c:pt>
                <c:pt idx="45">
                  <c:v>25010</c:v>
                </c:pt>
                <c:pt idx="46">
                  <c:v>26183</c:v>
                </c:pt>
                <c:pt idx="47">
                  <c:v>26527</c:v>
                </c:pt>
                <c:pt idx="48">
                  <c:v>27544</c:v>
                </c:pt>
                <c:pt idx="49">
                  <c:v>27544</c:v>
                </c:pt>
                <c:pt idx="50">
                  <c:v>28059</c:v>
                </c:pt>
                <c:pt idx="51">
                  <c:v>28561</c:v>
                </c:pt>
                <c:pt idx="52">
                  <c:v>29076</c:v>
                </c:pt>
                <c:pt idx="53">
                  <c:v>29579</c:v>
                </c:pt>
                <c:pt idx="54">
                  <c:v>30409</c:v>
                </c:pt>
                <c:pt idx="55">
                  <c:v>30596</c:v>
                </c:pt>
                <c:pt idx="56">
                  <c:v>31614</c:v>
                </c:pt>
                <c:pt idx="57">
                  <c:v>32036</c:v>
                </c:pt>
                <c:pt idx="58">
                  <c:v>32130</c:v>
                </c:pt>
                <c:pt idx="59">
                  <c:v>33257</c:v>
                </c:pt>
                <c:pt idx="60">
                  <c:v>33663</c:v>
                </c:pt>
                <c:pt idx="61">
                  <c:v>35184</c:v>
                </c:pt>
                <c:pt idx="62">
                  <c:v>36435</c:v>
                </c:pt>
                <c:pt idx="63">
                  <c:v>37733</c:v>
                </c:pt>
                <c:pt idx="64">
                  <c:v>38249</c:v>
                </c:pt>
                <c:pt idx="65">
                  <c:v>38314</c:v>
                </c:pt>
                <c:pt idx="66">
                  <c:v>38751</c:v>
                </c:pt>
                <c:pt idx="67">
                  <c:v>39267</c:v>
                </c:pt>
                <c:pt idx="68">
                  <c:v>40160</c:v>
                </c:pt>
                <c:pt idx="69">
                  <c:v>40285</c:v>
                </c:pt>
                <c:pt idx="70">
                  <c:v>41301</c:v>
                </c:pt>
                <c:pt idx="71">
                  <c:v>41803</c:v>
                </c:pt>
                <c:pt idx="72">
                  <c:v>42318</c:v>
                </c:pt>
                <c:pt idx="73">
                  <c:v>43335</c:v>
                </c:pt>
                <c:pt idx="74">
                  <c:v>43463</c:v>
                </c:pt>
                <c:pt idx="75">
                  <c:v>44855</c:v>
                </c:pt>
                <c:pt idx="76">
                  <c:v>45371</c:v>
                </c:pt>
                <c:pt idx="77">
                  <c:v>45418</c:v>
                </c:pt>
                <c:pt idx="78">
                  <c:v>45764</c:v>
                </c:pt>
                <c:pt idx="79">
                  <c:v>45873</c:v>
                </c:pt>
                <c:pt idx="80">
                  <c:v>46389</c:v>
                </c:pt>
                <c:pt idx="81">
                  <c:v>47641</c:v>
                </c:pt>
                <c:pt idx="82">
                  <c:v>47909</c:v>
                </c:pt>
                <c:pt idx="83">
                  <c:v>48413</c:v>
                </c:pt>
                <c:pt idx="84">
                  <c:v>49430</c:v>
                </c:pt>
                <c:pt idx="85">
                  <c:v>49933</c:v>
                </c:pt>
                <c:pt idx="86">
                  <c:v>52471</c:v>
                </c:pt>
                <c:pt idx="87">
                  <c:v>53489</c:v>
                </c:pt>
                <c:pt idx="88">
                  <c:v>54772</c:v>
                </c:pt>
                <c:pt idx="89">
                  <c:v>56039</c:v>
                </c:pt>
                <c:pt idx="90">
                  <c:v>56493</c:v>
                </c:pt>
                <c:pt idx="91">
                  <c:v>56540</c:v>
                </c:pt>
                <c:pt idx="92">
                  <c:v>58072</c:v>
                </c:pt>
                <c:pt idx="93">
                  <c:v>59248</c:v>
                </c:pt>
                <c:pt idx="94">
                  <c:v>59594</c:v>
                </c:pt>
                <c:pt idx="95">
                  <c:v>60329</c:v>
                </c:pt>
                <c:pt idx="96">
                  <c:v>61630</c:v>
                </c:pt>
                <c:pt idx="97">
                  <c:v>61896</c:v>
                </c:pt>
                <c:pt idx="98">
                  <c:v>62146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3.6666666666666643</c:v>
                </c:pt>
                <c:pt idx="1">
                  <c:v>73</c:v>
                </c:pt>
                <c:pt idx="2">
                  <c:v>8</c:v>
                </c:pt>
                <c:pt idx="3">
                  <c:v>259.33333333333331</c:v>
                </c:pt>
                <c:pt idx="4">
                  <c:v>44</c:v>
                </c:pt>
                <c:pt idx="5">
                  <c:v>190</c:v>
                </c:pt>
                <c:pt idx="6">
                  <c:v>54.333333333333329</c:v>
                </c:pt>
                <c:pt idx="7">
                  <c:v>160</c:v>
                </c:pt>
                <c:pt idx="8">
                  <c:v>4</c:v>
                </c:pt>
                <c:pt idx="9">
                  <c:v>102</c:v>
                </c:pt>
                <c:pt idx="10">
                  <c:v>302</c:v>
                </c:pt>
                <c:pt idx="11">
                  <c:v>194</c:v>
                </c:pt>
                <c:pt idx="12">
                  <c:v>41</c:v>
                </c:pt>
                <c:pt idx="13">
                  <c:v>133</c:v>
                </c:pt>
                <c:pt idx="14">
                  <c:v>23</c:v>
                </c:pt>
                <c:pt idx="15">
                  <c:v>19</c:v>
                </c:pt>
                <c:pt idx="16">
                  <c:v>45</c:v>
                </c:pt>
                <c:pt idx="17">
                  <c:v>46</c:v>
                </c:pt>
                <c:pt idx="18">
                  <c:v>85</c:v>
                </c:pt>
                <c:pt idx="19">
                  <c:v>352</c:v>
                </c:pt>
                <c:pt idx="20">
                  <c:v>152</c:v>
                </c:pt>
                <c:pt idx="21">
                  <c:v>46</c:v>
                </c:pt>
                <c:pt idx="22">
                  <c:v>94.666666666666657</c:v>
                </c:pt>
                <c:pt idx="23">
                  <c:v>162.66666666666669</c:v>
                </c:pt>
                <c:pt idx="24">
                  <c:v>84</c:v>
                </c:pt>
                <c:pt idx="25">
                  <c:v>263.33333333333331</c:v>
                </c:pt>
                <c:pt idx="26">
                  <c:v>51</c:v>
                </c:pt>
                <c:pt idx="27">
                  <c:v>171</c:v>
                </c:pt>
                <c:pt idx="28">
                  <c:v>113</c:v>
                </c:pt>
                <c:pt idx="29">
                  <c:v>84</c:v>
                </c:pt>
                <c:pt idx="30">
                  <c:v>337</c:v>
                </c:pt>
                <c:pt idx="31">
                  <c:v>294</c:v>
                </c:pt>
                <c:pt idx="32">
                  <c:v>8.6666666666666643</c:v>
                </c:pt>
                <c:pt idx="33">
                  <c:v>167.66666666666669</c:v>
                </c:pt>
                <c:pt idx="34">
                  <c:v>283.33333333333331</c:v>
                </c:pt>
                <c:pt idx="35">
                  <c:v>197</c:v>
                </c:pt>
                <c:pt idx="36">
                  <c:v>49</c:v>
                </c:pt>
                <c:pt idx="37">
                  <c:v>52</c:v>
                </c:pt>
                <c:pt idx="38">
                  <c:v>35.666666666666664</c:v>
                </c:pt>
                <c:pt idx="39">
                  <c:v>181</c:v>
                </c:pt>
                <c:pt idx="40">
                  <c:v>100</c:v>
                </c:pt>
                <c:pt idx="41">
                  <c:v>431</c:v>
                </c:pt>
                <c:pt idx="42">
                  <c:v>422</c:v>
                </c:pt>
                <c:pt idx="43">
                  <c:v>179</c:v>
                </c:pt>
                <c:pt idx="44">
                  <c:v>6</c:v>
                </c:pt>
                <c:pt idx="45">
                  <c:v>20</c:v>
                </c:pt>
                <c:pt idx="46">
                  <c:v>121</c:v>
                </c:pt>
                <c:pt idx="47">
                  <c:v>181.33333333333331</c:v>
                </c:pt>
                <c:pt idx="48">
                  <c:v>30</c:v>
                </c:pt>
                <c:pt idx="49">
                  <c:v>56</c:v>
                </c:pt>
                <c:pt idx="50">
                  <c:v>561</c:v>
                </c:pt>
                <c:pt idx="51">
                  <c:v>52</c:v>
                </c:pt>
                <c:pt idx="52">
                  <c:v>24.666666666666664</c:v>
                </c:pt>
                <c:pt idx="53">
                  <c:v>1145.3333333333333</c:v>
                </c:pt>
                <c:pt idx="54">
                  <c:v>83</c:v>
                </c:pt>
                <c:pt idx="55">
                  <c:v>509</c:v>
                </c:pt>
                <c:pt idx="56">
                  <c:v>38</c:v>
                </c:pt>
                <c:pt idx="57">
                  <c:v>162</c:v>
                </c:pt>
                <c:pt idx="58">
                  <c:v>190</c:v>
                </c:pt>
                <c:pt idx="59">
                  <c:v>440</c:v>
                </c:pt>
                <c:pt idx="60">
                  <c:v>705</c:v>
                </c:pt>
                <c:pt idx="61">
                  <c:v>106</c:v>
                </c:pt>
                <c:pt idx="62">
                  <c:v>135</c:v>
                </c:pt>
                <c:pt idx="63">
                  <c:v>253</c:v>
                </c:pt>
                <c:pt idx="64">
                  <c:v>328.66666666666669</c:v>
                </c:pt>
                <c:pt idx="65">
                  <c:v>429</c:v>
                </c:pt>
                <c:pt idx="66">
                  <c:v>30</c:v>
                </c:pt>
                <c:pt idx="67">
                  <c:v>588</c:v>
                </c:pt>
                <c:pt idx="68">
                  <c:v>374</c:v>
                </c:pt>
                <c:pt idx="69">
                  <c:v>21.666666666666664</c:v>
                </c:pt>
                <c:pt idx="70">
                  <c:v>35.666666666666664</c:v>
                </c:pt>
                <c:pt idx="71">
                  <c:v>36</c:v>
                </c:pt>
                <c:pt idx="72">
                  <c:v>138</c:v>
                </c:pt>
                <c:pt idx="73">
                  <c:v>886</c:v>
                </c:pt>
                <c:pt idx="74">
                  <c:v>913</c:v>
                </c:pt>
                <c:pt idx="75">
                  <c:v>3</c:v>
                </c:pt>
                <c:pt idx="76">
                  <c:v>200</c:v>
                </c:pt>
                <c:pt idx="77">
                  <c:v>290</c:v>
                </c:pt>
                <c:pt idx="78">
                  <c:v>719.66666666666674</c:v>
                </c:pt>
                <c:pt idx="79">
                  <c:v>268</c:v>
                </c:pt>
                <c:pt idx="80">
                  <c:v>911.66666666666674</c:v>
                </c:pt>
                <c:pt idx="81">
                  <c:v>521</c:v>
                </c:pt>
                <c:pt idx="82">
                  <c:v>923</c:v>
                </c:pt>
                <c:pt idx="83">
                  <c:v>18</c:v>
                </c:pt>
                <c:pt idx="84">
                  <c:v>879</c:v>
                </c:pt>
                <c:pt idx="85">
                  <c:v>116</c:v>
                </c:pt>
                <c:pt idx="86">
                  <c:v>177</c:v>
                </c:pt>
                <c:pt idx="87">
                  <c:v>44.666666666666664</c:v>
                </c:pt>
                <c:pt idx="88">
                  <c:v>308</c:v>
                </c:pt>
                <c:pt idx="89">
                  <c:v>49</c:v>
                </c:pt>
                <c:pt idx="90">
                  <c:v>137.33333333333331</c:v>
                </c:pt>
                <c:pt idx="91">
                  <c:v>491</c:v>
                </c:pt>
                <c:pt idx="92">
                  <c:v>257</c:v>
                </c:pt>
                <c:pt idx="93">
                  <c:v>10</c:v>
                </c:pt>
                <c:pt idx="94">
                  <c:v>313</c:v>
                </c:pt>
                <c:pt idx="95">
                  <c:v>8</c:v>
                </c:pt>
                <c:pt idx="96">
                  <c:v>161.33333333333331</c:v>
                </c:pt>
                <c:pt idx="97">
                  <c:v>188</c:v>
                </c:pt>
                <c:pt idx="98">
                  <c:v>706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BF3-724D-829B-EB129F7AA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5434800"/>
        <c:axId val="-25432080"/>
      </c:lineChart>
      <c:catAx>
        <c:axId val="-25434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5432080"/>
        <c:crosses val="autoZero"/>
        <c:auto val="1"/>
        <c:lblAlgn val="ctr"/>
        <c:lblOffset val="100"/>
        <c:noMultiLvlLbl val="0"/>
      </c:catAx>
      <c:valAx>
        <c:axId val="-2543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</c:f>
              <c:numCache>
                <c:formatCode>General</c:formatCode>
                <c:ptCount val="49"/>
                <c:pt idx="0">
                  <c:v>1046</c:v>
                </c:pt>
                <c:pt idx="1">
                  <c:v>2047</c:v>
                </c:pt>
                <c:pt idx="2">
                  <c:v>3048</c:v>
                </c:pt>
                <c:pt idx="3">
                  <c:v>4050</c:v>
                </c:pt>
                <c:pt idx="4">
                  <c:v>5052</c:v>
                </c:pt>
                <c:pt idx="5">
                  <c:v>6066</c:v>
                </c:pt>
                <c:pt idx="6">
                  <c:v>7069</c:v>
                </c:pt>
                <c:pt idx="7">
                  <c:v>8084</c:v>
                </c:pt>
                <c:pt idx="8">
                  <c:v>9100</c:v>
                </c:pt>
                <c:pt idx="9">
                  <c:v>10101</c:v>
                </c:pt>
                <c:pt idx="10">
                  <c:v>11103</c:v>
                </c:pt>
                <c:pt idx="11">
                  <c:v>12118</c:v>
                </c:pt>
                <c:pt idx="12">
                  <c:v>13119</c:v>
                </c:pt>
                <c:pt idx="13">
                  <c:v>14134</c:v>
                </c:pt>
                <c:pt idx="14">
                  <c:v>15135</c:v>
                </c:pt>
                <c:pt idx="15">
                  <c:v>16138</c:v>
                </c:pt>
                <c:pt idx="16">
                  <c:v>17152</c:v>
                </c:pt>
                <c:pt idx="17">
                  <c:v>18167</c:v>
                </c:pt>
                <c:pt idx="18">
                  <c:v>19293</c:v>
                </c:pt>
                <c:pt idx="19">
                  <c:v>20174</c:v>
                </c:pt>
                <c:pt idx="20">
                  <c:v>21184</c:v>
                </c:pt>
                <c:pt idx="21">
                  <c:v>22186</c:v>
                </c:pt>
                <c:pt idx="22">
                  <c:v>23188</c:v>
                </c:pt>
                <c:pt idx="23">
                  <c:v>24672</c:v>
                </c:pt>
                <c:pt idx="24">
                  <c:v>25657</c:v>
                </c:pt>
                <c:pt idx="25">
                  <c:v>26220</c:v>
                </c:pt>
                <c:pt idx="26">
                  <c:v>27236</c:v>
                </c:pt>
                <c:pt idx="27">
                  <c:v>28238</c:v>
                </c:pt>
                <c:pt idx="28">
                  <c:v>29253</c:v>
                </c:pt>
                <c:pt idx="29">
                  <c:v>30269</c:v>
                </c:pt>
                <c:pt idx="30">
                  <c:v>31270</c:v>
                </c:pt>
                <c:pt idx="31">
                  <c:v>32943</c:v>
                </c:pt>
                <c:pt idx="32">
                  <c:v>33287</c:v>
                </c:pt>
                <c:pt idx="33">
                  <c:v>34288</c:v>
                </c:pt>
                <c:pt idx="34">
                  <c:v>35382</c:v>
                </c:pt>
                <c:pt idx="35">
                  <c:v>36320</c:v>
                </c:pt>
                <c:pt idx="36">
                  <c:v>37322</c:v>
                </c:pt>
                <c:pt idx="37">
                  <c:v>38431</c:v>
                </c:pt>
                <c:pt idx="38">
                  <c:v>39563</c:v>
                </c:pt>
                <c:pt idx="39">
                  <c:v>40369</c:v>
                </c:pt>
                <c:pt idx="40">
                  <c:v>41886</c:v>
                </c:pt>
                <c:pt idx="41">
                  <c:v>43386</c:v>
                </c:pt>
                <c:pt idx="42">
                  <c:v>44387</c:v>
                </c:pt>
                <c:pt idx="43">
                  <c:v>45403</c:v>
                </c:pt>
                <c:pt idx="44">
                  <c:v>46404</c:v>
                </c:pt>
                <c:pt idx="45">
                  <c:v>48422</c:v>
                </c:pt>
                <c:pt idx="46">
                  <c:v>48938</c:v>
                </c:pt>
                <c:pt idx="47">
                  <c:v>49438</c:v>
                </c:pt>
                <c:pt idx="48">
                  <c:v>50891</c:v>
                </c:pt>
              </c:numCache>
            </c:numRef>
          </c:xVal>
          <c:yVal>
            <c:numRef>
              <c:f>'Sheet 1'!$B$2:$B$50</c:f>
              <c:numCache>
                <c:formatCode>General</c:formatCode>
                <c:ptCount val="49"/>
                <c:pt idx="0">
                  <c:v>1.3333333333333357</c:v>
                </c:pt>
                <c:pt idx="1">
                  <c:v>2</c:v>
                </c:pt>
                <c:pt idx="2">
                  <c:v>8.3333333333333357</c:v>
                </c:pt>
                <c:pt idx="3">
                  <c:v>2.6666666666666572</c:v>
                </c:pt>
                <c:pt idx="4">
                  <c:v>1.3333333333333357</c:v>
                </c:pt>
                <c:pt idx="5">
                  <c:v>2</c:v>
                </c:pt>
                <c:pt idx="6">
                  <c:v>13.666666666666671</c:v>
                </c:pt>
                <c:pt idx="7">
                  <c:v>6</c:v>
                </c:pt>
                <c:pt idx="8">
                  <c:v>2</c:v>
                </c:pt>
                <c:pt idx="9">
                  <c:v>17</c:v>
                </c:pt>
                <c:pt idx="10">
                  <c:v>3</c:v>
                </c:pt>
                <c:pt idx="11">
                  <c:v>10</c:v>
                </c:pt>
                <c:pt idx="12">
                  <c:v>48.333333333333343</c:v>
                </c:pt>
                <c:pt idx="13">
                  <c:v>20</c:v>
                </c:pt>
                <c:pt idx="14">
                  <c:v>34</c:v>
                </c:pt>
                <c:pt idx="15">
                  <c:v>4</c:v>
                </c:pt>
                <c:pt idx="16">
                  <c:v>97</c:v>
                </c:pt>
                <c:pt idx="17">
                  <c:v>48</c:v>
                </c:pt>
                <c:pt idx="18">
                  <c:v>222.33333333333331</c:v>
                </c:pt>
                <c:pt idx="19">
                  <c:v>1.3333333333333357</c:v>
                </c:pt>
                <c:pt idx="20">
                  <c:v>2</c:v>
                </c:pt>
                <c:pt idx="21">
                  <c:v>172</c:v>
                </c:pt>
                <c:pt idx="22">
                  <c:v>222.33333333333331</c:v>
                </c:pt>
                <c:pt idx="23">
                  <c:v>189</c:v>
                </c:pt>
                <c:pt idx="24">
                  <c:v>187</c:v>
                </c:pt>
                <c:pt idx="25">
                  <c:v>60</c:v>
                </c:pt>
                <c:pt idx="26">
                  <c:v>333.66666666666663</c:v>
                </c:pt>
                <c:pt idx="27">
                  <c:v>78</c:v>
                </c:pt>
                <c:pt idx="28">
                  <c:v>321.33333333333331</c:v>
                </c:pt>
                <c:pt idx="29">
                  <c:v>167.66666666666669</c:v>
                </c:pt>
                <c:pt idx="30">
                  <c:v>1.3333333333333357</c:v>
                </c:pt>
                <c:pt idx="31">
                  <c:v>73</c:v>
                </c:pt>
                <c:pt idx="32">
                  <c:v>303.33333333333331</c:v>
                </c:pt>
                <c:pt idx="33">
                  <c:v>2.3333333333333357</c:v>
                </c:pt>
                <c:pt idx="34">
                  <c:v>92</c:v>
                </c:pt>
                <c:pt idx="35">
                  <c:v>42</c:v>
                </c:pt>
                <c:pt idx="36">
                  <c:v>2</c:v>
                </c:pt>
                <c:pt idx="37">
                  <c:v>121</c:v>
                </c:pt>
                <c:pt idx="38">
                  <c:v>167</c:v>
                </c:pt>
                <c:pt idx="39">
                  <c:v>122</c:v>
                </c:pt>
                <c:pt idx="40">
                  <c:v>157</c:v>
                </c:pt>
                <c:pt idx="41">
                  <c:v>122</c:v>
                </c:pt>
                <c:pt idx="42">
                  <c:v>1.3333333333333357</c:v>
                </c:pt>
                <c:pt idx="43">
                  <c:v>12</c:v>
                </c:pt>
                <c:pt idx="44">
                  <c:v>1</c:v>
                </c:pt>
                <c:pt idx="45">
                  <c:v>69</c:v>
                </c:pt>
                <c:pt idx="46">
                  <c:v>88</c:v>
                </c:pt>
                <c:pt idx="47">
                  <c:v>110</c:v>
                </c:pt>
                <c:pt idx="48">
                  <c:v>106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B98-D449-9F58-2DFEB8596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433712"/>
        <c:axId val="-25433168"/>
      </c:scatterChart>
      <c:valAx>
        <c:axId val="-25433712"/>
        <c:scaling>
          <c:orientation val="minMax"/>
          <c:max val="52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3168"/>
        <c:crosses val="autoZero"/>
        <c:crossBetween val="midCat"/>
      </c:valAx>
      <c:valAx>
        <c:axId val="-2543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</c:f>
              <c:numCache>
                <c:formatCode>General</c:formatCode>
                <c:ptCount val="49"/>
                <c:pt idx="0">
                  <c:v>1044</c:v>
                </c:pt>
                <c:pt idx="1">
                  <c:v>2052</c:v>
                </c:pt>
                <c:pt idx="2">
                  <c:v>3058</c:v>
                </c:pt>
                <c:pt idx="3">
                  <c:v>4059</c:v>
                </c:pt>
                <c:pt idx="4">
                  <c:v>5074</c:v>
                </c:pt>
                <c:pt idx="5">
                  <c:v>6075</c:v>
                </c:pt>
                <c:pt idx="6">
                  <c:v>7077</c:v>
                </c:pt>
                <c:pt idx="7">
                  <c:v>8879</c:v>
                </c:pt>
                <c:pt idx="8">
                  <c:v>9094</c:v>
                </c:pt>
                <c:pt idx="9">
                  <c:v>10110</c:v>
                </c:pt>
                <c:pt idx="10">
                  <c:v>11126</c:v>
                </c:pt>
                <c:pt idx="11">
                  <c:v>12127</c:v>
                </c:pt>
                <c:pt idx="12">
                  <c:v>13143</c:v>
                </c:pt>
                <c:pt idx="13">
                  <c:v>14144</c:v>
                </c:pt>
                <c:pt idx="14">
                  <c:v>15160</c:v>
                </c:pt>
                <c:pt idx="15">
                  <c:v>16161</c:v>
                </c:pt>
                <c:pt idx="16">
                  <c:v>17162</c:v>
                </c:pt>
                <c:pt idx="17">
                  <c:v>18177</c:v>
                </c:pt>
                <c:pt idx="18">
                  <c:v>19193</c:v>
                </c:pt>
                <c:pt idx="19">
                  <c:v>20209</c:v>
                </c:pt>
                <c:pt idx="20">
                  <c:v>21210</c:v>
                </c:pt>
                <c:pt idx="21">
                  <c:v>22211</c:v>
                </c:pt>
                <c:pt idx="22">
                  <c:v>23226</c:v>
                </c:pt>
                <c:pt idx="23">
                  <c:v>24227</c:v>
                </c:pt>
                <c:pt idx="24">
                  <c:v>25228</c:v>
                </c:pt>
                <c:pt idx="25">
                  <c:v>26229</c:v>
                </c:pt>
                <c:pt idx="26">
                  <c:v>28153</c:v>
                </c:pt>
                <c:pt idx="27">
                  <c:v>30237</c:v>
                </c:pt>
                <c:pt idx="28">
                  <c:v>30717</c:v>
                </c:pt>
                <c:pt idx="29">
                  <c:v>31253</c:v>
                </c:pt>
                <c:pt idx="30">
                  <c:v>32266</c:v>
                </c:pt>
                <c:pt idx="31">
                  <c:v>33267</c:v>
                </c:pt>
                <c:pt idx="32">
                  <c:v>34268</c:v>
                </c:pt>
                <c:pt idx="33">
                  <c:v>35269</c:v>
                </c:pt>
                <c:pt idx="34">
                  <c:v>36280</c:v>
                </c:pt>
                <c:pt idx="35">
                  <c:v>37281</c:v>
                </c:pt>
                <c:pt idx="36">
                  <c:v>38288</c:v>
                </c:pt>
                <c:pt idx="37">
                  <c:v>39304</c:v>
                </c:pt>
                <c:pt idx="38">
                  <c:v>40311</c:v>
                </c:pt>
                <c:pt idx="39">
                  <c:v>41312</c:v>
                </c:pt>
                <c:pt idx="40">
                  <c:v>42313</c:v>
                </c:pt>
                <c:pt idx="41">
                  <c:v>43321</c:v>
                </c:pt>
                <c:pt idx="42">
                  <c:v>44323</c:v>
                </c:pt>
                <c:pt idx="43">
                  <c:v>45324</c:v>
                </c:pt>
                <c:pt idx="44">
                  <c:v>46325</c:v>
                </c:pt>
                <c:pt idx="45">
                  <c:v>47341</c:v>
                </c:pt>
                <c:pt idx="46">
                  <c:v>48345</c:v>
                </c:pt>
                <c:pt idx="47">
                  <c:v>49358</c:v>
                </c:pt>
                <c:pt idx="48">
                  <c:v>50359</c:v>
                </c:pt>
              </c:numCache>
            </c:numRef>
          </c:xVal>
          <c:yVal>
            <c:numRef>
              <c:f>'Sheet 1'!$B$2:$B$50</c:f>
              <c:numCache>
                <c:formatCode>General</c:formatCode>
                <c:ptCount val="4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9.6666666666666643</c:v>
                </c:pt>
                <c:pt idx="8">
                  <c:v>1.6666666666666714</c:v>
                </c:pt>
                <c:pt idx="9">
                  <c:v>89</c:v>
                </c:pt>
                <c:pt idx="10">
                  <c:v>11</c:v>
                </c:pt>
                <c:pt idx="11">
                  <c:v>-2</c:v>
                </c:pt>
                <c:pt idx="12">
                  <c:v>44</c:v>
                </c:pt>
                <c:pt idx="13">
                  <c:v>151.66666666666666</c:v>
                </c:pt>
                <c:pt idx="14">
                  <c:v>3</c:v>
                </c:pt>
                <c:pt idx="15">
                  <c:v>34</c:v>
                </c:pt>
                <c:pt idx="16">
                  <c:v>3</c:v>
                </c:pt>
                <c:pt idx="17">
                  <c:v>37</c:v>
                </c:pt>
                <c:pt idx="18">
                  <c:v>2</c:v>
                </c:pt>
                <c:pt idx="19">
                  <c:v>0</c:v>
                </c:pt>
                <c:pt idx="20">
                  <c:v>82</c:v>
                </c:pt>
                <c:pt idx="21">
                  <c:v>99</c:v>
                </c:pt>
                <c:pt idx="22">
                  <c:v>2</c:v>
                </c:pt>
                <c:pt idx="23">
                  <c:v>127.66666666666666</c:v>
                </c:pt>
                <c:pt idx="24">
                  <c:v>105</c:v>
                </c:pt>
                <c:pt idx="25">
                  <c:v>3</c:v>
                </c:pt>
                <c:pt idx="26">
                  <c:v>34</c:v>
                </c:pt>
                <c:pt idx="27">
                  <c:v>10</c:v>
                </c:pt>
                <c:pt idx="28">
                  <c:v>57</c:v>
                </c:pt>
                <c:pt idx="29">
                  <c:v>2</c:v>
                </c:pt>
                <c:pt idx="30">
                  <c:v>41</c:v>
                </c:pt>
                <c:pt idx="31">
                  <c:v>59</c:v>
                </c:pt>
                <c:pt idx="32">
                  <c:v>10</c:v>
                </c:pt>
                <c:pt idx="33">
                  <c:v>129</c:v>
                </c:pt>
                <c:pt idx="34">
                  <c:v>-1</c:v>
                </c:pt>
                <c:pt idx="35">
                  <c:v>44</c:v>
                </c:pt>
                <c:pt idx="36">
                  <c:v>2</c:v>
                </c:pt>
                <c:pt idx="37">
                  <c:v>38</c:v>
                </c:pt>
                <c:pt idx="38">
                  <c:v>36</c:v>
                </c:pt>
                <c:pt idx="39">
                  <c:v>34</c:v>
                </c:pt>
                <c:pt idx="40">
                  <c:v>40</c:v>
                </c:pt>
                <c:pt idx="41">
                  <c:v>22</c:v>
                </c:pt>
                <c:pt idx="42">
                  <c:v>10</c:v>
                </c:pt>
                <c:pt idx="43">
                  <c:v>12</c:v>
                </c:pt>
                <c:pt idx="44">
                  <c:v>108</c:v>
                </c:pt>
                <c:pt idx="45">
                  <c:v>61.666666666666657</c:v>
                </c:pt>
                <c:pt idx="46">
                  <c:v>3</c:v>
                </c:pt>
                <c:pt idx="47">
                  <c:v>7</c:v>
                </c:pt>
                <c:pt idx="48">
                  <c:v>25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EAA-0742-AF0D-F4148C1F3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432624"/>
        <c:axId val="-25431536"/>
      </c:scatterChart>
      <c:valAx>
        <c:axId val="-25432624"/>
        <c:scaling>
          <c:orientation val="minMax"/>
          <c:max val="52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1536"/>
        <c:crosses val="autoZero"/>
        <c:crossBetween val="midCat"/>
      </c:valAx>
      <c:valAx>
        <c:axId val="-2543153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262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</c:f>
              <c:numCache>
                <c:formatCode>General</c:formatCode>
                <c:ptCount val="49"/>
                <c:pt idx="0">
                  <c:v>1033</c:v>
                </c:pt>
                <c:pt idx="1">
                  <c:v>2034</c:v>
                </c:pt>
                <c:pt idx="2">
                  <c:v>3035</c:v>
                </c:pt>
                <c:pt idx="3">
                  <c:v>4036</c:v>
                </c:pt>
                <c:pt idx="4">
                  <c:v>5037</c:v>
                </c:pt>
                <c:pt idx="5">
                  <c:v>6052</c:v>
                </c:pt>
                <c:pt idx="6">
                  <c:v>7055</c:v>
                </c:pt>
                <c:pt idx="7">
                  <c:v>8070</c:v>
                </c:pt>
                <c:pt idx="8">
                  <c:v>9072</c:v>
                </c:pt>
                <c:pt idx="9">
                  <c:v>10073</c:v>
                </c:pt>
                <c:pt idx="10">
                  <c:v>11074</c:v>
                </c:pt>
                <c:pt idx="11">
                  <c:v>12169</c:v>
                </c:pt>
                <c:pt idx="12">
                  <c:v>13077</c:v>
                </c:pt>
                <c:pt idx="13">
                  <c:v>14092</c:v>
                </c:pt>
                <c:pt idx="14">
                  <c:v>15105</c:v>
                </c:pt>
                <c:pt idx="15">
                  <c:v>16118</c:v>
                </c:pt>
                <c:pt idx="16">
                  <c:v>17126</c:v>
                </c:pt>
                <c:pt idx="17">
                  <c:v>18128</c:v>
                </c:pt>
                <c:pt idx="18">
                  <c:v>19130</c:v>
                </c:pt>
                <c:pt idx="19">
                  <c:v>20135</c:v>
                </c:pt>
                <c:pt idx="20">
                  <c:v>21151</c:v>
                </c:pt>
                <c:pt idx="21">
                  <c:v>22162</c:v>
                </c:pt>
                <c:pt idx="22">
                  <c:v>23168</c:v>
                </c:pt>
                <c:pt idx="23">
                  <c:v>24175</c:v>
                </c:pt>
                <c:pt idx="24">
                  <c:v>25180</c:v>
                </c:pt>
                <c:pt idx="25">
                  <c:v>26195</c:v>
                </c:pt>
                <c:pt idx="26">
                  <c:v>27196</c:v>
                </c:pt>
                <c:pt idx="27">
                  <c:v>28206</c:v>
                </c:pt>
                <c:pt idx="28">
                  <c:v>29213</c:v>
                </c:pt>
                <c:pt idx="29">
                  <c:v>30214</c:v>
                </c:pt>
                <c:pt idx="30">
                  <c:v>31215</c:v>
                </c:pt>
                <c:pt idx="31">
                  <c:v>32222</c:v>
                </c:pt>
                <c:pt idx="32">
                  <c:v>33231</c:v>
                </c:pt>
                <c:pt idx="33">
                  <c:v>34233</c:v>
                </c:pt>
                <c:pt idx="34">
                  <c:v>35249</c:v>
                </c:pt>
                <c:pt idx="35">
                  <c:v>36255</c:v>
                </c:pt>
                <c:pt idx="36">
                  <c:v>37267</c:v>
                </c:pt>
                <c:pt idx="37">
                  <c:v>38268</c:v>
                </c:pt>
                <c:pt idx="38">
                  <c:v>39284</c:v>
                </c:pt>
                <c:pt idx="39">
                  <c:v>40289</c:v>
                </c:pt>
                <c:pt idx="40">
                  <c:v>41302</c:v>
                </c:pt>
                <c:pt idx="41">
                  <c:v>44306</c:v>
                </c:pt>
                <c:pt idx="42">
                  <c:v>44322</c:v>
                </c:pt>
                <c:pt idx="43">
                  <c:v>46332</c:v>
                </c:pt>
                <c:pt idx="44">
                  <c:v>46454</c:v>
                </c:pt>
                <c:pt idx="45">
                  <c:v>47335</c:v>
                </c:pt>
                <c:pt idx="46">
                  <c:v>48336</c:v>
                </c:pt>
                <c:pt idx="47">
                  <c:v>49337</c:v>
                </c:pt>
                <c:pt idx="48">
                  <c:v>50342</c:v>
                </c:pt>
              </c:numCache>
            </c:numRef>
          </c:xVal>
          <c:yVal>
            <c:numRef>
              <c:f>'Sheet 1'!$B$2:$B$50</c:f>
              <c:numCache>
                <c:formatCode>General</c:formatCode>
                <c:ptCount val="49"/>
                <c:pt idx="0">
                  <c:v>8</c:v>
                </c:pt>
                <c:pt idx="1">
                  <c:v>5</c:v>
                </c:pt>
                <c:pt idx="2">
                  <c:v>58</c:v>
                </c:pt>
                <c:pt idx="3">
                  <c:v>168.33333333333331</c:v>
                </c:pt>
                <c:pt idx="4">
                  <c:v>3</c:v>
                </c:pt>
                <c:pt idx="5">
                  <c:v>10</c:v>
                </c:pt>
                <c:pt idx="6">
                  <c:v>8</c:v>
                </c:pt>
                <c:pt idx="7">
                  <c:v>173.33333333333334</c:v>
                </c:pt>
                <c:pt idx="8">
                  <c:v>11</c:v>
                </c:pt>
                <c:pt idx="9">
                  <c:v>9</c:v>
                </c:pt>
                <c:pt idx="10">
                  <c:v>88</c:v>
                </c:pt>
                <c:pt idx="11">
                  <c:v>191.33333333333331</c:v>
                </c:pt>
                <c:pt idx="12">
                  <c:v>12</c:v>
                </c:pt>
                <c:pt idx="13">
                  <c:v>87.333333333333329</c:v>
                </c:pt>
                <c:pt idx="14">
                  <c:v>63</c:v>
                </c:pt>
                <c:pt idx="15">
                  <c:v>53</c:v>
                </c:pt>
                <c:pt idx="16">
                  <c:v>87</c:v>
                </c:pt>
                <c:pt idx="17">
                  <c:v>97.333333333333343</c:v>
                </c:pt>
                <c:pt idx="18">
                  <c:v>123.66666666666667</c:v>
                </c:pt>
                <c:pt idx="19">
                  <c:v>49</c:v>
                </c:pt>
                <c:pt idx="20">
                  <c:v>42</c:v>
                </c:pt>
                <c:pt idx="21">
                  <c:v>113.66666666666667</c:v>
                </c:pt>
                <c:pt idx="22">
                  <c:v>13</c:v>
                </c:pt>
                <c:pt idx="23">
                  <c:v>20</c:v>
                </c:pt>
                <c:pt idx="24">
                  <c:v>17</c:v>
                </c:pt>
                <c:pt idx="25">
                  <c:v>83</c:v>
                </c:pt>
                <c:pt idx="26">
                  <c:v>34</c:v>
                </c:pt>
                <c:pt idx="27">
                  <c:v>6</c:v>
                </c:pt>
                <c:pt idx="28">
                  <c:v>83.666666666666671</c:v>
                </c:pt>
                <c:pt idx="29">
                  <c:v>16</c:v>
                </c:pt>
                <c:pt idx="30">
                  <c:v>34</c:v>
                </c:pt>
                <c:pt idx="31">
                  <c:v>281.33333333333331</c:v>
                </c:pt>
                <c:pt idx="32">
                  <c:v>90</c:v>
                </c:pt>
                <c:pt idx="33">
                  <c:v>24</c:v>
                </c:pt>
                <c:pt idx="34">
                  <c:v>111</c:v>
                </c:pt>
                <c:pt idx="35">
                  <c:v>2</c:v>
                </c:pt>
                <c:pt idx="36">
                  <c:v>143</c:v>
                </c:pt>
                <c:pt idx="37">
                  <c:v>50.666666666666664</c:v>
                </c:pt>
                <c:pt idx="38">
                  <c:v>28</c:v>
                </c:pt>
                <c:pt idx="39">
                  <c:v>37</c:v>
                </c:pt>
                <c:pt idx="40">
                  <c:v>34</c:v>
                </c:pt>
                <c:pt idx="41">
                  <c:v>20</c:v>
                </c:pt>
                <c:pt idx="42">
                  <c:v>40</c:v>
                </c:pt>
                <c:pt idx="43">
                  <c:v>20.666666666666664</c:v>
                </c:pt>
                <c:pt idx="44">
                  <c:v>3</c:v>
                </c:pt>
                <c:pt idx="45">
                  <c:v>21</c:v>
                </c:pt>
                <c:pt idx="46">
                  <c:v>4</c:v>
                </c:pt>
                <c:pt idx="47">
                  <c:v>15</c:v>
                </c:pt>
                <c:pt idx="48">
                  <c:v>49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110-3B48-957F-CD2326D87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430992"/>
        <c:axId val="-25430448"/>
      </c:scatterChart>
      <c:valAx>
        <c:axId val="-25430992"/>
        <c:scaling>
          <c:orientation val="minMax"/>
          <c:max val="55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0448"/>
        <c:crosses val="autoZero"/>
        <c:crossBetween val="midCat"/>
      </c:valAx>
      <c:valAx>
        <c:axId val="-2543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099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11324083275202E-2"/>
          <c:y val="6.0686516214678549E-2"/>
          <c:w val="0.95232359512634746"/>
          <c:h val="0.78233072658066427"/>
        </c:manualLayout>
      </c:layout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1'!$A$2:$A$1000</c:f>
              <c:numCache>
                <c:formatCode>General</c:formatCode>
                <c:ptCount val="999"/>
                <c:pt idx="0">
                  <c:v>1047</c:v>
                </c:pt>
                <c:pt idx="1">
                  <c:v>2053</c:v>
                </c:pt>
                <c:pt idx="2">
                  <c:v>3057</c:v>
                </c:pt>
                <c:pt idx="3">
                  <c:v>4059</c:v>
                </c:pt>
                <c:pt idx="4">
                  <c:v>5074</c:v>
                </c:pt>
                <c:pt idx="5">
                  <c:v>6079</c:v>
                </c:pt>
                <c:pt idx="6">
                  <c:v>7082</c:v>
                </c:pt>
                <c:pt idx="7">
                  <c:v>8085</c:v>
                </c:pt>
                <c:pt idx="8">
                  <c:v>10091</c:v>
                </c:pt>
                <c:pt idx="9">
                  <c:v>10654</c:v>
                </c:pt>
                <c:pt idx="10">
                  <c:v>11092</c:v>
                </c:pt>
                <c:pt idx="11">
                  <c:v>12101</c:v>
                </c:pt>
                <c:pt idx="12">
                  <c:v>13103</c:v>
                </c:pt>
                <c:pt idx="13">
                  <c:v>14104</c:v>
                </c:pt>
                <c:pt idx="14">
                  <c:v>15119</c:v>
                </c:pt>
                <c:pt idx="15">
                  <c:v>16122</c:v>
                </c:pt>
                <c:pt idx="16">
                  <c:v>17123</c:v>
                </c:pt>
                <c:pt idx="17">
                  <c:v>18124</c:v>
                </c:pt>
                <c:pt idx="18">
                  <c:v>19692</c:v>
                </c:pt>
                <c:pt idx="19">
                  <c:v>20130</c:v>
                </c:pt>
                <c:pt idx="20">
                  <c:v>21131</c:v>
                </c:pt>
                <c:pt idx="21">
                  <c:v>22147</c:v>
                </c:pt>
                <c:pt idx="22">
                  <c:v>23162</c:v>
                </c:pt>
                <c:pt idx="23">
                  <c:v>24165</c:v>
                </c:pt>
                <c:pt idx="24">
                  <c:v>26170</c:v>
                </c:pt>
                <c:pt idx="25">
                  <c:v>27172</c:v>
                </c:pt>
                <c:pt idx="26">
                  <c:v>28175</c:v>
                </c:pt>
                <c:pt idx="27">
                  <c:v>29177</c:v>
                </c:pt>
                <c:pt idx="28">
                  <c:v>30179</c:v>
                </c:pt>
                <c:pt idx="29">
                  <c:v>31182</c:v>
                </c:pt>
                <c:pt idx="30">
                  <c:v>32185</c:v>
                </c:pt>
                <c:pt idx="31">
                  <c:v>33187</c:v>
                </c:pt>
                <c:pt idx="32">
                  <c:v>34190</c:v>
                </c:pt>
                <c:pt idx="33">
                  <c:v>35196</c:v>
                </c:pt>
                <c:pt idx="34">
                  <c:v>36199</c:v>
                </c:pt>
                <c:pt idx="35">
                  <c:v>37201</c:v>
                </c:pt>
                <c:pt idx="36">
                  <c:v>38204</c:v>
                </c:pt>
                <c:pt idx="37">
                  <c:v>39207</c:v>
                </c:pt>
                <c:pt idx="38">
                  <c:v>40209</c:v>
                </c:pt>
                <c:pt idx="39">
                  <c:v>41524</c:v>
                </c:pt>
                <c:pt idx="40">
                  <c:v>42212</c:v>
                </c:pt>
                <c:pt idx="41">
                  <c:v>43215</c:v>
                </c:pt>
                <c:pt idx="42">
                  <c:v>44231</c:v>
                </c:pt>
                <c:pt idx="43">
                  <c:v>45233</c:v>
                </c:pt>
                <c:pt idx="44">
                  <c:v>46235</c:v>
                </c:pt>
                <c:pt idx="45">
                  <c:v>47237</c:v>
                </c:pt>
                <c:pt idx="46">
                  <c:v>48239</c:v>
                </c:pt>
                <c:pt idx="47">
                  <c:v>50159</c:v>
                </c:pt>
                <c:pt idx="48">
                  <c:v>52271</c:v>
                </c:pt>
                <c:pt idx="49">
                  <c:v>53100</c:v>
                </c:pt>
                <c:pt idx="50">
                  <c:v>53272</c:v>
                </c:pt>
                <c:pt idx="51">
                  <c:v>54899</c:v>
                </c:pt>
                <c:pt idx="52">
                  <c:v>55289</c:v>
                </c:pt>
                <c:pt idx="53">
                  <c:v>56405</c:v>
                </c:pt>
                <c:pt idx="54">
                  <c:v>57297</c:v>
                </c:pt>
                <c:pt idx="55">
                  <c:v>59237</c:v>
                </c:pt>
                <c:pt idx="56">
                  <c:v>60802</c:v>
                </c:pt>
                <c:pt idx="57">
                  <c:v>61317</c:v>
                </c:pt>
                <c:pt idx="58">
                  <c:v>62319</c:v>
                </c:pt>
                <c:pt idx="59">
                  <c:v>63320</c:v>
                </c:pt>
                <c:pt idx="60">
                  <c:v>64321</c:v>
                </c:pt>
                <c:pt idx="61">
                  <c:v>65337</c:v>
                </c:pt>
                <c:pt idx="62">
                  <c:v>66338</c:v>
                </c:pt>
                <c:pt idx="63">
                  <c:v>67340</c:v>
                </c:pt>
                <c:pt idx="64">
                  <c:v>68342</c:v>
                </c:pt>
                <c:pt idx="65">
                  <c:v>69344</c:v>
                </c:pt>
                <c:pt idx="66">
                  <c:v>70346</c:v>
                </c:pt>
                <c:pt idx="67">
                  <c:v>71347</c:v>
                </c:pt>
                <c:pt idx="68">
                  <c:v>72349</c:v>
                </c:pt>
                <c:pt idx="69">
                  <c:v>73350</c:v>
                </c:pt>
                <c:pt idx="70">
                  <c:v>74353</c:v>
                </c:pt>
                <c:pt idx="71">
                  <c:v>75358</c:v>
                </c:pt>
                <c:pt idx="72">
                  <c:v>76730</c:v>
                </c:pt>
                <c:pt idx="73">
                  <c:v>78375</c:v>
                </c:pt>
                <c:pt idx="74">
                  <c:v>78672</c:v>
                </c:pt>
                <c:pt idx="75">
                  <c:v>79391</c:v>
                </c:pt>
                <c:pt idx="76">
                  <c:v>80392</c:v>
                </c:pt>
                <c:pt idx="77">
                  <c:v>81393</c:v>
                </c:pt>
                <c:pt idx="78">
                  <c:v>82395</c:v>
                </c:pt>
                <c:pt idx="79">
                  <c:v>83408</c:v>
                </c:pt>
                <c:pt idx="80">
                  <c:v>84409</c:v>
                </c:pt>
                <c:pt idx="81">
                  <c:v>85723</c:v>
                </c:pt>
                <c:pt idx="82">
                  <c:v>86655</c:v>
                </c:pt>
                <c:pt idx="83">
                  <c:v>87422</c:v>
                </c:pt>
                <c:pt idx="84">
                  <c:v>88424</c:v>
                </c:pt>
                <c:pt idx="85">
                  <c:v>89439</c:v>
                </c:pt>
                <c:pt idx="86">
                  <c:v>90440</c:v>
                </c:pt>
                <c:pt idx="87">
                  <c:v>91442</c:v>
                </c:pt>
                <c:pt idx="88">
                  <c:v>92444</c:v>
                </c:pt>
                <c:pt idx="89">
                  <c:v>93447</c:v>
                </c:pt>
                <c:pt idx="90">
                  <c:v>94448</c:v>
                </c:pt>
                <c:pt idx="91">
                  <c:v>95450</c:v>
                </c:pt>
                <c:pt idx="92">
                  <c:v>96451</c:v>
                </c:pt>
                <c:pt idx="93">
                  <c:v>97767</c:v>
                </c:pt>
                <c:pt idx="94">
                  <c:v>98454</c:v>
                </c:pt>
                <c:pt idx="95">
                  <c:v>99456</c:v>
                </c:pt>
                <c:pt idx="96">
                  <c:v>100458</c:v>
                </c:pt>
                <c:pt idx="97">
                  <c:v>101473</c:v>
                </c:pt>
                <c:pt idx="98">
                  <c:v>102474</c:v>
                </c:pt>
                <c:pt idx="99">
                  <c:v>103475</c:v>
                </c:pt>
                <c:pt idx="100">
                  <c:v>104477</c:v>
                </c:pt>
                <c:pt idx="101">
                  <c:v>105484</c:v>
                </c:pt>
                <c:pt idx="102">
                  <c:v>106485</c:v>
                </c:pt>
                <c:pt idx="103">
                  <c:v>108488</c:v>
                </c:pt>
                <c:pt idx="104">
                  <c:v>109113</c:v>
                </c:pt>
                <c:pt idx="105">
                  <c:v>109489</c:v>
                </c:pt>
                <c:pt idx="106">
                  <c:v>110505</c:v>
                </c:pt>
                <c:pt idx="107">
                  <c:v>111506</c:v>
                </c:pt>
                <c:pt idx="108">
                  <c:v>112508</c:v>
                </c:pt>
                <c:pt idx="109">
                  <c:v>113513</c:v>
                </c:pt>
                <c:pt idx="110">
                  <c:v>114514</c:v>
                </c:pt>
                <c:pt idx="111">
                  <c:v>115517</c:v>
                </c:pt>
                <c:pt idx="112">
                  <c:v>116530</c:v>
                </c:pt>
                <c:pt idx="113">
                  <c:v>117531</c:v>
                </c:pt>
                <c:pt idx="114">
                  <c:v>118533</c:v>
                </c:pt>
                <c:pt idx="115">
                  <c:v>119534</c:v>
                </c:pt>
                <c:pt idx="116">
                  <c:v>120535</c:v>
                </c:pt>
                <c:pt idx="117">
                  <c:v>121538</c:v>
                </c:pt>
                <c:pt idx="118">
                  <c:v>122540</c:v>
                </c:pt>
                <c:pt idx="119">
                  <c:v>123541</c:v>
                </c:pt>
                <c:pt idx="120">
                  <c:v>124542</c:v>
                </c:pt>
                <c:pt idx="121">
                  <c:v>125544</c:v>
                </c:pt>
                <c:pt idx="122">
                  <c:v>126545</c:v>
                </c:pt>
                <c:pt idx="123">
                  <c:v>128552</c:v>
                </c:pt>
                <c:pt idx="124">
                  <c:v>129553</c:v>
                </c:pt>
                <c:pt idx="125">
                  <c:v>130555</c:v>
                </c:pt>
                <c:pt idx="126">
                  <c:v>131556</c:v>
                </c:pt>
                <c:pt idx="127">
                  <c:v>132557</c:v>
                </c:pt>
                <c:pt idx="128">
                  <c:v>133558</c:v>
                </c:pt>
                <c:pt idx="129">
                  <c:v>134559</c:v>
                </c:pt>
                <c:pt idx="130">
                  <c:v>135562</c:v>
                </c:pt>
                <c:pt idx="131">
                  <c:v>136564</c:v>
                </c:pt>
                <c:pt idx="132">
                  <c:v>137566</c:v>
                </c:pt>
                <c:pt idx="133">
                  <c:v>138567</c:v>
                </c:pt>
                <c:pt idx="134">
                  <c:v>139568</c:v>
                </c:pt>
                <c:pt idx="135">
                  <c:v>141575</c:v>
                </c:pt>
                <c:pt idx="136">
                  <c:v>142576</c:v>
                </c:pt>
                <c:pt idx="137">
                  <c:v>143578</c:v>
                </c:pt>
                <c:pt idx="138">
                  <c:v>144582</c:v>
                </c:pt>
                <c:pt idx="139">
                  <c:v>145596</c:v>
                </c:pt>
                <c:pt idx="140">
                  <c:v>147123</c:v>
                </c:pt>
                <c:pt idx="141">
                  <c:v>147610</c:v>
                </c:pt>
                <c:pt idx="142">
                  <c:v>148612</c:v>
                </c:pt>
                <c:pt idx="143">
                  <c:v>149615</c:v>
                </c:pt>
                <c:pt idx="144">
                  <c:v>150630</c:v>
                </c:pt>
                <c:pt idx="145">
                  <c:v>151638</c:v>
                </c:pt>
                <c:pt idx="146">
                  <c:v>152952</c:v>
                </c:pt>
                <c:pt idx="147">
                  <c:v>153641</c:v>
                </c:pt>
                <c:pt idx="148">
                  <c:v>154706</c:v>
                </c:pt>
                <c:pt idx="149">
                  <c:v>156398</c:v>
                </c:pt>
                <c:pt idx="150">
                  <c:v>156649</c:v>
                </c:pt>
                <c:pt idx="151">
                  <c:v>157665</c:v>
                </c:pt>
                <c:pt idx="152">
                  <c:v>158667</c:v>
                </c:pt>
                <c:pt idx="153">
                  <c:v>159668</c:v>
                </c:pt>
                <c:pt idx="154">
                  <c:v>161671</c:v>
                </c:pt>
                <c:pt idx="155">
                  <c:v>162297</c:v>
                </c:pt>
                <c:pt idx="156">
                  <c:v>162672</c:v>
                </c:pt>
                <c:pt idx="157">
                  <c:v>163674</c:v>
                </c:pt>
                <c:pt idx="158">
                  <c:v>164690</c:v>
                </c:pt>
                <c:pt idx="159">
                  <c:v>165692</c:v>
                </c:pt>
                <c:pt idx="160">
                  <c:v>166693</c:v>
                </c:pt>
                <c:pt idx="161">
                  <c:v>167695</c:v>
                </c:pt>
                <c:pt idx="162">
                  <c:v>168696</c:v>
                </c:pt>
                <c:pt idx="163">
                  <c:v>169699</c:v>
                </c:pt>
                <c:pt idx="164">
                  <c:v>170700</c:v>
                </c:pt>
                <c:pt idx="165">
                  <c:v>171703</c:v>
                </c:pt>
                <c:pt idx="166">
                  <c:v>172704</c:v>
                </c:pt>
                <c:pt idx="167">
                  <c:v>173705</c:v>
                </c:pt>
                <c:pt idx="168">
                  <c:v>174707</c:v>
                </c:pt>
                <c:pt idx="169">
                  <c:v>175708</c:v>
                </c:pt>
                <c:pt idx="170">
                  <c:v>176711</c:v>
                </c:pt>
                <c:pt idx="171">
                  <c:v>177712</c:v>
                </c:pt>
                <c:pt idx="172">
                  <c:v>178714</c:v>
                </c:pt>
                <c:pt idx="173">
                  <c:v>179723</c:v>
                </c:pt>
                <c:pt idx="174">
                  <c:v>180725</c:v>
                </c:pt>
                <c:pt idx="175">
                  <c:v>181728</c:v>
                </c:pt>
                <c:pt idx="176">
                  <c:v>182730</c:v>
                </c:pt>
                <c:pt idx="177">
                  <c:v>184734</c:v>
                </c:pt>
                <c:pt idx="178">
                  <c:v>185483</c:v>
                </c:pt>
                <c:pt idx="179">
                  <c:v>185735</c:v>
                </c:pt>
                <c:pt idx="180">
                  <c:v>186751</c:v>
                </c:pt>
                <c:pt idx="181">
                  <c:v>187753</c:v>
                </c:pt>
                <c:pt idx="182">
                  <c:v>188755</c:v>
                </c:pt>
                <c:pt idx="183">
                  <c:v>189756</c:v>
                </c:pt>
                <c:pt idx="184">
                  <c:v>190758</c:v>
                </c:pt>
                <c:pt idx="185">
                  <c:v>191759</c:v>
                </c:pt>
                <c:pt idx="186">
                  <c:v>192760</c:v>
                </c:pt>
                <c:pt idx="187">
                  <c:v>193762</c:v>
                </c:pt>
                <c:pt idx="188">
                  <c:v>195765</c:v>
                </c:pt>
                <c:pt idx="189">
                  <c:v>196767</c:v>
                </c:pt>
                <c:pt idx="190">
                  <c:v>197142</c:v>
                </c:pt>
                <c:pt idx="191">
                  <c:v>197768</c:v>
                </c:pt>
                <c:pt idx="192">
                  <c:v>198770</c:v>
                </c:pt>
                <c:pt idx="193">
                  <c:v>199771</c:v>
                </c:pt>
                <c:pt idx="194">
                  <c:v>200786</c:v>
                </c:pt>
                <c:pt idx="195">
                  <c:v>202414</c:v>
                </c:pt>
                <c:pt idx="196">
                  <c:v>202914</c:v>
                </c:pt>
                <c:pt idx="197">
                  <c:v>203790</c:v>
                </c:pt>
                <c:pt idx="198">
                  <c:v>204792</c:v>
                </c:pt>
                <c:pt idx="199">
                  <c:v>205808</c:v>
                </c:pt>
                <c:pt idx="200">
                  <c:v>206809</c:v>
                </c:pt>
                <c:pt idx="201">
                  <c:v>207811</c:v>
                </c:pt>
                <c:pt idx="202">
                  <c:v>208823</c:v>
                </c:pt>
                <c:pt idx="203">
                  <c:v>209826</c:v>
                </c:pt>
                <c:pt idx="204">
                  <c:v>210828</c:v>
                </c:pt>
                <c:pt idx="205">
                  <c:v>211837</c:v>
                </c:pt>
                <c:pt idx="206">
                  <c:v>212839</c:v>
                </c:pt>
                <c:pt idx="207">
                  <c:v>213840</c:v>
                </c:pt>
                <c:pt idx="208">
                  <c:v>214842</c:v>
                </c:pt>
                <c:pt idx="209">
                  <c:v>215843</c:v>
                </c:pt>
                <c:pt idx="210">
                  <c:v>216845</c:v>
                </c:pt>
                <c:pt idx="211">
                  <c:v>217846</c:v>
                </c:pt>
                <c:pt idx="212">
                  <c:v>218848</c:v>
                </c:pt>
                <c:pt idx="213">
                  <c:v>219849</c:v>
                </c:pt>
                <c:pt idx="214">
                  <c:v>220852</c:v>
                </c:pt>
                <c:pt idx="215">
                  <c:v>221853</c:v>
                </c:pt>
                <c:pt idx="216">
                  <c:v>222855</c:v>
                </c:pt>
                <c:pt idx="217">
                  <c:v>223856</c:v>
                </c:pt>
                <c:pt idx="218">
                  <c:v>224857</c:v>
                </c:pt>
                <c:pt idx="219">
                  <c:v>225859</c:v>
                </c:pt>
                <c:pt idx="220">
                  <c:v>226860</c:v>
                </c:pt>
                <c:pt idx="221">
                  <c:v>227862</c:v>
                </c:pt>
                <c:pt idx="222">
                  <c:v>228865</c:v>
                </c:pt>
                <c:pt idx="223">
                  <c:v>229867</c:v>
                </c:pt>
                <c:pt idx="224">
                  <c:v>230868</c:v>
                </c:pt>
                <c:pt idx="225">
                  <c:v>231870</c:v>
                </c:pt>
                <c:pt idx="226">
                  <c:v>232871</c:v>
                </c:pt>
                <c:pt idx="227">
                  <c:v>234185</c:v>
                </c:pt>
                <c:pt idx="228">
                  <c:v>234875</c:v>
                </c:pt>
                <c:pt idx="229">
                  <c:v>235878</c:v>
                </c:pt>
                <c:pt idx="230">
                  <c:v>236893</c:v>
                </c:pt>
                <c:pt idx="231">
                  <c:v>237894</c:v>
                </c:pt>
                <c:pt idx="232">
                  <c:v>238902</c:v>
                </c:pt>
                <c:pt idx="233">
                  <c:v>239904</c:v>
                </c:pt>
                <c:pt idx="234">
                  <c:v>240907</c:v>
                </c:pt>
                <c:pt idx="235">
                  <c:v>241919</c:v>
                </c:pt>
                <c:pt idx="236">
                  <c:v>242920</c:v>
                </c:pt>
                <c:pt idx="237">
                  <c:v>243922</c:v>
                </c:pt>
                <c:pt idx="238">
                  <c:v>244923</c:v>
                </c:pt>
                <c:pt idx="239">
                  <c:v>245925</c:v>
                </c:pt>
                <c:pt idx="240">
                  <c:v>246926</c:v>
                </c:pt>
                <c:pt idx="241">
                  <c:v>247928</c:v>
                </c:pt>
                <c:pt idx="242">
                  <c:v>249931</c:v>
                </c:pt>
                <c:pt idx="243">
                  <c:v>250933</c:v>
                </c:pt>
                <c:pt idx="244">
                  <c:v>252341</c:v>
                </c:pt>
                <c:pt idx="245">
                  <c:v>252950</c:v>
                </c:pt>
                <c:pt idx="246">
                  <c:v>253951</c:v>
                </c:pt>
                <c:pt idx="247">
                  <c:v>254624</c:v>
                </c:pt>
                <c:pt idx="248">
                  <c:v>255954</c:v>
                </c:pt>
                <c:pt idx="249">
                  <c:v>256504</c:v>
                </c:pt>
                <c:pt idx="250">
                  <c:v>257707</c:v>
                </c:pt>
                <c:pt idx="251">
                  <c:v>257959</c:v>
                </c:pt>
                <c:pt idx="252">
                  <c:v>258960</c:v>
                </c:pt>
                <c:pt idx="253">
                  <c:v>259975</c:v>
                </c:pt>
                <c:pt idx="254">
                  <c:v>260978</c:v>
                </c:pt>
                <c:pt idx="255">
                  <c:v>261979</c:v>
                </c:pt>
                <c:pt idx="256">
                  <c:v>262981</c:v>
                </c:pt>
                <c:pt idx="257">
                  <c:v>265992</c:v>
                </c:pt>
                <c:pt idx="258">
                  <c:v>266304</c:v>
                </c:pt>
                <c:pt idx="259">
                  <c:v>266993</c:v>
                </c:pt>
                <c:pt idx="260">
                  <c:v>268009</c:v>
                </c:pt>
                <c:pt idx="261">
                  <c:v>269012</c:v>
                </c:pt>
                <c:pt idx="262">
                  <c:v>270014</c:v>
                </c:pt>
                <c:pt idx="263">
                  <c:v>272017</c:v>
                </c:pt>
                <c:pt idx="264">
                  <c:v>273019</c:v>
                </c:pt>
                <c:pt idx="265">
                  <c:v>274020</c:v>
                </c:pt>
                <c:pt idx="266">
                  <c:v>274270</c:v>
                </c:pt>
                <c:pt idx="267">
                  <c:v>275035</c:v>
                </c:pt>
                <c:pt idx="268">
                  <c:v>276601</c:v>
                </c:pt>
                <c:pt idx="269">
                  <c:v>277038</c:v>
                </c:pt>
                <c:pt idx="270">
                  <c:v>278040</c:v>
                </c:pt>
                <c:pt idx="271">
                  <c:v>279041</c:v>
                </c:pt>
                <c:pt idx="272">
                  <c:v>280043</c:v>
                </c:pt>
                <c:pt idx="273">
                  <c:v>281044</c:v>
                </c:pt>
                <c:pt idx="274">
                  <c:v>282046</c:v>
                </c:pt>
                <c:pt idx="275">
                  <c:v>284059</c:v>
                </c:pt>
                <c:pt idx="276">
                  <c:v>285061</c:v>
                </c:pt>
                <c:pt idx="277">
                  <c:v>286063</c:v>
                </c:pt>
                <c:pt idx="278">
                  <c:v>287065</c:v>
                </c:pt>
                <c:pt idx="279">
                  <c:v>288066</c:v>
                </c:pt>
                <c:pt idx="280">
                  <c:v>290082</c:v>
                </c:pt>
                <c:pt idx="281">
                  <c:v>291084</c:v>
                </c:pt>
                <c:pt idx="282">
                  <c:v>291302</c:v>
                </c:pt>
                <c:pt idx="283">
                  <c:v>292086</c:v>
                </c:pt>
                <c:pt idx="284">
                  <c:v>293089</c:v>
                </c:pt>
                <c:pt idx="285">
                  <c:v>295092</c:v>
                </c:pt>
                <c:pt idx="286">
                  <c:v>295498</c:v>
                </c:pt>
                <c:pt idx="287">
                  <c:v>296103</c:v>
                </c:pt>
                <c:pt idx="288">
                  <c:v>297105</c:v>
                </c:pt>
                <c:pt idx="289">
                  <c:v>298107</c:v>
                </c:pt>
                <c:pt idx="290">
                  <c:v>299121</c:v>
                </c:pt>
                <c:pt idx="291">
                  <c:v>300122</c:v>
                </c:pt>
                <c:pt idx="292">
                  <c:v>301123</c:v>
                </c:pt>
                <c:pt idx="293">
                  <c:v>302125</c:v>
                </c:pt>
                <c:pt idx="294">
                  <c:v>303441</c:v>
                </c:pt>
                <c:pt idx="295">
                  <c:v>304128</c:v>
                </c:pt>
                <c:pt idx="296">
                  <c:v>305130</c:v>
                </c:pt>
                <c:pt idx="297">
                  <c:v>306131</c:v>
                </c:pt>
                <c:pt idx="298">
                  <c:v>307133</c:v>
                </c:pt>
                <c:pt idx="299">
                  <c:v>308148</c:v>
                </c:pt>
                <c:pt idx="300">
                  <c:v>310088</c:v>
                </c:pt>
                <c:pt idx="301">
                  <c:v>310153</c:v>
                </c:pt>
                <c:pt idx="302">
                  <c:v>311779</c:v>
                </c:pt>
                <c:pt idx="303">
                  <c:v>312169</c:v>
                </c:pt>
                <c:pt idx="304">
                  <c:v>313183</c:v>
                </c:pt>
                <c:pt idx="305">
                  <c:v>314184</c:v>
                </c:pt>
                <c:pt idx="306">
                  <c:v>315186</c:v>
                </c:pt>
                <c:pt idx="307">
                  <c:v>316201</c:v>
                </c:pt>
                <c:pt idx="308">
                  <c:v>318218</c:v>
                </c:pt>
                <c:pt idx="309">
                  <c:v>318329</c:v>
                </c:pt>
                <c:pt idx="310">
                  <c:v>319220</c:v>
                </c:pt>
                <c:pt idx="311">
                  <c:v>320221</c:v>
                </c:pt>
                <c:pt idx="312">
                  <c:v>321223</c:v>
                </c:pt>
                <c:pt idx="313">
                  <c:v>322224</c:v>
                </c:pt>
                <c:pt idx="314">
                  <c:v>323226</c:v>
                </c:pt>
                <c:pt idx="315">
                  <c:v>324228</c:v>
                </c:pt>
                <c:pt idx="316">
                  <c:v>325229</c:v>
                </c:pt>
                <c:pt idx="317">
                  <c:v>326232</c:v>
                </c:pt>
                <c:pt idx="318">
                  <c:v>328235</c:v>
                </c:pt>
                <c:pt idx="319">
                  <c:v>329248</c:v>
                </c:pt>
                <c:pt idx="320">
                  <c:v>330263</c:v>
                </c:pt>
                <c:pt idx="321">
                  <c:v>331265</c:v>
                </c:pt>
                <c:pt idx="322">
                  <c:v>332266</c:v>
                </c:pt>
                <c:pt idx="323">
                  <c:v>333268</c:v>
                </c:pt>
                <c:pt idx="324">
                  <c:v>334269</c:v>
                </c:pt>
                <c:pt idx="325">
                  <c:v>335271</c:v>
                </c:pt>
                <c:pt idx="326">
                  <c:v>335741</c:v>
                </c:pt>
                <c:pt idx="327">
                  <c:v>336272</c:v>
                </c:pt>
                <c:pt idx="328">
                  <c:v>337275</c:v>
                </c:pt>
                <c:pt idx="329">
                  <c:v>338276</c:v>
                </c:pt>
                <c:pt idx="330">
                  <c:v>339279</c:v>
                </c:pt>
                <c:pt idx="331">
                  <c:v>341002</c:v>
                </c:pt>
                <c:pt idx="332">
                  <c:v>341283</c:v>
                </c:pt>
                <c:pt idx="333">
                  <c:v>342285</c:v>
                </c:pt>
                <c:pt idx="334">
                  <c:v>344295</c:v>
                </c:pt>
                <c:pt idx="335">
                  <c:v>345062</c:v>
                </c:pt>
                <c:pt idx="336">
                  <c:v>345562</c:v>
                </c:pt>
                <c:pt idx="337">
                  <c:v>346297</c:v>
                </c:pt>
                <c:pt idx="338">
                  <c:v>347299</c:v>
                </c:pt>
                <c:pt idx="339">
                  <c:v>349316</c:v>
                </c:pt>
                <c:pt idx="340">
                  <c:v>350848</c:v>
                </c:pt>
                <c:pt idx="341">
                  <c:v>351319</c:v>
                </c:pt>
                <c:pt idx="342">
                  <c:v>352321</c:v>
                </c:pt>
                <c:pt idx="343">
                  <c:v>353323</c:v>
                </c:pt>
                <c:pt idx="344">
                  <c:v>354339</c:v>
                </c:pt>
                <c:pt idx="345">
                  <c:v>355341</c:v>
                </c:pt>
                <c:pt idx="346">
                  <c:v>356644</c:v>
                </c:pt>
                <c:pt idx="347">
                  <c:v>357358</c:v>
                </c:pt>
                <c:pt idx="348">
                  <c:v>358360</c:v>
                </c:pt>
                <c:pt idx="349">
                  <c:v>359370</c:v>
                </c:pt>
                <c:pt idx="350">
                  <c:v>360372</c:v>
                </c:pt>
                <c:pt idx="351">
                  <c:v>361374</c:v>
                </c:pt>
                <c:pt idx="352">
                  <c:v>362377</c:v>
                </c:pt>
                <c:pt idx="353">
                  <c:v>363379</c:v>
                </c:pt>
                <c:pt idx="354">
                  <c:v>364381</c:v>
                </c:pt>
                <c:pt idx="355">
                  <c:v>365384</c:v>
                </c:pt>
                <c:pt idx="356">
                  <c:v>366386</c:v>
                </c:pt>
                <c:pt idx="357">
                  <c:v>367389</c:v>
                </c:pt>
                <c:pt idx="358">
                  <c:v>368390</c:v>
                </c:pt>
                <c:pt idx="359">
                  <c:v>369393</c:v>
                </c:pt>
                <c:pt idx="360">
                  <c:v>370395</c:v>
                </c:pt>
                <c:pt idx="361">
                  <c:v>371397</c:v>
                </c:pt>
                <c:pt idx="362">
                  <c:v>372399</c:v>
                </c:pt>
                <c:pt idx="363">
                  <c:v>373761</c:v>
                </c:pt>
                <c:pt idx="364">
                  <c:v>374404</c:v>
                </c:pt>
                <c:pt idx="365">
                  <c:v>375406</c:v>
                </c:pt>
                <c:pt idx="366">
                  <c:v>376407</c:v>
                </c:pt>
                <c:pt idx="367">
                  <c:v>378424</c:v>
                </c:pt>
                <c:pt idx="368">
                  <c:v>378970</c:v>
                </c:pt>
                <c:pt idx="369">
                  <c:v>379439</c:v>
                </c:pt>
                <c:pt idx="370">
                  <c:v>380441</c:v>
                </c:pt>
                <c:pt idx="371">
                  <c:v>381443</c:v>
                </c:pt>
                <c:pt idx="372">
                  <c:v>382444</c:v>
                </c:pt>
                <c:pt idx="373">
                  <c:v>383447</c:v>
                </c:pt>
                <c:pt idx="374">
                  <c:v>384449</c:v>
                </c:pt>
                <c:pt idx="375">
                  <c:v>385452</c:v>
                </c:pt>
                <c:pt idx="376">
                  <c:v>386454</c:v>
                </c:pt>
                <c:pt idx="377">
                  <c:v>387468</c:v>
                </c:pt>
                <c:pt idx="378">
                  <c:v>388470</c:v>
                </c:pt>
                <c:pt idx="379">
                  <c:v>389479</c:v>
                </c:pt>
                <c:pt idx="380">
                  <c:v>390481</c:v>
                </c:pt>
                <c:pt idx="381">
                  <c:v>391483</c:v>
                </c:pt>
                <c:pt idx="382">
                  <c:v>392485</c:v>
                </c:pt>
                <c:pt idx="383">
                  <c:v>393488</c:v>
                </c:pt>
                <c:pt idx="384">
                  <c:v>394489</c:v>
                </c:pt>
                <c:pt idx="385">
                  <c:v>395490</c:v>
                </c:pt>
                <c:pt idx="386">
                  <c:v>396491</c:v>
                </c:pt>
                <c:pt idx="387">
                  <c:v>397494</c:v>
                </c:pt>
                <c:pt idx="388">
                  <c:v>398496</c:v>
                </c:pt>
                <c:pt idx="389">
                  <c:v>399497</c:v>
                </c:pt>
                <c:pt idx="390">
                  <c:v>400499</c:v>
                </c:pt>
                <c:pt idx="391">
                  <c:v>401500</c:v>
                </c:pt>
                <c:pt idx="392">
                  <c:v>403510</c:v>
                </c:pt>
                <c:pt idx="393">
                  <c:v>405527</c:v>
                </c:pt>
                <c:pt idx="394">
                  <c:v>406529</c:v>
                </c:pt>
                <c:pt idx="395">
                  <c:v>407530</c:v>
                </c:pt>
                <c:pt idx="396">
                  <c:v>408547</c:v>
                </c:pt>
                <c:pt idx="397">
                  <c:v>408783</c:v>
                </c:pt>
                <c:pt idx="398">
                  <c:v>410410</c:v>
                </c:pt>
                <c:pt idx="399">
                  <c:v>410550</c:v>
                </c:pt>
                <c:pt idx="400">
                  <c:v>411553</c:v>
                </c:pt>
                <c:pt idx="401">
                  <c:v>412866</c:v>
                </c:pt>
                <c:pt idx="402">
                  <c:v>413805</c:v>
                </c:pt>
                <c:pt idx="403">
                  <c:v>414556</c:v>
                </c:pt>
                <c:pt idx="404">
                  <c:v>415572</c:v>
                </c:pt>
                <c:pt idx="405">
                  <c:v>417575</c:v>
                </c:pt>
                <c:pt idx="406">
                  <c:v>418576</c:v>
                </c:pt>
                <c:pt idx="407">
                  <c:v>418687</c:v>
                </c:pt>
                <c:pt idx="408">
                  <c:v>419587</c:v>
                </c:pt>
                <c:pt idx="409">
                  <c:v>420592</c:v>
                </c:pt>
                <c:pt idx="410">
                  <c:v>422596</c:v>
                </c:pt>
                <c:pt idx="411">
                  <c:v>426617</c:v>
                </c:pt>
                <c:pt idx="412">
                  <c:v>426697</c:v>
                </c:pt>
                <c:pt idx="413">
                  <c:v>427619</c:v>
                </c:pt>
                <c:pt idx="414">
                  <c:v>428621</c:v>
                </c:pt>
                <c:pt idx="415">
                  <c:v>430624</c:v>
                </c:pt>
                <c:pt idx="416">
                  <c:v>430749</c:v>
                </c:pt>
                <c:pt idx="417">
                  <c:v>431640</c:v>
                </c:pt>
                <c:pt idx="418">
                  <c:v>433222</c:v>
                </c:pt>
                <c:pt idx="419">
                  <c:v>434651</c:v>
                </c:pt>
                <c:pt idx="420">
                  <c:v>435511</c:v>
                </c:pt>
                <c:pt idx="421">
                  <c:v>437670</c:v>
                </c:pt>
                <c:pt idx="422">
                  <c:v>439675</c:v>
                </c:pt>
                <c:pt idx="423">
                  <c:v>439706</c:v>
                </c:pt>
                <c:pt idx="424">
                  <c:v>440676</c:v>
                </c:pt>
                <c:pt idx="425">
                  <c:v>441677</c:v>
                </c:pt>
                <c:pt idx="426">
                  <c:v>442693</c:v>
                </c:pt>
                <c:pt idx="427">
                  <c:v>444696</c:v>
                </c:pt>
                <c:pt idx="428">
                  <c:v>445071</c:v>
                </c:pt>
                <c:pt idx="429">
                  <c:v>445697</c:v>
                </c:pt>
                <c:pt idx="430">
                  <c:v>447699</c:v>
                </c:pt>
                <c:pt idx="431">
                  <c:v>447699</c:v>
                </c:pt>
                <c:pt idx="432">
                  <c:v>449680</c:v>
                </c:pt>
                <c:pt idx="433">
                  <c:v>449713</c:v>
                </c:pt>
                <c:pt idx="434">
                  <c:v>450906</c:v>
                </c:pt>
                <c:pt idx="435">
                  <c:v>452736</c:v>
                </c:pt>
                <c:pt idx="436">
                  <c:v>453737</c:v>
                </c:pt>
                <c:pt idx="437">
                  <c:v>455739</c:v>
                </c:pt>
                <c:pt idx="438">
                  <c:v>457742</c:v>
                </c:pt>
                <c:pt idx="439">
                  <c:v>458743</c:v>
                </c:pt>
                <c:pt idx="440">
                  <c:v>459746</c:v>
                </c:pt>
                <c:pt idx="441">
                  <c:v>461653</c:v>
                </c:pt>
                <c:pt idx="442">
                  <c:v>462765</c:v>
                </c:pt>
                <c:pt idx="443">
                  <c:v>463766</c:v>
                </c:pt>
                <c:pt idx="444">
                  <c:v>464774</c:v>
                </c:pt>
                <c:pt idx="445">
                  <c:v>465776</c:v>
                </c:pt>
                <c:pt idx="446">
                  <c:v>466151</c:v>
                </c:pt>
                <c:pt idx="447">
                  <c:v>466778</c:v>
                </c:pt>
                <c:pt idx="448">
                  <c:v>467793</c:v>
                </c:pt>
                <c:pt idx="449">
                  <c:v>468795</c:v>
                </c:pt>
                <c:pt idx="450">
                  <c:v>469796</c:v>
                </c:pt>
                <c:pt idx="451">
                  <c:v>470798</c:v>
                </c:pt>
                <c:pt idx="452">
                  <c:v>473426</c:v>
                </c:pt>
                <c:pt idx="453">
                  <c:v>474803</c:v>
                </c:pt>
                <c:pt idx="454">
                  <c:v>475805</c:v>
                </c:pt>
                <c:pt idx="455">
                  <c:v>476806</c:v>
                </c:pt>
                <c:pt idx="456">
                  <c:v>477807</c:v>
                </c:pt>
                <c:pt idx="457">
                  <c:v>478823</c:v>
                </c:pt>
                <c:pt idx="458">
                  <c:v>479834</c:v>
                </c:pt>
                <c:pt idx="459">
                  <c:v>481844</c:v>
                </c:pt>
                <c:pt idx="460">
                  <c:v>482845</c:v>
                </c:pt>
                <c:pt idx="461">
                  <c:v>483189</c:v>
                </c:pt>
                <c:pt idx="462">
                  <c:v>483846</c:v>
                </c:pt>
                <c:pt idx="463">
                  <c:v>484862</c:v>
                </c:pt>
                <c:pt idx="464">
                  <c:v>485864</c:v>
                </c:pt>
                <c:pt idx="465">
                  <c:v>486865</c:v>
                </c:pt>
                <c:pt idx="466">
                  <c:v>487867</c:v>
                </c:pt>
                <c:pt idx="467">
                  <c:v>488869</c:v>
                </c:pt>
                <c:pt idx="468">
                  <c:v>489871</c:v>
                </c:pt>
                <c:pt idx="469">
                  <c:v>490873</c:v>
                </c:pt>
                <c:pt idx="470">
                  <c:v>491874</c:v>
                </c:pt>
                <c:pt idx="471">
                  <c:v>492876</c:v>
                </c:pt>
                <c:pt idx="472">
                  <c:v>493878</c:v>
                </c:pt>
                <c:pt idx="473">
                  <c:v>494879</c:v>
                </c:pt>
                <c:pt idx="474">
                  <c:v>495881</c:v>
                </c:pt>
                <c:pt idx="475">
                  <c:v>496882</c:v>
                </c:pt>
                <c:pt idx="476">
                  <c:v>497884</c:v>
                </c:pt>
                <c:pt idx="477">
                  <c:v>499388</c:v>
                </c:pt>
                <c:pt idx="478">
                  <c:v>499888</c:v>
                </c:pt>
                <c:pt idx="479">
                  <c:v>500891</c:v>
                </c:pt>
                <c:pt idx="480">
                  <c:v>501892</c:v>
                </c:pt>
                <c:pt idx="481">
                  <c:v>502893</c:v>
                </c:pt>
                <c:pt idx="482">
                  <c:v>503909</c:v>
                </c:pt>
                <c:pt idx="483">
                  <c:v>504910</c:v>
                </c:pt>
                <c:pt idx="484">
                  <c:v>505912</c:v>
                </c:pt>
                <c:pt idx="485">
                  <c:v>506913</c:v>
                </c:pt>
                <c:pt idx="486">
                  <c:v>507914</c:v>
                </c:pt>
                <c:pt idx="487">
                  <c:v>508916</c:v>
                </c:pt>
                <c:pt idx="488">
                  <c:v>509917</c:v>
                </c:pt>
                <c:pt idx="489">
                  <c:v>510922</c:v>
                </c:pt>
                <c:pt idx="490">
                  <c:v>511923</c:v>
                </c:pt>
                <c:pt idx="491">
                  <c:v>512925</c:v>
                </c:pt>
                <c:pt idx="492">
                  <c:v>513926</c:v>
                </c:pt>
                <c:pt idx="493">
                  <c:v>514928</c:v>
                </c:pt>
                <c:pt idx="494">
                  <c:v>516743</c:v>
                </c:pt>
                <c:pt idx="495">
                  <c:v>516930</c:v>
                </c:pt>
                <c:pt idx="496">
                  <c:v>517932</c:v>
                </c:pt>
                <c:pt idx="497">
                  <c:v>518933</c:v>
                </c:pt>
                <c:pt idx="498">
                  <c:v>519949</c:v>
                </c:pt>
                <c:pt idx="499">
                  <c:v>520950</c:v>
                </c:pt>
                <c:pt idx="500">
                  <c:v>521953</c:v>
                </c:pt>
                <c:pt idx="501">
                  <c:v>522954</c:v>
                </c:pt>
                <c:pt idx="502">
                  <c:v>523955</c:v>
                </c:pt>
                <c:pt idx="503">
                  <c:v>525892</c:v>
                </c:pt>
                <c:pt idx="504">
                  <c:v>525970</c:v>
                </c:pt>
                <c:pt idx="505">
                  <c:v>526986</c:v>
                </c:pt>
                <c:pt idx="506">
                  <c:v>528003</c:v>
                </c:pt>
                <c:pt idx="507">
                  <c:v>530006</c:v>
                </c:pt>
                <c:pt idx="508">
                  <c:v>530022</c:v>
                </c:pt>
                <c:pt idx="509">
                  <c:v>531008</c:v>
                </c:pt>
                <c:pt idx="510">
                  <c:v>533026</c:v>
                </c:pt>
                <c:pt idx="511">
                  <c:v>533950</c:v>
                </c:pt>
                <c:pt idx="512">
                  <c:v>534028</c:v>
                </c:pt>
                <c:pt idx="513">
                  <c:v>535029</c:v>
                </c:pt>
                <c:pt idx="514">
                  <c:v>536031</c:v>
                </c:pt>
                <c:pt idx="515">
                  <c:v>537033</c:v>
                </c:pt>
                <c:pt idx="516">
                  <c:v>538035</c:v>
                </c:pt>
                <c:pt idx="517">
                  <c:v>539037</c:v>
                </c:pt>
                <c:pt idx="518">
                  <c:v>540039</c:v>
                </c:pt>
                <c:pt idx="519">
                  <c:v>541046</c:v>
                </c:pt>
                <c:pt idx="520">
                  <c:v>542060</c:v>
                </c:pt>
                <c:pt idx="521">
                  <c:v>543062</c:v>
                </c:pt>
                <c:pt idx="522">
                  <c:v>544940</c:v>
                </c:pt>
                <c:pt idx="523">
                  <c:v>545065</c:v>
                </c:pt>
                <c:pt idx="524">
                  <c:v>546066</c:v>
                </c:pt>
                <c:pt idx="525">
                  <c:v>547067</c:v>
                </c:pt>
                <c:pt idx="526">
                  <c:v>548068</c:v>
                </c:pt>
                <c:pt idx="527">
                  <c:v>549070</c:v>
                </c:pt>
                <c:pt idx="528">
                  <c:v>550071</c:v>
                </c:pt>
                <c:pt idx="529">
                  <c:v>551073</c:v>
                </c:pt>
                <c:pt idx="530">
                  <c:v>552074</c:v>
                </c:pt>
                <c:pt idx="531">
                  <c:v>553076</c:v>
                </c:pt>
                <c:pt idx="532">
                  <c:v>555089</c:v>
                </c:pt>
                <c:pt idx="533">
                  <c:v>555761</c:v>
                </c:pt>
                <c:pt idx="534">
                  <c:v>556091</c:v>
                </c:pt>
                <c:pt idx="535">
                  <c:v>557106</c:v>
                </c:pt>
                <c:pt idx="536">
                  <c:v>560112</c:v>
                </c:pt>
                <c:pt idx="537">
                  <c:v>561127</c:v>
                </c:pt>
                <c:pt idx="538">
                  <c:v>561832</c:v>
                </c:pt>
                <c:pt idx="539">
                  <c:v>562772</c:v>
                </c:pt>
                <c:pt idx="540">
                  <c:v>563586</c:v>
                </c:pt>
                <c:pt idx="541">
                  <c:v>564132</c:v>
                </c:pt>
                <c:pt idx="542">
                  <c:v>565134</c:v>
                </c:pt>
                <c:pt idx="543">
                  <c:v>567137</c:v>
                </c:pt>
                <c:pt idx="544">
                  <c:v>568152</c:v>
                </c:pt>
                <c:pt idx="545">
                  <c:v>568201</c:v>
                </c:pt>
                <c:pt idx="546">
                  <c:v>569154</c:v>
                </c:pt>
                <c:pt idx="547">
                  <c:v>570156</c:v>
                </c:pt>
                <c:pt idx="548">
                  <c:v>571162</c:v>
                </c:pt>
                <c:pt idx="549">
                  <c:v>572178</c:v>
                </c:pt>
                <c:pt idx="550">
                  <c:v>573495</c:v>
                </c:pt>
                <c:pt idx="551">
                  <c:v>574682</c:v>
                </c:pt>
                <c:pt idx="552">
                  <c:v>575183</c:v>
                </c:pt>
                <c:pt idx="553">
                  <c:v>576185</c:v>
                </c:pt>
                <c:pt idx="554">
                  <c:v>577200</c:v>
                </c:pt>
                <c:pt idx="555">
                  <c:v>578201</c:v>
                </c:pt>
                <c:pt idx="556">
                  <c:v>579203</c:v>
                </c:pt>
                <c:pt idx="557">
                  <c:v>580204</c:v>
                </c:pt>
                <c:pt idx="558">
                  <c:v>581206</c:v>
                </c:pt>
                <c:pt idx="559">
                  <c:v>582207</c:v>
                </c:pt>
                <c:pt idx="560">
                  <c:v>583209</c:v>
                </c:pt>
                <c:pt idx="561">
                  <c:v>584210</c:v>
                </c:pt>
                <c:pt idx="562">
                  <c:v>585212</c:v>
                </c:pt>
                <c:pt idx="563">
                  <c:v>586223</c:v>
                </c:pt>
                <c:pt idx="564">
                  <c:v>587224</c:v>
                </c:pt>
                <c:pt idx="565">
                  <c:v>588225</c:v>
                </c:pt>
                <c:pt idx="566">
                  <c:v>589227</c:v>
                </c:pt>
                <c:pt idx="567">
                  <c:v>590228</c:v>
                </c:pt>
                <c:pt idx="568">
                  <c:v>591229</c:v>
                </c:pt>
                <c:pt idx="569">
                  <c:v>593233</c:v>
                </c:pt>
                <c:pt idx="570">
                  <c:v>594235</c:v>
                </c:pt>
                <c:pt idx="571">
                  <c:v>594610</c:v>
                </c:pt>
                <c:pt idx="572">
                  <c:v>595237</c:v>
                </c:pt>
                <c:pt idx="573">
                  <c:v>596238</c:v>
                </c:pt>
                <c:pt idx="574">
                  <c:v>597239</c:v>
                </c:pt>
                <c:pt idx="575">
                  <c:v>598240</c:v>
                </c:pt>
                <c:pt idx="576">
                  <c:v>599243</c:v>
                </c:pt>
                <c:pt idx="577">
                  <c:v>600245</c:v>
                </c:pt>
                <c:pt idx="578">
                  <c:v>601245</c:v>
                </c:pt>
                <c:pt idx="579">
                  <c:v>603232</c:v>
                </c:pt>
                <c:pt idx="580">
                  <c:v>604250</c:v>
                </c:pt>
                <c:pt idx="581">
                  <c:v>604734</c:v>
                </c:pt>
                <c:pt idx="582">
                  <c:v>605251</c:v>
                </c:pt>
                <c:pt idx="583">
                  <c:v>607254</c:v>
                </c:pt>
                <c:pt idx="584">
                  <c:v>608256</c:v>
                </c:pt>
                <c:pt idx="585">
                  <c:v>609271</c:v>
                </c:pt>
                <c:pt idx="586">
                  <c:v>610275</c:v>
                </c:pt>
                <c:pt idx="587">
                  <c:v>611278</c:v>
                </c:pt>
                <c:pt idx="588">
                  <c:v>612279</c:v>
                </c:pt>
                <c:pt idx="589">
                  <c:v>612813</c:v>
                </c:pt>
                <c:pt idx="590">
                  <c:v>613282</c:v>
                </c:pt>
                <c:pt idx="591">
                  <c:v>615285</c:v>
                </c:pt>
                <c:pt idx="592">
                  <c:v>616800</c:v>
                </c:pt>
                <c:pt idx="593">
                  <c:v>618600</c:v>
                </c:pt>
                <c:pt idx="594">
                  <c:v>619305</c:v>
                </c:pt>
                <c:pt idx="595">
                  <c:v>620306</c:v>
                </c:pt>
                <c:pt idx="596">
                  <c:v>621322</c:v>
                </c:pt>
                <c:pt idx="597">
                  <c:v>621322</c:v>
                </c:pt>
                <c:pt idx="598">
                  <c:v>622323</c:v>
                </c:pt>
                <c:pt idx="599">
                  <c:v>623325</c:v>
                </c:pt>
                <c:pt idx="600">
                  <c:v>624331</c:v>
                </c:pt>
                <c:pt idx="601">
                  <c:v>625333</c:v>
                </c:pt>
                <c:pt idx="602">
                  <c:v>626336</c:v>
                </c:pt>
                <c:pt idx="603">
                  <c:v>627577</c:v>
                </c:pt>
                <c:pt idx="604">
                  <c:v>628517</c:v>
                </c:pt>
                <c:pt idx="605">
                  <c:v>629347</c:v>
                </c:pt>
                <c:pt idx="606">
                  <c:v>630348</c:v>
                </c:pt>
                <c:pt idx="607">
                  <c:v>631363</c:v>
                </c:pt>
                <c:pt idx="608">
                  <c:v>632373</c:v>
                </c:pt>
                <c:pt idx="609">
                  <c:v>633379</c:v>
                </c:pt>
                <c:pt idx="610">
                  <c:v>634381</c:v>
                </c:pt>
                <c:pt idx="611">
                  <c:v>635384</c:v>
                </c:pt>
                <c:pt idx="612">
                  <c:v>636386</c:v>
                </c:pt>
                <c:pt idx="613">
                  <c:v>637389</c:v>
                </c:pt>
                <c:pt idx="614">
                  <c:v>638390</c:v>
                </c:pt>
                <c:pt idx="615">
                  <c:v>639392</c:v>
                </c:pt>
                <c:pt idx="616">
                  <c:v>640707</c:v>
                </c:pt>
                <c:pt idx="617">
                  <c:v>641397</c:v>
                </c:pt>
                <c:pt idx="618">
                  <c:v>642399</c:v>
                </c:pt>
                <c:pt idx="619">
                  <c:v>643400</c:v>
                </c:pt>
                <c:pt idx="620">
                  <c:v>644401</c:v>
                </c:pt>
                <c:pt idx="621">
                  <c:v>646423</c:v>
                </c:pt>
                <c:pt idx="622">
                  <c:v>647347</c:v>
                </c:pt>
                <c:pt idx="623">
                  <c:v>647425</c:v>
                </c:pt>
                <c:pt idx="624">
                  <c:v>648429</c:v>
                </c:pt>
                <c:pt idx="625">
                  <c:v>649444</c:v>
                </c:pt>
                <c:pt idx="626">
                  <c:v>650446</c:v>
                </c:pt>
                <c:pt idx="627">
                  <c:v>651449</c:v>
                </c:pt>
                <c:pt idx="628">
                  <c:v>652451</c:v>
                </c:pt>
                <c:pt idx="629">
                  <c:v>653453</c:v>
                </c:pt>
                <c:pt idx="630">
                  <c:v>654456</c:v>
                </c:pt>
                <c:pt idx="631">
                  <c:v>655458</c:v>
                </c:pt>
                <c:pt idx="632">
                  <c:v>656461</c:v>
                </c:pt>
                <c:pt idx="633">
                  <c:v>657463</c:v>
                </c:pt>
                <c:pt idx="634">
                  <c:v>658465</c:v>
                </c:pt>
                <c:pt idx="635">
                  <c:v>659467</c:v>
                </c:pt>
                <c:pt idx="636">
                  <c:v>660469</c:v>
                </c:pt>
                <c:pt idx="637">
                  <c:v>661472</c:v>
                </c:pt>
                <c:pt idx="638">
                  <c:v>662477</c:v>
                </c:pt>
                <c:pt idx="639">
                  <c:v>663480</c:v>
                </c:pt>
                <c:pt idx="640">
                  <c:v>664916</c:v>
                </c:pt>
                <c:pt idx="641">
                  <c:v>665495</c:v>
                </c:pt>
                <c:pt idx="642">
                  <c:v>666503</c:v>
                </c:pt>
                <c:pt idx="643">
                  <c:v>667505</c:v>
                </c:pt>
                <c:pt idx="644">
                  <c:v>668521</c:v>
                </c:pt>
                <c:pt idx="645">
                  <c:v>669522</c:v>
                </c:pt>
                <c:pt idx="646">
                  <c:v>670524</c:v>
                </c:pt>
                <c:pt idx="647">
                  <c:v>671525</c:v>
                </c:pt>
                <c:pt idx="648">
                  <c:v>672528</c:v>
                </c:pt>
                <c:pt idx="649">
                  <c:v>673529</c:v>
                </c:pt>
                <c:pt idx="650">
                  <c:v>676032</c:v>
                </c:pt>
                <c:pt idx="651">
                  <c:v>676535</c:v>
                </c:pt>
                <c:pt idx="652">
                  <c:v>677538</c:v>
                </c:pt>
                <c:pt idx="653">
                  <c:v>679541</c:v>
                </c:pt>
                <c:pt idx="654">
                  <c:v>680557</c:v>
                </c:pt>
                <c:pt idx="655">
                  <c:v>680668</c:v>
                </c:pt>
                <c:pt idx="656">
                  <c:v>681558</c:v>
                </c:pt>
                <c:pt idx="657">
                  <c:v>682559</c:v>
                </c:pt>
                <c:pt idx="658">
                  <c:v>683562</c:v>
                </c:pt>
                <c:pt idx="659">
                  <c:v>684566</c:v>
                </c:pt>
                <c:pt idx="660">
                  <c:v>685568</c:v>
                </c:pt>
                <c:pt idx="661">
                  <c:v>686569</c:v>
                </c:pt>
                <c:pt idx="662">
                  <c:v>687570</c:v>
                </c:pt>
                <c:pt idx="663">
                  <c:v>688571</c:v>
                </c:pt>
                <c:pt idx="664">
                  <c:v>689573</c:v>
                </c:pt>
                <c:pt idx="665">
                  <c:v>690574</c:v>
                </c:pt>
                <c:pt idx="666">
                  <c:v>691575</c:v>
                </c:pt>
                <c:pt idx="667">
                  <c:v>692577</c:v>
                </c:pt>
                <c:pt idx="668">
                  <c:v>693591</c:v>
                </c:pt>
                <c:pt idx="669">
                  <c:v>694593</c:v>
                </c:pt>
                <c:pt idx="670">
                  <c:v>696529</c:v>
                </c:pt>
                <c:pt idx="671">
                  <c:v>698096</c:v>
                </c:pt>
                <c:pt idx="672">
                  <c:v>700615</c:v>
                </c:pt>
                <c:pt idx="673">
                  <c:v>701617</c:v>
                </c:pt>
                <c:pt idx="674">
                  <c:v>701914</c:v>
                </c:pt>
                <c:pt idx="675">
                  <c:v>702632</c:v>
                </c:pt>
                <c:pt idx="676">
                  <c:v>703635</c:v>
                </c:pt>
                <c:pt idx="677">
                  <c:v>704637</c:v>
                </c:pt>
                <c:pt idx="678">
                  <c:v>705640</c:v>
                </c:pt>
                <c:pt idx="679">
                  <c:v>706642</c:v>
                </c:pt>
                <c:pt idx="680">
                  <c:v>707652</c:v>
                </c:pt>
                <c:pt idx="681">
                  <c:v>708654</c:v>
                </c:pt>
                <c:pt idx="682">
                  <c:v>709655</c:v>
                </c:pt>
                <c:pt idx="683">
                  <c:v>710657</c:v>
                </c:pt>
                <c:pt idx="684">
                  <c:v>711658</c:v>
                </c:pt>
                <c:pt idx="685">
                  <c:v>712670</c:v>
                </c:pt>
                <c:pt idx="686">
                  <c:v>713985</c:v>
                </c:pt>
                <c:pt idx="687">
                  <c:v>715113</c:v>
                </c:pt>
                <c:pt idx="688">
                  <c:v>715927</c:v>
                </c:pt>
                <c:pt idx="689">
                  <c:v>716928</c:v>
                </c:pt>
                <c:pt idx="690">
                  <c:v>717681</c:v>
                </c:pt>
                <c:pt idx="691">
                  <c:v>719697</c:v>
                </c:pt>
                <c:pt idx="692">
                  <c:v>720698</c:v>
                </c:pt>
                <c:pt idx="693">
                  <c:v>720919</c:v>
                </c:pt>
                <c:pt idx="694">
                  <c:v>721700</c:v>
                </c:pt>
                <c:pt idx="695">
                  <c:v>722701</c:v>
                </c:pt>
                <c:pt idx="696">
                  <c:v>723704</c:v>
                </c:pt>
                <c:pt idx="697">
                  <c:v>724705</c:v>
                </c:pt>
                <c:pt idx="698">
                  <c:v>725707</c:v>
                </c:pt>
                <c:pt idx="699">
                  <c:v>726718</c:v>
                </c:pt>
                <c:pt idx="700">
                  <c:v>727720</c:v>
                </c:pt>
                <c:pt idx="701">
                  <c:v>728721</c:v>
                </c:pt>
                <c:pt idx="702">
                  <c:v>729723</c:v>
                </c:pt>
                <c:pt idx="703">
                  <c:v>730724</c:v>
                </c:pt>
                <c:pt idx="704">
                  <c:v>731725</c:v>
                </c:pt>
                <c:pt idx="705">
                  <c:v>732727</c:v>
                </c:pt>
                <c:pt idx="706">
                  <c:v>733728</c:v>
                </c:pt>
                <c:pt idx="707">
                  <c:v>734730</c:v>
                </c:pt>
                <c:pt idx="708">
                  <c:v>735731</c:v>
                </c:pt>
                <c:pt idx="709">
                  <c:v>736732</c:v>
                </c:pt>
                <c:pt idx="710">
                  <c:v>737734</c:v>
                </c:pt>
                <c:pt idx="711">
                  <c:v>738748</c:v>
                </c:pt>
                <c:pt idx="712">
                  <c:v>739750</c:v>
                </c:pt>
                <c:pt idx="713">
                  <c:v>740752</c:v>
                </c:pt>
                <c:pt idx="714">
                  <c:v>741755</c:v>
                </c:pt>
                <c:pt idx="715">
                  <c:v>742757</c:v>
                </c:pt>
                <c:pt idx="716">
                  <c:v>743759</c:v>
                </c:pt>
                <c:pt idx="717">
                  <c:v>744768</c:v>
                </c:pt>
                <c:pt idx="718">
                  <c:v>745770</c:v>
                </c:pt>
                <c:pt idx="719">
                  <c:v>746772</c:v>
                </c:pt>
                <c:pt idx="720">
                  <c:v>747773</c:v>
                </c:pt>
                <c:pt idx="721">
                  <c:v>748775</c:v>
                </c:pt>
                <c:pt idx="722">
                  <c:v>749777</c:v>
                </c:pt>
                <c:pt idx="723">
                  <c:v>750778</c:v>
                </c:pt>
                <c:pt idx="724">
                  <c:v>751779</c:v>
                </c:pt>
                <c:pt idx="725">
                  <c:v>752781</c:v>
                </c:pt>
                <c:pt idx="726">
                  <c:v>753782</c:v>
                </c:pt>
                <c:pt idx="727">
                  <c:v>754785</c:v>
                </c:pt>
                <c:pt idx="728">
                  <c:v>755786</c:v>
                </c:pt>
                <c:pt idx="729">
                  <c:v>756787</c:v>
                </c:pt>
                <c:pt idx="730">
                  <c:v>757796</c:v>
                </c:pt>
                <c:pt idx="731">
                  <c:v>758797</c:v>
                </c:pt>
                <c:pt idx="732">
                  <c:v>759799</c:v>
                </c:pt>
                <c:pt idx="733">
                  <c:v>760800</c:v>
                </c:pt>
                <c:pt idx="734">
                  <c:v>761802</c:v>
                </c:pt>
                <c:pt idx="735">
                  <c:v>762803</c:v>
                </c:pt>
                <c:pt idx="736">
                  <c:v>763805</c:v>
                </c:pt>
                <c:pt idx="737">
                  <c:v>764807</c:v>
                </c:pt>
                <c:pt idx="738">
                  <c:v>765809</c:v>
                </c:pt>
                <c:pt idx="739">
                  <c:v>766810</c:v>
                </c:pt>
                <c:pt idx="740">
                  <c:v>768813</c:v>
                </c:pt>
                <c:pt idx="741">
                  <c:v>769125</c:v>
                </c:pt>
                <c:pt idx="742">
                  <c:v>769814</c:v>
                </c:pt>
                <c:pt idx="743">
                  <c:v>770818</c:v>
                </c:pt>
                <c:pt idx="744">
                  <c:v>771826</c:v>
                </c:pt>
                <c:pt idx="745">
                  <c:v>772828</c:v>
                </c:pt>
                <c:pt idx="746">
                  <c:v>773829</c:v>
                </c:pt>
                <c:pt idx="747">
                  <c:v>774831</c:v>
                </c:pt>
                <c:pt idx="748">
                  <c:v>775835</c:v>
                </c:pt>
                <c:pt idx="749">
                  <c:v>776850</c:v>
                </c:pt>
                <c:pt idx="750">
                  <c:v>777852</c:v>
                </c:pt>
                <c:pt idx="751">
                  <c:v>778853</c:v>
                </c:pt>
                <c:pt idx="752">
                  <c:v>780639</c:v>
                </c:pt>
                <c:pt idx="753">
                  <c:v>780857</c:v>
                </c:pt>
                <c:pt idx="754">
                  <c:v>782304</c:v>
                </c:pt>
                <c:pt idx="755">
                  <c:v>783883</c:v>
                </c:pt>
                <c:pt idx="756">
                  <c:v>784352</c:v>
                </c:pt>
                <c:pt idx="757">
                  <c:v>784894</c:v>
                </c:pt>
                <c:pt idx="758">
                  <c:v>785896</c:v>
                </c:pt>
                <c:pt idx="759">
                  <c:v>786897</c:v>
                </c:pt>
                <c:pt idx="760">
                  <c:v>787899</c:v>
                </c:pt>
                <c:pt idx="761">
                  <c:v>788907</c:v>
                </c:pt>
                <c:pt idx="762">
                  <c:v>789923</c:v>
                </c:pt>
                <c:pt idx="763">
                  <c:v>790925</c:v>
                </c:pt>
                <c:pt idx="764">
                  <c:v>791926</c:v>
                </c:pt>
                <c:pt idx="765">
                  <c:v>794672</c:v>
                </c:pt>
                <c:pt idx="766">
                  <c:v>794938</c:v>
                </c:pt>
                <c:pt idx="767">
                  <c:v>796955</c:v>
                </c:pt>
                <c:pt idx="768">
                  <c:v>797549</c:v>
                </c:pt>
                <c:pt idx="769">
                  <c:v>797957</c:v>
                </c:pt>
                <c:pt idx="770">
                  <c:v>798958</c:v>
                </c:pt>
                <c:pt idx="771">
                  <c:v>799969</c:v>
                </c:pt>
                <c:pt idx="772">
                  <c:v>800970</c:v>
                </c:pt>
                <c:pt idx="773">
                  <c:v>801971</c:v>
                </c:pt>
                <c:pt idx="774">
                  <c:v>802973</c:v>
                </c:pt>
                <c:pt idx="775">
                  <c:v>803975</c:v>
                </c:pt>
                <c:pt idx="776">
                  <c:v>805283</c:v>
                </c:pt>
                <c:pt idx="777">
                  <c:v>806098</c:v>
                </c:pt>
                <c:pt idx="778">
                  <c:v>806990</c:v>
                </c:pt>
                <c:pt idx="779">
                  <c:v>807992</c:v>
                </c:pt>
                <c:pt idx="780">
                  <c:v>808993</c:v>
                </c:pt>
                <c:pt idx="781">
                  <c:v>809995</c:v>
                </c:pt>
                <c:pt idx="782">
                  <c:v>810996</c:v>
                </c:pt>
                <c:pt idx="783">
                  <c:v>811998</c:v>
                </c:pt>
                <c:pt idx="784">
                  <c:v>813013</c:v>
                </c:pt>
                <c:pt idx="785">
                  <c:v>814015</c:v>
                </c:pt>
                <c:pt idx="786">
                  <c:v>815017</c:v>
                </c:pt>
                <c:pt idx="787">
                  <c:v>817020</c:v>
                </c:pt>
                <c:pt idx="788">
                  <c:v>817819</c:v>
                </c:pt>
                <c:pt idx="789">
                  <c:v>818022</c:v>
                </c:pt>
                <c:pt idx="790">
                  <c:v>819031</c:v>
                </c:pt>
                <c:pt idx="791">
                  <c:v>820032</c:v>
                </c:pt>
                <c:pt idx="792">
                  <c:v>821033</c:v>
                </c:pt>
                <c:pt idx="793">
                  <c:v>822034</c:v>
                </c:pt>
                <c:pt idx="794">
                  <c:v>823044</c:v>
                </c:pt>
                <c:pt idx="795">
                  <c:v>826050</c:v>
                </c:pt>
                <c:pt idx="796">
                  <c:v>829014</c:v>
                </c:pt>
                <c:pt idx="797">
                  <c:v>829061</c:v>
                </c:pt>
                <c:pt idx="798">
                  <c:v>831078</c:v>
                </c:pt>
                <c:pt idx="799">
                  <c:v>832079</c:v>
                </c:pt>
                <c:pt idx="800">
                  <c:v>833582</c:v>
                </c:pt>
                <c:pt idx="801">
                  <c:v>836113</c:v>
                </c:pt>
                <c:pt idx="802">
                  <c:v>838866</c:v>
                </c:pt>
                <c:pt idx="803">
                  <c:v>839132</c:v>
                </c:pt>
                <c:pt idx="804">
                  <c:v>841135</c:v>
                </c:pt>
                <c:pt idx="805">
                  <c:v>842947</c:v>
                </c:pt>
                <c:pt idx="806">
                  <c:v>843715</c:v>
                </c:pt>
                <c:pt idx="807">
                  <c:v>844529</c:v>
                </c:pt>
                <c:pt idx="808">
                  <c:v>845279</c:v>
                </c:pt>
                <c:pt idx="809">
                  <c:v>846594</c:v>
                </c:pt>
                <c:pt idx="810">
                  <c:v>847174</c:v>
                </c:pt>
                <c:pt idx="811">
                  <c:v>848176</c:v>
                </c:pt>
                <c:pt idx="812">
                  <c:v>849191</c:v>
                </c:pt>
                <c:pt idx="813">
                  <c:v>850811</c:v>
                </c:pt>
                <c:pt idx="814">
                  <c:v>851201</c:v>
                </c:pt>
                <c:pt idx="815">
                  <c:v>852203</c:v>
                </c:pt>
                <c:pt idx="816">
                  <c:v>853517</c:v>
                </c:pt>
                <c:pt idx="817">
                  <c:v>854206</c:v>
                </c:pt>
                <c:pt idx="818">
                  <c:v>855221</c:v>
                </c:pt>
                <c:pt idx="819">
                  <c:v>856223</c:v>
                </c:pt>
                <c:pt idx="820">
                  <c:v>857224</c:v>
                </c:pt>
                <c:pt idx="821">
                  <c:v>858226</c:v>
                </c:pt>
                <c:pt idx="822">
                  <c:v>859227</c:v>
                </c:pt>
                <c:pt idx="823">
                  <c:v>860229</c:v>
                </c:pt>
                <c:pt idx="824">
                  <c:v>861230</c:v>
                </c:pt>
                <c:pt idx="825">
                  <c:v>862233</c:v>
                </c:pt>
                <c:pt idx="826">
                  <c:v>863234</c:v>
                </c:pt>
                <c:pt idx="827">
                  <c:v>864250</c:v>
                </c:pt>
                <c:pt idx="828">
                  <c:v>865253</c:v>
                </c:pt>
                <c:pt idx="829">
                  <c:v>866266</c:v>
                </c:pt>
                <c:pt idx="830">
                  <c:v>867267</c:v>
                </c:pt>
                <c:pt idx="831">
                  <c:v>868269</c:v>
                </c:pt>
                <c:pt idx="832">
                  <c:v>871210</c:v>
                </c:pt>
                <c:pt idx="833">
                  <c:v>871273</c:v>
                </c:pt>
                <c:pt idx="834">
                  <c:v>872274</c:v>
                </c:pt>
                <c:pt idx="835">
                  <c:v>873276</c:v>
                </c:pt>
                <c:pt idx="836">
                  <c:v>874277</c:v>
                </c:pt>
                <c:pt idx="837">
                  <c:v>876092</c:v>
                </c:pt>
                <c:pt idx="838">
                  <c:v>876279</c:v>
                </c:pt>
                <c:pt idx="839">
                  <c:v>877280</c:v>
                </c:pt>
                <c:pt idx="840">
                  <c:v>878281</c:v>
                </c:pt>
                <c:pt idx="841">
                  <c:v>879284</c:v>
                </c:pt>
                <c:pt idx="842">
                  <c:v>880286</c:v>
                </c:pt>
                <c:pt idx="843">
                  <c:v>882088</c:v>
                </c:pt>
                <c:pt idx="844">
                  <c:v>882291</c:v>
                </c:pt>
                <c:pt idx="845">
                  <c:v>883292</c:v>
                </c:pt>
                <c:pt idx="846">
                  <c:v>884293</c:v>
                </c:pt>
                <c:pt idx="847">
                  <c:v>885296</c:v>
                </c:pt>
                <c:pt idx="848">
                  <c:v>886297</c:v>
                </c:pt>
                <c:pt idx="849">
                  <c:v>887299</c:v>
                </c:pt>
                <c:pt idx="850">
                  <c:v>888301</c:v>
                </c:pt>
                <c:pt idx="851">
                  <c:v>889304</c:v>
                </c:pt>
                <c:pt idx="852">
                  <c:v>890305</c:v>
                </c:pt>
                <c:pt idx="853">
                  <c:v>891306</c:v>
                </c:pt>
                <c:pt idx="854">
                  <c:v>892308</c:v>
                </c:pt>
                <c:pt idx="855">
                  <c:v>893312</c:v>
                </c:pt>
                <c:pt idx="856">
                  <c:v>894314</c:v>
                </c:pt>
                <c:pt idx="857">
                  <c:v>895316</c:v>
                </c:pt>
                <c:pt idx="858">
                  <c:v>896325</c:v>
                </c:pt>
                <c:pt idx="859">
                  <c:v>897326</c:v>
                </c:pt>
                <c:pt idx="860">
                  <c:v>899267</c:v>
                </c:pt>
                <c:pt idx="861">
                  <c:v>899329</c:v>
                </c:pt>
                <c:pt idx="862">
                  <c:v>901209</c:v>
                </c:pt>
                <c:pt idx="863">
                  <c:v>902335</c:v>
                </c:pt>
                <c:pt idx="864">
                  <c:v>902335</c:v>
                </c:pt>
                <c:pt idx="865">
                  <c:v>903351</c:v>
                </c:pt>
                <c:pt idx="866">
                  <c:v>904352</c:v>
                </c:pt>
                <c:pt idx="867">
                  <c:v>905355</c:v>
                </c:pt>
                <c:pt idx="868">
                  <c:v>906357</c:v>
                </c:pt>
                <c:pt idx="869">
                  <c:v>907368</c:v>
                </c:pt>
                <c:pt idx="870">
                  <c:v>908370</c:v>
                </c:pt>
                <c:pt idx="871">
                  <c:v>909373</c:v>
                </c:pt>
                <c:pt idx="872">
                  <c:v>910375</c:v>
                </c:pt>
                <c:pt idx="873">
                  <c:v>911942</c:v>
                </c:pt>
                <c:pt idx="874">
                  <c:v>912393</c:v>
                </c:pt>
                <c:pt idx="875">
                  <c:v>913395</c:v>
                </c:pt>
                <c:pt idx="876">
                  <c:v>915397</c:v>
                </c:pt>
                <c:pt idx="877">
                  <c:v>916413</c:v>
                </c:pt>
                <c:pt idx="878">
                  <c:v>917414</c:v>
                </c:pt>
                <c:pt idx="879">
                  <c:v>918416</c:v>
                </c:pt>
                <c:pt idx="880">
                  <c:v>919417</c:v>
                </c:pt>
                <c:pt idx="881">
                  <c:v>920419</c:v>
                </c:pt>
                <c:pt idx="882">
                  <c:v>921420</c:v>
                </c:pt>
                <c:pt idx="883">
                  <c:v>922426</c:v>
                </c:pt>
                <c:pt idx="884">
                  <c:v>923427</c:v>
                </c:pt>
                <c:pt idx="885">
                  <c:v>924742</c:v>
                </c:pt>
                <c:pt idx="886">
                  <c:v>925431</c:v>
                </c:pt>
                <c:pt idx="887">
                  <c:v>926446</c:v>
                </c:pt>
                <c:pt idx="888">
                  <c:v>927447</c:v>
                </c:pt>
                <c:pt idx="889">
                  <c:v>928449</c:v>
                </c:pt>
                <c:pt idx="890">
                  <c:v>929451</c:v>
                </c:pt>
                <c:pt idx="891">
                  <c:v>930467</c:v>
                </c:pt>
                <c:pt idx="892">
                  <c:v>931469</c:v>
                </c:pt>
                <c:pt idx="893">
                  <c:v>932470</c:v>
                </c:pt>
                <c:pt idx="894">
                  <c:v>933972</c:v>
                </c:pt>
                <c:pt idx="895">
                  <c:v>934474</c:v>
                </c:pt>
                <c:pt idx="896">
                  <c:v>935479</c:v>
                </c:pt>
                <c:pt idx="897">
                  <c:v>936495</c:v>
                </c:pt>
                <c:pt idx="898">
                  <c:v>937936</c:v>
                </c:pt>
                <c:pt idx="899">
                  <c:v>938503</c:v>
                </c:pt>
                <c:pt idx="900">
                  <c:v>939505</c:v>
                </c:pt>
                <c:pt idx="901">
                  <c:v>940521</c:v>
                </c:pt>
                <c:pt idx="902">
                  <c:v>941522</c:v>
                </c:pt>
                <c:pt idx="903">
                  <c:v>942836</c:v>
                </c:pt>
                <c:pt idx="904">
                  <c:v>943653</c:v>
                </c:pt>
                <c:pt idx="905">
                  <c:v>944529</c:v>
                </c:pt>
                <c:pt idx="906">
                  <c:v>945531</c:v>
                </c:pt>
                <c:pt idx="907">
                  <c:v>946532</c:v>
                </c:pt>
                <c:pt idx="908">
                  <c:v>947535</c:v>
                </c:pt>
                <c:pt idx="909">
                  <c:v>948537</c:v>
                </c:pt>
                <c:pt idx="910">
                  <c:v>950479</c:v>
                </c:pt>
                <c:pt idx="911">
                  <c:v>950542</c:v>
                </c:pt>
                <c:pt idx="912">
                  <c:v>951544</c:v>
                </c:pt>
                <c:pt idx="913">
                  <c:v>953547</c:v>
                </c:pt>
                <c:pt idx="914">
                  <c:v>954552</c:v>
                </c:pt>
                <c:pt idx="915">
                  <c:v>955554</c:v>
                </c:pt>
                <c:pt idx="916">
                  <c:v>956566</c:v>
                </c:pt>
                <c:pt idx="917">
                  <c:v>957568</c:v>
                </c:pt>
                <c:pt idx="918">
                  <c:v>958571</c:v>
                </c:pt>
                <c:pt idx="919">
                  <c:v>959573</c:v>
                </c:pt>
                <c:pt idx="920">
                  <c:v>960577</c:v>
                </c:pt>
                <c:pt idx="921">
                  <c:v>961579</c:v>
                </c:pt>
                <c:pt idx="922">
                  <c:v>962582</c:v>
                </c:pt>
                <c:pt idx="923">
                  <c:v>963583</c:v>
                </c:pt>
                <c:pt idx="924">
                  <c:v>964585</c:v>
                </c:pt>
                <c:pt idx="925">
                  <c:v>965774</c:v>
                </c:pt>
                <c:pt idx="926">
                  <c:v>966588</c:v>
                </c:pt>
                <c:pt idx="927">
                  <c:v>967590</c:v>
                </c:pt>
                <c:pt idx="928">
                  <c:v>968593</c:v>
                </c:pt>
                <c:pt idx="929">
                  <c:v>969606</c:v>
                </c:pt>
                <c:pt idx="930">
                  <c:v>970608</c:v>
                </c:pt>
                <c:pt idx="931">
                  <c:v>971609</c:v>
                </c:pt>
                <c:pt idx="932">
                  <c:v>972611</c:v>
                </c:pt>
                <c:pt idx="933">
                  <c:v>973626</c:v>
                </c:pt>
                <c:pt idx="934">
                  <c:v>974629</c:v>
                </c:pt>
                <c:pt idx="935">
                  <c:v>975632</c:v>
                </c:pt>
                <c:pt idx="936">
                  <c:v>976633</c:v>
                </c:pt>
                <c:pt idx="937">
                  <c:v>977634</c:v>
                </c:pt>
                <c:pt idx="938">
                  <c:v>978636</c:v>
                </c:pt>
                <c:pt idx="939">
                  <c:v>979637</c:v>
                </c:pt>
                <c:pt idx="940">
                  <c:v>982454</c:v>
                </c:pt>
                <c:pt idx="941">
                  <c:v>982641</c:v>
                </c:pt>
                <c:pt idx="942">
                  <c:v>984648</c:v>
                </c:pt>
                <c:pt idx="943">
                  <c:v>984711</c:v>
                </c:pt>
                <c:pt idx="944">
                  <c:v>985649</c:v>
                </c:pt>
                <c:pt idx="945">
                  <c:v>986655</c:v>
                </c:pt>
                <c:pt idx="946">
                  <c:v>987670</c:v>
                </c:pt>
                <c:pt idx="947">
                  <c:v>988685</c:v>
                </c:pt>
                <c:pt idx="948">
                  <c:v>989688</c:v>
                </c:pt>
                <c:pt idx="949">
                  <c:v>990689</c:v>
                </c:pt>
                <c:pt idx="950">
                  <c:v>991692</c:v>
                </c:pt>
                <c:pt idx="951">
                  <c:v>992694</c:v>
                </c:pt>
                <c:pt idx="952">
                  <c:v>993696</c:v>
                </c:pt>
                <c:pt idx="953">
                  <c:v>994698</c:v>
                </c:pt>
                <c:pt idx="954">
                  <c:v>995700</c:v>
                </c:pt>
                <c:pt idx="955">
                  <c:v>996702</c:v>
                </c:pt>
                <c:pt idx="956">
                  <c:v>998207</c:v>
                </c:pt>
                <c:pt idx="957">
                  <c:v>999332</c:v>
                </c:pt>
                <c:pt idx="958">
                  <c:v>999722</c:v>
                </c:pt>
                <c:pt idx="959">
                  <c:v>1001146</c:v>
                </c:pt>
                <c:pt idx="960">
                  <c:v>1001740</c:v>
                </c:pt>
                <c:pt idx="961">
                  <c:v>1002741</c:v>
                </c:pt>
                <c:pt idx="962">
                  <c:v>1003742</c:v>
                </c:pt>
                <c:pt idx="963">
                  <c:v>1004744</c:v>
                </c:pt>
                <c:pt idx="964">
                  <c:v>1005745</c:v>
                </c:pt>
                <c:pt idx="965">
                  <c:v>1006761</c:v>
                </c:pt>
                <c:pt idx="966">
                  <c:v>1007763</c:v>
                </c:pt>
                <c:pt idx="967">
                  <c:v>1008765</c:v>
                </c:pt>
                <c:pt idx="968">
                  <c:v>1010080</c:v>
                </c:pt>
                <c:pt idx="969">
                  <c:v>1010768</c:v>
                </c:pt>
                <c:pt idx="970">
                  <c:v>1011770</c:v>
                </c:pt>
                <c:pt idx="971">
                  <c:v>1012771</c:v>
                </c:pt>
                <c:pt idx="972">
                  <c:v>1013775</c:v>
                </c:pt>
                <c:pt idx="973">
                  <c:v>1016038</c:v>
                </c:pt>
                <c:pt idx="974">
                  <c:v>1017801</c:v>
                </c:pt>
                <c:pt idx="975">
                  <c:v>1018464</c:v>
                </c:pt>
                <c:pt idx="976">
                  <c:v>1018810</c:v>
                </c:pt>
                <c:pt idx="977">
                  <c:v>1019826</c:v>
                </c:pt>
                <c:pt idx="978">
                  <c:v>1020827</c:v>
                </c:pt>
                <c:pt idx="979">
                  <c:v>1021830</c:v>
                </c:pt>
                <c:pt idx="980">
                  <c:v>1022839</c:v>
                </c:pt>
                <c:pt idx="981">
                  <c:v>1023840</c:v>
                </c:pt>
                <c:pt idx="982">
                  <c:v>1024841</c:v>
                </c:pt>
                <c:pt idx="983">
                  <c:v>1025850</c:v>
                </c:pt>
                <c:pt idx="984">
                  <c:v>1026852</c:v>
                </c:pt>
                <c:pt idx="985">
                  <c:v>1027856</c:v>
                </c:pt>
                <c:pt idx="986">
                  <c:v>1028857</c:v>
                </c:pt>
                <c:pt idx="987">
                  <c:v>1029860</c:v>
                </c:pt>
                <c:pt idx="988">
                  <c:v>1030869</c:v>
                </c:pt>
                <c:pt idx="989">
                  <c:v>1031870</c:v>
                </c:pt>
                <c:pt idx="990">
                  <c:v>1032872</c:v>
                </c:pt>
                <c:pt idx="991">
                  <c:v>1033873</c:v>
                </c:pt>
                <c:pt idx="992">
                  <c:v>1034876</c:v>
                </c:pt>
                <c:pt idx="993">
                  <c:v>1035939</c:v>
                </c:pt>
                <c:pt idx="994">
                  <c:v>1036878</c:v>
                </c:pt>
                <c:pt idx="995">
                  <c:v>1039612</c:v>
                </c:pt>
                <c:pt idx="996">
                  <c:v>1039894</c:v>
                </c:pt>
                <c:pt idx="997">
                  <c:v>1040896</c:v>
                </c:pt>
                <c:pt idx="998">
                  <c:v>1042711</c:v>
                </c:pt>
              </c:numCache>
            </c:numRef>
          </c:cat>
          <c:val>
            <c:numRef>
              <c:f>'Sheet 1'!$I$2:$I$1000</c:f>
              <c:numCache>
                <c:formatCode>General</c:formatCode>
                <c:ptCount val="999"/>
                <c:pt idx="0">
                  <c:v>1</c:v>
                </c:pt>
                <c:pt idx="1">
                  <c:v>75.666666666666671</c:v>
                </c:pt>
                <c:pt idx="2">
                  <c:v>64.666666666666671</c:v>
                </c:pt>
                <c:pt idx="3">
                  <c:v>13</c:v>
                </c:pt>
                <c:pt idx="4">
                  <c:v>2</c:v>
                </c:pt>
                <c:pt idx="5">
                  <c:v>76</c:v>
                </c:pt>
                <c:pt idx="6">
                  <c:v>33</c:v>
                </c:pt>
                <c:pt idx="7">
                  <c:v>194</c:v>
                </c:pt>
                <c:pt idx="8">
                  <c:v>81.333333333333329</c:v>
                </c:pt>
                <c:pt idx="9">
                  <c:v>53</c:v>
                </c:pt>
                <c:pt idx="10">
                  <c:v>164</c:v>
                </c:pt>
                <c:pt idx="11">
                  <c:v>1.6666666666666714</c:v>
                </c:pt>
                <c:pt idx="12">
                  <c:v>3.6666666666666714</c:v>
                </c:pt>
                <c:pt idx="13">
                  <c:v>3</c:v>
                </c:pt>
                <c:pt idx="14">
                  <c:v>4</c:v>
                </c:pt>
                <c:pt idx="15">
                  <c:v>49</c:v>
                </c:pt>
                <c:pt idx="16">
                  <c:v>108.33333333333334</c:v>
                </c:pt>
                <c:pt idx="17">
                  <c:v>75</c:v>
                </c:pt>
                <c:pt idx="18">
                  <c:v>79</c:v>
                </c:pt>
                <c:pt idx="19">
                  <c:v>57</c:v>
                </c:pt>
                <c:pt idx="20">
                  <c:v>16</c:v>
                </c:pt>
                <c:pt idx="21">
                  <c:v>23</c:v>
                </c:pt>
                <c:pt idx="22">
                  <c:v>9</c:v>
                </c:pt>
                <c:pt idx="23">
                  <c:v>71</c:v>
                </c:pt>
                <c:pt idx="24">
                  <c:v>71</c:v>
                </c:pt>
                <c:pt idx="25">
                  <c:v>19</c:v>
                </c:pt>
                <c:pt idx="26">
                  <c:v>101</c:v>
                </c:pt>
                <c:pt idx="27">
                  <c:v>194</c:v>
                </c:pt>
                <c:pt idx="28">
                  <c:v>197</c:v>
                </c:pt>
                <c:pt idx="29">
                  <c:v>76</c:v>
                </c:pt>
                <c:pt idx="30">
                  <c:v>1.3333333333333357</c:v>
                </c:pt>
                <c:pt idx="31">
                  <c:v>21</c:v>
                </c:pt>
                <c:pt idx="32">
                  <c:v>68</c:v>
                </c:pt>
                <c:pt idx="33">
                  <c:v>2.6666666666666714</c:v>
                </c:pt>
                <c:pt idx="34">
                  <c:v>51</c:v>
                </c:pt>
                <c:pt idx="35">
                  <c:v>28</c:v>
                </c:pt>
                <c:pt idx="36">
                  <c:v>44.666666666666671</c:v>
                </c:pt>
                <c:pt idx="37">
                  <c:v>101.33333333333333</c:v>
                </c:pt>
                <c:pt idx="38">
                  <c:v>12.666666666666671</c:v>
                </c:pt>
                <c:pt idx="39">
                  <c:v>31.333333333333336</c:v>
                </c:pt>
                <c:pt idx="40">
                  <c:v>105.33333333333333</c:v>
                </c:pt>
                <c:pt idx="41">
                  <c:v>106.33333333333333</c:v>
                </c:pt>
                <c:pt idx="42">
                  <c:v>103</c:v>
                </c:pt>
                <c:pt idx="43">
                  <c:v>16.666666666666671</c:v>
                </c:pt>
                <c:pt idx="44">
                  <c:v>30</c:v>
                </c:pt>
                <c:pt idx="46">
                  <c:v>1</c:v>
                </c:pt>
                <c:pt idx="47">
                  <c:v>39</c:v>
                </c:pt>
                <c:pt idx="48">
                  <c:v>8</c:v>
                </c:pt>
                <c:pt idx="49">
                  <c:v>125.33333333333333</c:v>
                </c:pt>
                <c:pt idx="50">
                  <c:v>12</c:v>
                </c:pt>
                <c:pt idx="51">
                  <c:v>30</c:v>
                </c:pt>
                <c:pt idx="52">
                  <c:v>35.333333333333343</c:v>
                </c:pt>
                <c:pt idx="53">
                  <c:v>27</c:v>
                </c:pt>
                <c:pt idx="54">
                  <c:v>1</c:v>
                </c:pt>
                <c:pt idx="55">
                  <c:v>38.333333333333329</c:v>
                </c:pt>
                <c:pt idx="56">
                  <c:v>42</c:v>
                </c:pt>
                <c:pt idx="57">
                  <c:v>41</c:v>
                </c:pt>
                <c:pt idx="58">
                  <c:v>122</c:v>
                </c:pt>
                <c:pt idx="59">
                  <c:v>12</c:v>
                </c:pt>
                <c:pt idx="60">
                  <c:v>6</c:v>
                </c:pt>
                <c:pt idx="61">
                  <c:v>94</c:v>
                </c:pt>
                <c:pt idx="62">
                  <c:v>104</c:v>
                </c:pt>
                <c:pt idx="63">
                  <c:v>46</c:v>
                </c:pt>
                <c:pt idx="64">
                  <c:v>42</c:v>
                </c:pt>
                <c:pt idx="65">
                  <c:v>86</c:v>
                </c:pt>
                <c:pt idx="66">
                  <c:v>101.33333333333334</c:v>
                </c:pt>
                <c:pt idx="67">
                  <c:v>62</c:v>
                </c:pt>
                <c:pt idx="68">
                  <c:v>69</c:v>
                </c:pt>
                <c:pt idx="69">
                  <c:v>2</c:v>
                </c:pt>
                <c:pt idx="70">
                  <c:v>90</c:v>
                </c:pt>
                <c:pt idx="71">
                  <c:v>13.666666666666671</c:v>
                </c:pt>
                <c:pt idx="72">
                  <c:v>1</c:v>
                </c:pt>
                <c:pt idx="73">
                  <c:v>11</c:v>
                </c:pt>
                <c:pt idx="74">
                  <c:v>126</c:v>
                </c:pt>
                <c:pt idx="75">
                  <c:v>68</c:v>
                </c:pt>
                <c:pt idx="76">
                  <c:v>4</c:v>
                </c:pt>
                <c:pt idx="77">
                  <c:v>35.333333333333343</c:v>
                </c:pt>
                <c:pt idx="78">
                  <c:v>43</c:v>
                </c:pt>
                <c:pt idx="79">
                  <c:v>3</c:v>
                </c:pt>
                <c:pt idx="80">
                  <c:v>44</c:v>
                </c:pt>
                <c:pt idx="81">
                  <c:v>118</c:v>
                </c:pt>
                <c:pt idx="82">
                  <c:v>3</c:v>
                </c:pt>
                <c:pt idx="83">
                  <c:v>26</c:v>
                </c:pt>
                <c:pt idx="84">
                  <c:v>101</c:v>
                </c:pt>
                <c:pt idx="85">
                  <c:v>162.33333333333331</c:v>
                </c:pt>
                <c:pt idx="86">
                  <c:v>1.3333333333333357</c:v>
                </c:pt>
                <c:pt idx="87">
                  <c:v>49</c:v>
                </c:pt>
                <c:pt idx="88">
                  <c:v>162</c:v>
                </c:pt>
                <c:pt idx="89">
                  <c:v>64</c:v>
                </c:pt>
                <c:pt idx="90">
                  <c:v>31.666666666666671</c:v>
                </c:pt>
                <c:pt idx="91">
                  <c:v>1</c:v>
                </c:pt>
                <c:pt idx="92">
                  <c:v>5</c:v>
                </c:pt>
                <c:pt idx="93">
                  <c:v>1</c:v>
                </c:pt>
                <c:pt idx="94">
                  <c:v>22</c:v>
                </c:pt>
                <c:pt idx="95">
                  <c:v>1</c:v>
                </c:pt>
                <c:pt idx="96">
                  <c:v>35.333333333333336</c:v>
                </c:pt>
                <c:pt idx="97">
                  <c:v>8.3333333333333286</c:v>
                </c:pt>
                <c:pt idx="98">
                  <c:v>3</c:v>
                </c:pt>
                <c:pt idx="99">
                  <c:v>1</c:v>
                </c:pt>
                <c:pt idx="100">
                  <c:v>73</c:v>
                </c:pt>
                <c:pt idx="101">
                  <c:v>45</c:v>
                </c:pt>
                <c:pt idx="102">
                  <c:v>39</c:v>
                </c:pt>
                <c:pt idx="103">
                  <c:v>14.333333333333343</c:v>
                </c:pt>
                <c:pt idx="104">
                  <c:v>5</c:v>
                </c:pt>
                <c:pt idx="105">
                  <c:v>92</c:v>
                </c:pt>
                <c:pt idx="106">
                  <c:v>24.666666666666671</c:v>
                </c:pt>
                <c:pt idx="107">
                  <c:v>205.33333333333334</c:v>
                </c:pt>
                <c:pt idx="108">
                  <c:v>2.6666666666666714</c:v>
                </c:pt>
                <c:pt idx="109">
                  <c:v>2.6666666666666714</c:v>
                </c:pt>
                <c:pt idx="110">
                  <c:v>109</c:v>
                </c:pt>
                <c:pt idx="111">
                  <c:v>3</c:v>
                </c:pt>
                <c:pt idx="112">
                  <c:v>87</c:v>
                </c:pt>
                <c:pt idx="113">
                  <c:v>3</c:v>
                </c:pt>
                <c:pt idx="114">
                  <c:v>63</c:v>
                </c:pt>
                <c:pt idx="115">
                  <c:v>91.333333333333343</c:v>
                </c:pt>
                <c:pt idx="116">
                  <c:v>205.33333333333331</c:v>
                </c:pt>
                <c:pt idx="117">
                  <c:v>1.3333333333333357</c:v>
                </c:pt>
                <c:pt idx="118">
                  <c:v>5</c:v>
                </c:pt>
                <c:pt idx="119">
                  <c:v>44</c:v>
                </c:pt>
                <c:pt idx="120">
                  <c:v>14.666666666666671</c:v>
                </c:pt>
                <c:pt idx="121">
                  <c:v>20</c:v>
                </c:pt>
                <c:pt idx="122">
                  <c:v>78</c:v>
                </c:pt>
                <c:pt idx="123">
                  <c:v>21</c:v>
                </c:pt>
                <c:pt idx="124">
                  <c:v>41</c:v>
                </c:pt>
                <c:pt idx="125">
                  <c:v>8.6666666666666714</c:v>
                </c:pt>
                <c:pt idx="126">
                  <c:v>43</c:v>
                </c:pt>
                <c:pt idx="127">
                  <c:v>30</c:v>
                </c:pt>
                <c:pt idx="128">
                  <c:v>1</c:v>
                </c:pt>
                <c:pt idx="129">
                  <c:v>60.333333333333343</c:v>
                </c:pt>
                <c:pt idx="130">
                  <c:v>42</c:v>
                </c:pt>
                <c:pt idx="131">
                  <c:v>30.333333333333329</c:v>
                </c:pt>
                <c:pt idx="132">
                  <c:v>67</c:v>
                </c:pt>
                <c:pt idx="133">
                  <c:v>25</c:v>
                </c:pt>
                <c:pt idx="134">
                  <c:v>9</c:v>
                </c:pt>
                <c:pt idx="135">
                  <c:v>114</c:v>
                </c:pt>
                <c:pt idx="136">
                  <c:v>4.3333333333333286</c:v>
                </c:pt>
                <c:pt idx="137">
                  <c:v>149</c:v>
                </c:pt>
                <c:pt idx="138">
                  <c:v>10</c:v>
                </c:pt>
                <c:pt idx="139">
                  <c:v>2</c:v>
                </c:pt>
                <c:pt idx="140">
                  <c:v>238</c:v>
                </c:pt>
                <c:pt idx="141">
                  <c:v>1</c:v>
                </c:pt>
                <c:pt idx="142">
                  <c:v>16.333333333333343</c:v>
                </c:pt>
                <c:pt idx="143">
                  <c:v>48</c:v>
                </c:pt>
                <c:pt idx="144">
                  <c:v>30.333333333333336</c:v>
                </c:pt>
                <c:pt idx="145">
                  <c:v>7</c:v>
                </c:pt>
                <c:pt idx="146">
                  <c:v>26</c:v>
                </c:pt>
                <c:pt idx="147">
                  <c:v>2</c:v>
                </c:pt>
                <c:pt idx="148">
                  <c:v>61</c:v>
                </c:pt>
                <c:pt idx="149">
                  <c:v>116</c:v>
                </c:pt>
                <c:pt idx="150">
                  <c:v>41</c:v>
                </c:pt>
                <c:pt idx="151">
                  <c:v>157.33333333333334</c:v>
                </c:pt>
                <c:pt idx="152">
                  <c:v>20</c:v>
                </c:pt>
                <c:pt idx="153">
                  <c:v>86</c:v>
                </c:pt>
                <c:pt idx="154">
                  <c:v>2</c:v>
                </c:pt>
                <c:pt idx="155">
                  <c:v>13</c:v>
                </c:pt>
                <c:pt idx="156">
                  <c:v>42</c:v>
                </c:pt>
                <c:pt idx="157">
                  <c:v>70</c:v>
                </c:pt>
                <c:pt idx="158">
                  <c:v>87</c:v>
                </c:pt>
                <c:pt idx="159">
                  <c:v>15.666666666666671</c:v>
                </c:pt>
                <c:pt idx="160">
                  <c:v>7</c:v>
                </c:pt>
                <c:pt idx="161">
                  <c:v>12</c:v>
                </c:pt>
                <c:pt idx="162">
                  <c:v>38</c:v>
                </c:pt>
                <c:pt idx="163">
                  <c:v>87</c:v>
                </c:pt>
                <c:pt idx="164">
                  <c:v>54</c:v>
                </c:pt>
                <c:pt idx="165">
                  <c:v>4</c:v>
                </c:pt>
                <c:pt idx="166">
                  <c:v>11.333333333333336</c:v>
                </c:pt>
                <c:pt idx="167">
                  <c:v>21</c:v>
                </c:pt>
                <c:pt idx="168">
                  <c:v>125</c:v>
                </c:pt>
                <c:pt idx="169">
                  <c:v>15</c:v>
                </c:pt>
                <c:pt idx="170">
                  <c:v>2</c:v>
                </c:pt>
                <c:pt idx="171">
                  <c:v>27</c:v>
                </c:pt>
                <c:pt idx="172">
                  <c:v>59</c:v>
                </c:pt>
                <c:pt idx="173">
                  <c:v>68</c:v>
                </c:pt>
                <c:pt idx="174">
                  <c:v>44</c:v>
                </c:pt>
                <c:pt idx="175">
                  <c:v>4</c:v>
                </c:pt>
                <c:pt idx="176">
                  <c:v>33</c:v>
                </c:pt>
                <c:pt idx="177">
                  <c:v>102.33333333333333</c:v>
                </c:pt>
                <c:pt idx="178">
                  <c:v>88</c:v>
                </c:pt>
                <c:pt idx="179">
                  <c:v>58</c:v>
                </c:pt>
                <c:pt idx="180">
                  <c:v>2</c:v>
                </c:pt>
                <c:pt idx="181">
                  <c:v>7</c:v>
                </c:pt>
                <c:pt idx="182">
                  <c:v>48</c:v>
                </c:pt>
                <c:pt idx="183">
                  <c:v>2.6666666666666714</c:v>
                </c:pt>
                <c:pt idx="184">
                  <c:v>24</c:v>
                </c:pt>
                <c:pt idx="185">
                  <c:v>179.33333333333331</c:v>
                </c:pt>
                <c:pt idx="186">
                  <c:v>36</c:v>
                </c:pt>
                <c:pt idx="187">
                  <c:v>40</c:v>
                </c:pt>
                <c:pt idx="188">
                  <c:v>1</c:v>
                </c:pt>
                <c:pt idx="189">
                  <c:v>1</c:v>
                </c:pt>
                <c:pt idx="190">
                  <c:v>86</c:v>
                </c:pt>
                <c:pt idx="191">
                  <c:v>93.333333333333329</c:v>
                </c:pt>
                <c:pt idx="192">
                  <c:v>68</c:v>
                </c:pt>
                <c:pt idx="193">
                  <c:v>39</c:v>
                </c:pt>
                <c:pt idx="194">
                  <c:v>59</c:v>
                </c:pt>
                <c:pt idx="195">
                  <c:v>62.333333333333329</c:v>
                </c:pt>
                <c:pt idx="196">
                  <c:v>51</c:v>
                </c:pt>
                <c:pt idx="197">
                  <c:v>1</c:v>
                </c:pt>
                <c:pt idx="198">
                  <c:v>75.666666666666671</c:v>
                </c:pt>
                <c:pt idx="199">
                  <c:v>36</c:v>
                </c:pt>
                <c:pt idx="200">
                  <c:v>15</c:v>
                </c:pt>
                <c:pt idx="201">
                  <c:v>20</c:v>
                </c:pt>
                <c:pt idx="202">
                  <c:v>24</c:v>
                </c:pt>
                <c:pt idx="203">
                  <c:v>33.333333333333329</c:v>
                </c:pt>
                <c:pt idx="204">
                  <c:v>6</c:v>
                </c:pt>
                <c:pt idx="205">
                  <c:v>100</c:v>
                </c:pt>
                <c:pt idx="206">
                  <c:v>9</c:v>
                </c:pt>
                <c:pt idx="207">
                  <c:v>29</c:v>
                </c:pt>
                <c:pt idx="208">
                  <c:v>4</c:v>
                </c:pt>
                <c:pt idx="209">
                  <c:v>3</c:v>
                </c:pt>
                <c:pt idx="210">
                  <c:v>51</c:v>
                </c:pt>
                <c:pt idx="211">
                  <c:v>2.6666666666666714</c:v>
                </c:pt>
                <c:pt idx="212">
                  <c:v>6</c:v>
                </c:pt>
                <c:pt idx="213">
                  <c:v>95</c:v>
                </c:pt>
                <c:pt idx="214">
                  <c:v>134</c:v>
                </c:pt>
                <c:pt idx="215">
                  <c:v>10</c:v>
                </c:pt>
                <c:pt idx="216">
                  <c:v>42.333333333333329</c:v>
                </c:pt>
                <c:pt idx="217">
                  <c:v>58</c:v>
                </c:pt>
                <c:pt idx="218">
                  <c:v>1.6666666666666714</c:v>
                </c:pt>
                <c:pt idx="219">
                  <c:v>122</c:v>
                </c:pt>
                <c:pt idx="220">
                  <c:v>27</c:v>
                </c:pt>
                <c:pt idx="221">
                  <c:v>39</c:v>
                </c:pt>
                <c:pt idx="222">
                  <c:v>139.33333333333331</c:v>
                </c:pt>
                <c:pt idx="223">
                  <c:v>46</c:v>
                </c:pt>
                <c:pt idx="224">
                  <c:v>9</c:v>
                </c:pt>
                <c:pt idx="225">
                  <c:v>35</c:v>
                </c:pt>
                <c:pt idx="226">
                  <c:v>35</c:v>
                </c:pt>
                <c:pt idx="227">
                  <c:v>5</c:v>
                </c:pt>
                <c:pt idx="228">
                  <c:v>17.666666666666671</c:v>
                </c:pt>
                <c:pt idx="229">
                  <c:v>107</c:v>
                </c:pt>
                <c:pt idx="230">
                  <c:v>49.333333333333329</c:v>
                </c:pt>
                <c:pt idx="231">
                  <c:v>59</c:v>
                </c:pt>
                <c:pt idx="232">
                  <c:v>191</c:v>
                </c:pt>
                <c:pt idx="233">
                  <c:v>20</c:v>
                </c:pt>
                <c:pt idx="234">
                  <c:v>25</c:v>
                </c:pt>
                <c:pt idx="235">
                  <c:v>197</c:v>
                </c:pt>
                <c:pt idx="236">
                  <c:v>34</c:v>
                </c:pt>
                <c:pt idx="237">
                  <c:v>11.666666666666671</c:v>
                </c:pt>
                <c:pt idx="238">
                  <c:v>185</c:v>
                </c:pt>
                <c:pt idx="239">
                  <c:v>1</c:v>
                </c:pt>
                <c:pt idx="240">
                  <c:v>47</c:v>
                </c:pt>
                <c:pt idx="241">
                  <c:v>268</c:v>
                </c:pt>
                <c:pt idx="242">
                  <c:v>244</c:v>
                </c:pt>
                <c:pt idx="243">
                  <c:v>107</c:v>
                </c:pt>
                <c:pt idx="244">
                  <c:v>181</c:v>
                </c:pt>
                <c:pt idx="245">
                  <c:v>60</c:v>
                </c:pt>
                <c:pt idx="246">
                  <c:v>34</c:v>
                </c:pt>
                <c:pt idx="247">
                  <c:v>140</c:v>
                </c:pt>
                <c:pt idx="248">
                  <c:v>168</c:v>
                </c:pt>
                <c:pt idx="249">
                  <c:v>232</c:v>
                </c:pt>
                <c:pt idx="250">
                  <c:v>211</c:v>
                </c:pt>
                <c:pt idx="251">
                  <c:v>1.3333333333333357</c:v>
                </c:pt>
                <c:pt idx="252">
                  <c:v>116</c:v>
                </c:pt>
                <c:pt idx="253">
                  <c:v>19</c:v>
                </c:pt>
                <c:pt idx="254">
                  <c:v>222</c:v>
                </c:pt>
                <c:pt idx="255">
                  <c:v>71</c:v>
                </c:pt>
                <c:pt idx="256">
                  <c:v>42</c:v>
                </c:pt>
                <c:pt idx="257">
                  <c:v>145.33333333333331</c:v>
                </c:pt>
                <c:pt idx="258">
                  <c:v>192.33333333333331</c:v>
                </c:pt>
                <c:pt idx="259">
                  <c:v>142</c:v>
                </c:pt>
                <c:pt idx="260">
                  <c:v>1</c:v>
                </c:pt>
                <c:pt idx="261">
                  <c:v>282.33333333333331</c:v>
                </c:pt>
                <c:pt idx="262">
                  <c:v>156</c:v>
                </c:pt>
                <c:pt idx="263">
                  <c:v>104</c:v>
                </c:pt>
                <c:pt idx="264">
                  <c:v>18.666666666666671</c:v>
                </c:pt>
                <c:pt idx="265">
                  <c:v>107</c:v>
                </c:pt>
                <c:pt idx="266">
                  <c:v>190</c:v>
                </c:pt>
                <c:pt idx="267">
                  <c:v>72</c:v>
                </c:pt>
                <c:pt idx="268">
                  <c:v>53</c:v>
                </c:pt>
                <c:pt idx="269">
                  <c:v>203</c:v>
                </c:pt>
                <c:pt idx="270">
                  <c:v>284</c:v>
                </c:pt>
                <c:pt idx="271">
                  <c:v>46</c:v>
                </c:pt>
                <c:pt idx="272">
                  <c:v>289</c:v>
                </c:pt>
                <c:pt idx="273">
                  <c:v>147</c:v>
                </c:pt>
                <c:pt idx="274">
                  <c:v>4</c:v>
                </c:pt>
                <c:pt idx="275">
                  <c:v>22</c:v>
                </c:pt>
                <c:pt idx="276">
                  <c:v>15</c:v>
                </c:pt>
                <c:pt idx="277">
                  <c:v>41</c:v>
                </c:pt>
                <c:pt idx="278">
                  <c:v>3</c:v>
                </c:pt>
                <c:pt idx="279">
                  <c:v>82.333333333333343</c:v>
                </c:pt>
                <c:pt idx="280">
                  <c:v>27.333333333333329</c:v>
                </c:pt>
                <c:pt idx="281">
                  <c:v>27</c:v>
                </c:pt>
                <c:pt idx="282">
                  <c:v>125</c:v>
                </c:pt>
                <c:pt idx="283">
                  <c:v>35</c:v>
                </c:pt>
                <c:pt idx="284">
                  <c:v>85</c:v>
                </c:pt>
                <c:pt idx="285">
                  <c:v>81</c:v>
                </c:pt>
                <c:pt idx="286">
                  <c:v>155</c:v>
                </c:pt>
                <c:pt idx="287">
                  <c:v>1.3333333333333357</c:v>
                </c:pt>
                <c:pt idx="288">
                  <c:v>22</c:v>
                </c:pt>
                <c:pt idx="289">
                  <c:v>25.333333333333343</c:v>
                </c:pt>
                <c:pt idx="290">
                  <c:v>16</c:v>
                </c:pt>
                <c:pt idx="291">
                  <c:v>1.3333333333333357</c:v>
                </c:pt>
                <c:pt idx="292">
                  <c:v>9.6666666666666714</c:v>
                </c:pt>
                <c:pt idx="293">
                  <c:v>70</c:v>
                </c:pt>
                <c:pt idx="294">
                  <c:v>141</c:v>
                </c:pt>
                <c:pt idx="295">
                  <c:v>46</c:v>
                </c:pt>
                <c:pt idx="296">
                  <c:v>129</c:v>
                </c:pt>
                <c:pt idx="297">
                  <c:v>38</c:v>
                </c:pt>
                <c:pt idx="298">
                  <c:v>73</c:v>
                </c:pt>
                <c:pt idx="299">
                  <c:v>1</c:v>
                </c:pt>
                <c:pt idx="300">
                  <c:v>134</c:v>
                </c:pt>
                <c:pt idx="301">
                  <c:v>122</c:v>
                </c:pt>
                <c:pt idx="302">
                  <c:v>5</c:v>
                </c:pt>
                <c:pt idx="303">
                  <c:v>160</c:v>
                </c:pt>
                <c:pt idx="304">
                  <c:v>99</c:v>
                </c:pt>
                <c:pt idx="305">
                  <c:v>112</c:v>
                </c:pt>
                <c:pt idx="306">
                  <c:v>130</c:v>
                </c:pt>
                <c:pt idx="307">
                  <c:v>49</c:v>
                </c:pt>
                <c:pt idx="308">
                  <c:v>34</c:v>
                </c:pt>
                <c:pt idx="309">
                  <c:v>192.33333333333331</c:v>
                </c:pt>
                <c:pt idx="310">
                  <c:v>119</c:v>
                </c:pt>
                <c:pt idx="311">
                  <c:v>1.3333333333333357</c:v>
                </c:pt>
                <c:pt idx="312">
                  <c:v>38</c:v>
                </c:pt>
                <c:pt idx="313">
                  <c:v>1</c:v>
                </c:pt>
                <c:pt idx="314">
                  <c:v>184</c:v>
                </c:pt>
                <c:pt idx="315">
                  <c:v>69</c:v>
                </c:pt>
                <c:pt idx="316">
                  <c:v>202</c:v>
                </c:pt>
                <c:pt idx="317">
                  <c:v>285</c:v>
                </c:pt>
                <c:pt idx="318">
                  <c:v>103</c:v>
                </c:pt>
                <c:pt idx="319">
                  <c:v>118</c:v>
                </c:pt>
                <c:pt idx="320">
                  <c:v>5</c:v>
                </c:pt>
                <c:pt idx="321">
                  <c:v>38</c:v>
                </c:pt>
                <c:pt idx="322">
                  <c:v>4</c:v>
                </c:pt>
                <c:pt idx="323">
                  <c:v>2</c:v>
                </c:pt>
                <c:pt idx="324">
                  <c:v>50</c:v>
                </c:pt>
                <c:pt idx="325">
                  <c:v>137</c:v>
                </c:pt>
                <c:pt idx="326">
                  <c:v>255</c:v>
                </c:pt>
                <c:pt idx="327">
                  <c:v>147.33333333333334</c:v>
                </c:pt>
                <c:pt idx="328">
                  <c:v>160.33333333333331</c:v>
                </c:pt>
                <c:pt idx="329">
                  <c:v>176</c:v>
                </c:pt>
                <c:pt idx="330">
                  <c:v>6</c:v>
                </c:pt>
                <c:pt idx="331">
                  <c:v>162</c:v>
                </c:pt>
                <c:pt idx="332">
                  <c:v>55</c:v>
                </c:pt>
                <c:pt idx="333">
                  <c:v>2</c:v>
                </c:pt>
                <c:pt idx="334">
                  <c:v>16</c:v>
                </c:pt>
                <c:pt idx="335">
                  <c:v>28</c:v>
                </c:pt>
                <c:pt idx="336">
                  <c:v>18</c:v>
                </c:pt>
                <c:pt idx="337">
                  <c:v>15</c:v>
                </c:pt>
                <c:pt idx="338">
                  <c:v>148</c:v>
                </c:pt>
                <c:pt idx="339">
                  <c:v>23.333333333333336</c:v>
                </c:pt>
                <c:pt idx="340">
                  <c:v>112</c:v>
                </c:pt>
                <c:pt idx="341">
                  <c:v>16.333333333333329</c:v>
                </c:pt>
                <c:pt idx="342">
                  <c:v>39.333333333333329</c:v>
                </c:pt>
                <c:pt idx="343">
                  <c:v>23.333333333333343</c:v>
                </c:pt>
                <c:pt idx="344">
                  <c:v>2.6666666666666714</c:v>
                </c:pt>
                <c:pt idx="345">
                  <c:v>18</c:v>
                </c:pt>
                <c:pt idx="346">
                  <c:v>5</c:v>
                </c:pt>
                <c:pt idx="347">
                  <c:v>23</c:v>
                </c:pt>
                <c:pt idx="348">
                  <c:v>70</c:v>
                </c:pt>
                <c:pt idx="349">
                  <c:v>11</c:v>
                </c:pt>
                <c:pt idx="350">
                  <c:v>14</c:v>
                </c:pt>
                <c:pt idx="351">
                  <c:v>20.666666666666671</c:v>
                </c:pt>
                <c:pt idx="352">
                  <c:v>27</c:v>
                </c:pt>
                <c:pt idx="353">
                  <c:v>1</c:v>
                </c:pt>
                <c:pt idx="354">
                  <c:v>71</c:v>
                </c:pt>
                <c:pt idx="355">
                  <c:v>56</c:v>
                </c:pt>
                <c:pt idx="356">
                  <c:v>79.333333333333343</c:v>
                </c:pt>
                <c:pt idx="357">
                  <c:v>128</c:v>
                </c:pt>
                <c:pt idx="358">
                  <c:v>1</c:v>
                </c:pt>
                <c:pt idx="359">
                  <c:v>1.3333333333333357</c:v>
                </c:pt>
                <c:pt idx="360">
                  <c:v>69.333333333333343</c:v>
                </c:pt>
                <c:pt idx="361">
                  <c:v>19</c:v>
                </c:pt>
                <c:pt idx="362">
                  <c:v>7</c:v>
                </c:pt>
                <c:pt idx="363">
                  <c:v>23.333333333333343</c:v>
                </c:pt>
                <c:pt idx="364">
                  <c:v>94</c:v>
                </c:pt>
                <c:pt idx="365">
                  <c:v>163</c:v>
                </c:pt>
                <c:pt idx="366">
                  <c:v>54.333333333333329</c:v>
                </c:pt>
                <c:pt idx="367">
                  <c:v>2.6666666666666714</c:v>
                </c:pt>
                <c:pt idx="368">
                  <c:v>36</c:v>
                </c:pt>
                <c:pt idx="369">
                  <c:v>1</c:v>
                </c:pt>
                <c:pt idx="370">
                  <c:v>161</c:v>
                </c:pt>
                <c:pt idx="371">
                  <c:v>14</c:v>
                </c:pt>
                <c:pt idx="372">
                  <c:v>2</c:v>
                </c:pt>
                <c:pt idx="373">
                  <c:v>9</c:v>
                </c:pt>
                <c:pt idx="374">
                  <c:v>70</c:v>
                </c:pt>
                <c:pt idx="375">
                  <c:v>111.33333333333334</c:v>
                </c:pt>
                <c:pt idx="376">
                  <c:v>96</c:v>
                </c:pt>
                <c:pt idx="377">
                  <c:v>89</c:v>
                </c:pt>
                <c:pt idx="378">
                  <c:v>275</c:v>
                </c:pt>
                <c:pt idx="379">
                  <c:v>1.3333333333333357</c:v>
                </c:pt>
                <c:pt idx="380">
                  <c:v>45</c:v>
                </c:pt>
                <c:pt idx="381">
                  <c:v>79</c:v>
                </c:pt>
                <c:pt idx="382">
                  <c:v>25</c:v>
                </c:pt>
                <c:pt idx="383">
                  <c:v>14</c:v>
                </c:pt>
                <c:pt idx="384">
                  <c:v>21</c:v>
                </c:pt>
                <c:pt idx="385">
                  <c:v>58.333333333333329</c:v>
                </c:pt>
                <c:pt idx="386">
                  <c:v>124.33333333333333</c:v>
                </c:pt>
                <c:pt idx="387">
                  <c:v>21</c:v>
                </c:pt>
                <c:pt idx="388">
                  <c:v>33.333333333333329</c:v>
                </c:pt>
                <c:pt idx="389">
                  <c:v>161</c:v>
                </c:pt>
                <c:pt idx="390">
                  <c:v>55</c:v>
                </c:pt>
                <c:pt idx="391">
                  <c:v>201</c:v>
                </c:pt>
                <c:pt idx="392">
                  <c:v>72.333333333333329</c:v>
                </c:pt>
                <c:pt idx="393">
                  <c:v>116</c:v>
                </c:pt>
                <c:pt idx="394">
                  <c:v>254.33333333333331</c:v>
                </c:pt>
                <c:pt idx="395">
                  <c:v>26</c:v>
                </c:pt>
                <c:pt idx="396">
                  <c:v>365</c:v>
                </c:pt>
                <c:pt idx="397">
                  <c:v>372</c:v>
                </c:pt>
                <c:pt idx="398">
                  <c:v>10</c:v>
                </c:pt>
                <c:pt idx="399">
                  <c:v>312</c:v>
                </c:pt>
                <c:pt idx="400">
                  <c:v>30</c:v>
                </c:pt>
                <c:pt idx="401">
                  <c:v>107</c:v>
                </c:pt>
                <c:pt idx="402">
                  <c:v>181</c:v>
                </c:pt>
                <c:pt idx="403">
                  <c:v>331</c:v>
                </c:pt>
                <c:pt idx="404">
                  <c:v>20</c:v>
                </c:pt>
                <c:pt idx="405">
                  <c:v>418</c:v>
                </c:pt>
                <c:pt idx="406">
                  <c:v>123</c:v>
                </c:pt>
                <c:pt idx="407">
                  <c:v>162</c:v>
                </c:pt>
                <c:pt idx="408">
                  <c:v>7</c:v>
                </c:pt>
                <c:pt idx="409">
                  <c:v>1</c:v>
                </c:pt>
                <c:pt idx="410">
                  <c:v>325</c:v>
                </c:pt>
                <c:pt idx="411">
                  <c:v>165</c:v>
                </c:pt>
                <c:pt idx="412">
                  <c:v>266</c:v>
                </c:pt>
                <c:pt idx="413">
                  <c:v>265</c:v>
                </c:pt>
                <c:pt idx="414">
                  <c:v>259</c:v>
                </c:pt>
                <c:pt idx="415">
                  <c:v>367</c:v>
                </c:pt>
                <c:pt idx="416">
                  <c:v>507.33333333333331</c:v>
                </c:pt>
                <c:pt idx="417">
                  <c:v>38</c:v>
                </c:pt>
                <c:pt idx="418">
                  <c:v>267</c:v>
                </c:pt>
                <c:pt idx="419">
                  <c:v>137</c:v>
                </c:pt>
                <c:pt idx="420">
                  <c:v>177</c:v>
                </c:pt>
                <c:pt idx="421">
                  <c:v>38</c:v>
                </c:pt>
                <c:pt idx="422">
                  <c:v>311</c:v>
                </c:pt>
                <c:pt idx="423">
                  <c:v>440.33333333333331</c:v>
                </c:pt>
                <c:pt idx="424">
                  <c:v>24</c:v>
                </c:pt>
                <c:pt idx="425">
                  <c:v>30</c:v>
                </c:pt>
                <c:pt idx="426">
                  <c:v>39</c:v>
                </c:pt>
                <c:pt idx="427">
                  <c:v>246</c:v>
                </c:pt>
                <c:pt idx="428">
                  <c:v>510</c:v>
                </c:pt>
                <c:pt idx="429">
                  <c:v>80</c:v>
                </c:pt>
                <c:pt idx="430">
                  <c:v>99</c:v>
                </c:pt>
                <c:pt idx="431">
                  <c:v>90</c:v>
                </c:pt>
                <c:pt idx="432">
                  <c:v>140</c:v>
                </c:pt>
                <c:pt idx="433">
                  <c:v>16</c:v>
                </c:pt>
                <c:pt idx="434">
                  <c:v>491</c:v>
                </c:pt>
                <c:pt idx="435">
                  <c:v>22</c:v>
                </c:pt>
                <c:pt idx="436">
                  <c:v>164</c:v>
                </c:pt>
                <c:pt idx="437">
                  <c:v>19</c:v>
                </c:pt>
                <c:pt idx="438">
                  <c:v>18</c:v>
                </c:pt>
                <c:pt idx="439">
                  <c:v>12</c:v>
                </c:pt>
                <c:pt idx="440">
                  <c:v>14.333333333333329</c:v>
                </c:pt>
                <c:pt idx="441">
                  <c:v>219</c:v>
                </c:pt>
                <c:pt idx="442">
                  <c:v>134.33333333333331</c:v>
                </c:pt>
                <c:pt idx="443">
                  <c:v>2</c:v>
                </c:pt>
                <c:pt idx="444">
                  <c:v>11</c:v>
                </c:pt>
                <c:pt idx="445">
                  <c:v>94.333333333333329</c:v>
                </c:pt>
                <c:pt idx="446">
                  <c:v>112</c:v>
                </c:pt>
                <c:pt idx="447">
                  <c:v>3</c:v>
                </c:pt>
                <c:pt idx="448">
                  <c:v>201</c:v>
                </c:pt>
                <c:pt idx="449">
                  <c:v>276</c:v>
                </c:pt>
                <c:pt idx="450">
                  <c:v>26</c:v>
                </c:pt>
                <c:pt idx="451">
                  <c:v>20</c:v>
                </c:pt>
                <c:pt idx="452">
                  <c:v>284</c:v>
                </c:pt>
                <c:pt idx="453">
                  <c:v>2</c:v>
                </c:pt>
                <c:pt idx="454">
                  <c:v>13</c:v>
                </c:pt>
                <c:pt idx="455">
                  <c:v>6</c:v>
                </c:pt>
                <c:pt idx="456">
                  <c:v>118</c:v>
                </c:pt>
                <c:pt idx="457">
                  <c:v>5</c:v>
                </c:pt>
                <c:pt idx="458">
                  <c:v>8.6666666666666714</c:v>
                </c:pt>
                <c:pt idx="459">
                  <c:v>39.333333333333336</c:v>
                </c:pt>
                <c:pt idx="460">
                  <c:v>57</c:v>
                </c:pt>
                <c:pt idx="461">
                  <c:v>161</c:v>
                </c:pt>
                <c:pt idx="462">
                  <c:v>176</c:v>
                </c:pt>
                <c:pt idx="463">
                  <c:v>204.33333333333331</c:v>
                </c:pt>
                <c:pt idx="464">
                  <c:v>211.33333333333331</c:v>
                </c:pt>
                <c:pt idx="465">
                  <c:v>124</c:v>
                </c:pt>
                <c:pt idx="466">
                  <c:v>1.3333333333333357</c:v>
                </c:pt>
                <c:pt idx="467">
                  <c:v>52</c:v>
                </c:pt>
                <c:pt idx="468">
                  <c:v>1</c:v>
                </c:pt>
                <c:pt idx="469">
                  <c:v>12</c:v>
                </c:pt>
                <c:pt idx="470">
                  <c:v>183</c:v>
                </c:pt>
                <c:pt idx="471">
                  <c:v>42</c:v>
                </c:pt>
                <c:pt idx="472">
                  <c:v>11</c:v>
                </c:pt>
                <c:pt idx="473">
                  <c:v>216</c:v>
                </c:pt>
                <c:pt idx="474">
                  <c:v>1</c:v>
                </c:pt>
                <c:pt idx="475">
                  <c:v>77</c:v>
                </c:pt>
                <c:pt idx="476">
                  <c:v>47.333333333333329</c:v>
                </c:pt>
                <c:pt idx="477">
                  <c:v>75</c:v>
                </c:pt>
                <c:pt idx="478">
                  <c:v>185</c:v>
                </c:pt>
                <c:pt idx="479">
                  <c:v>9</c:v>
                </c:pt>
                <c:pt idx="480">
                  <c:v>15.666666666666671</c:v>
                </c:pt>
                <c:pt idx="481">
                  <c:v>2</c:v>
                </c:pt>
                <c:pt idx="482">
                  <c:v>36.333333333333329</c:v>
                </c:pt>
                <c:pt idx="483">
                  <c:v>154</c:v>
                </c:pt>
                <c:pt idx="484">
                  <c:v>10</c:v>
                </c:pt>
                <c:pt idx="485">
                  <c:v>153.33333333333334</c:v>
                </c:pt>
                <c:pt idx="486">
                  <c:v>227</c:v>
                </c:pt>
                <c:pt idx="487">
                  <c:v>260</c:v>
                </c:pt>
                <c:pt idx="488">
                  <c:v>65</c:v>
                </c:pt>
                <c:pt idx="489">
                  <c:v>68</c:v>
                </c:pt>
                <c:pt idx="490">
                  <c:v>25</c:v>
                </c:pt>
                <c:pt idx="491">
                  <c:v>270</c:v>
                </c:pt>
                <c:pt idx="492">
                  <c:v>7</c:v>
                </c:pt>
                <c:pt idx="493">
                  <c:v>101.33333333333333</c:v>
                </c:pt>
                <c:pt idx="494">
                  <c:v>7</c:v>
                </c:pt>
                <c:pt idx="495">
                  <c:v>60</c:v>
                </c:pt>
                <c:pt idx="496">
                  <c:v>56</c:v>
                </c:pt>
                <c:pt idx="497">
                  <c:v>184</c:v>
                </c:pt>
                <c:pt idx="498">
                  <c:v>74</c:v>
                </c:pt>
                <c:pt idx="499">
                  <c:v>1</c:v>
                </c:pt>
                <c:pt idx="500">
                  <c:v>13</c:v>
                </c:pt>
                <c:pt idx="501">
                  <c:v>63</c:v>
                </c:pt>
                <c:pt idx="502">
                  <c:v>259</c:v>
                </c:pt>
                <c:pt idx="503">
                  <c:v>265</c:v>
                </c:pt>
                <c:pt idx="504">
                  <c:v>9</c:v>
                </c:pt>
                <c:pt idx="505">
                  <c:v>27</c:v>
                </c:pt>
                <c:pt idx="506">
                  <c:v>120</c:v>
                </c:pt>
                <c:pt idx="507">
                  <c:v>63</c:v>
                </c:pt>
                <c:pt idx="508">
                  <c:v>107</c:v>
                </c:pt>
                <c:pt idx="509">
                  <c:v>201</c:v>
                </c:pt>
                <c:pt idx="510">
                  <c:v>43.333333333333329</c:v>
                </c:pt>
                <c:pt idx="511">
                  <c:v>224.33333333333331</c:v>
                </c:pt>
                <c:pt idx="512">
                  <c:v>221</c:v>
                </c:pt>
                <c:pt idx="513">
                  <c:v>13</c:v>
                </c:pt>
                <c:pt idx="514">
                  <c:v>1</c:v>
                </c:pt>
                <c:pt idx="515">
                  <c:v>8</c:v>
                </c:pt>
                <c:pt idx="516">
                  <c:v>53</c:v>
                </c:pt>
                <c:pt idx="517">
                  <c:v>87</c:v>
                </c:pt>
                <c:pt idx="518">
                  <c:v>98</c:v>
                </c:pt>
                <c:pt idx="519">
                  <c:v>1</c:v>
                </c:pt>
                <c:pt idx="520">
                  <c:v>179.33333333333334</c:v>
                </c:pt>
                <c:pt idx="521">
                  <c:v>65</c:v>
                </c:pt>
                <c:pt idx="522">
                  <c:v>95</c:v>
                </c:pt>
                <c:pt idx="523">
                  <c:v>29</c:v>
                </c:pt>
                <c:pt idx="524">
                  <c:v>40</c:v>
                </c:pt>
                <c:pt idx="525">
                  <c:v>5</c:v>
                </c:pt>
                <c:pt idx="526">
                  <c:v>98.333333333333329</c:v>
                </c:pt>
                <c:pt idx="527">
                  <c:v>179</c:v>
                </c:pt>
                <c:pt idx="528">
                  <c:v>124</c:v>
                </c:pt>
                <c:pt idx="529">
                  <c:v>3</c:v>
                </c:pt>
                <c:pt idx="530">
                  <c:v>33</c:v>
                </c:pt>
                <c:pt idx="531">
                  <c:v>2</c:v>
                </c:pt>
                <c:pt idx="532">
                  <c:v>121</c:v>
                </c:pt>
                <c:pt idx="533">
                  <c:v>188</c:v>
                </c:pt>
                <c:pt idx="534">
                  <c:v>37</c:v>
                </c:pt>
                <c:pt idx="535">
                  <c:v>1</c:v>
                </c:pt>
                <c:pt idx="536">
                  <c:v>56</c:v>
                </c:pt>
                <c:pt idx="537">
                  <c:v>18.666666666666671</c:v>
                </c:pt>
                <c:pt idx="538">
                  <c:v>4</c:v>
                </c:pt>
                <c:pt idx="539">
                  <c:v>25.666666666666671</c:v>
                </c:pt>
                <c:pt idx="540">
                  <c:v>12</c:v>
                </c:pt>
                <c:pt idx="541">
                  <c:v>152.33333333333334</c:v>
                </c:pt>
                <c:pt idx="542">
                  <c:v>37</c:v>
                </c:pt>
                <c:pt idx="543">
                  <c:v>11</c:v>
                </c:pt>
                <c:pt idx="544">
                  <c:v>34.333333333333329</c:v>
                </c:pt>
                <c:pt idx="545">
                  <c:v>12</c:v>
                </c:pt>
                <c:pt idx="546">
                  <c:v>3</c:v>
                </c:pt>
                <c:pt idx="547">
                  <c:v>26</c:v>
                </c:pt>
                <c:pt idx="548">
                  <c:v>274</c:v>
                </c:pt>
                <c:pt idx="549">
                  <c:v>20</c:v>
                </c:pt>
                <c:pt idx="550">
                  <c:v>5</c:v>
                </c:pt>
                <c:pt idx="551">
                  <c:v>41</c:v>
                </c:pt>
                <c:pt idx="552">
                  <c:v>111.33333333333334</c:v>
                </c:pt>
                <c:pt idx="553">
                  <c:v>211</c:v>
                </c:pt>
                <c:pt idx="554">
                  <c:v>29</c:v>
                </c:pt>
                <c:pt idx="555">
                  <c:v>244</c:v>
                </c:pt>
                <c:pt idx="556">
                  <c:v>50</c:v>
                </c:pt>
                <c:pt idx="557">
                  <c:v>264.33333333333337</c:v>
                </c:pt>
                <c:pt idx="558">
                  <c:v>1.6666666666666714</c:v>
                </c:pt>
                <c:pt idx="559">
                  <c:v>12</c:v>
                </c:pt>
                <c:pt idx="560">
                  <c:v>40</c:v>
                </c:pt>
                <c:pt idx="561">
                  <c:v>147.33333333333331</c:v>
                </c:pt>
                <c:pt idx="562">
                  <c:v>54</c:v>
                </c:pt>
                <c:pt idx="563">
                  <c:v>49</c:v>
                </c:pt>
                <c:pt idx="564">
                  <c:v>59</c:v>
                </c:pt>
                <c:pt idx="565">
                  <c:v>2</c:v>
                </c:pt>
                <c:pt idx="566">
                  <c:v>97</c:v>
                </c:pt>
                <c:pt idx="567">
                  <c:v>76</c:v>
                </c:pt>
                <c:pt idx="568">
                  <c:v>14</c:v>
                </c:pt>
                <c:pt idx="569">
                  <c:v>18</c:v>
                </c:pt>
                <c:pt idx="570">
                  <c:v>124</c:v>
                </c:pt>
                <c:pt idx="571">
                  <c:v>199</c:v>
                </c:pt>
                <c:pt idx="572">
                  <c:v>102</c:v>
                </c:pt>
                <c:pt idx="573">
                  <c:v>211</c:v>
                </c:pt>
                <c:pt idx="574">
                  <c:v>43</c:v>
                </c:pt>
                <c:pt idx="575">
                  <c:v>2</c:v>
                </c:pt>
                <c:pt idx="576">
                  <c:v>558</c:v>
                </c:pt>
                <c:pt idx="577">
                  <c:v>39.666666666666671</c:v>
                </c:pt>
                <c:pt idx="578">
                  <c:v>169</c:v>
                </c:pt>
                <c:pt idx="579">
                  <c:v>6</c:v>
                </c:pt>
                <c:pt idx="580">
                  <c:v>218</c:v>
                </c:pt>
                <c:pt idx="581">
                  <c:v>240</c:v>
                </c:pt>
                <c:pt idx="582">
                  <c:v>1</c:v>
                </c:pt>
                <c:pt idx="583">
                  <c:v>44.333333333333329</c:v>
                </c:pt>
                <c:pt idx="584">
                  <c:v>53</c:v>
                </c:pt>
                <c:pt idx="585">
                  <c:v>26</c:v>
                </c:pt>
                <c:pt idx="586">
                  <c:v>71</c:v>
                </c:pt>
                <c:pt idx="587">
                  <c:v>65</c:v>
                </c:pt>
                <c:pt idx="588">
                  <c:v>11</c:v>
                </c:pt>
                <c:pt idx="589">
                  <c:v>64</c:v>
                </c:pt>
                <c:pt idx="590">
                  <c:v>79.333333333333343</c:v>
                </c:pt>
                <c:pt idx="591">
                  <c:v>153</c:v>
                </c:pt>
                <c:pt idx="592">
                  <c:v>9</c:v>
                </c:pt>
                <c:pt idx="593">
                  <c:v>103</c:v>
                </c:pt>
                <c:pt idx="594">
                  <c:v>25.333333333333343</c:v>
                </c:pt>
                <c:pt idx="595">
                  <c:v>2</c:v>
                </c:pt>
                <c:pt idx="596">
                  <c:v>5</c:v>
                </c:pt>
                <c:pt idx="597">
                  <c:v>243.33333333333334</c:v>
                </c:pt>
                <c:pt idx="598">
                  <c:v>77.333333333333329</c:v>
                </c:pt>
                <c:pt idx="599">
                  <c:v>73</c:v>
                </c:pt>
                <c:pt idx="600">
                  <c:v>2</c:v>
                </c:pt>
                <c:pt idx="601">
                  <c:v>76</c:v>
                </c:pt>
                <c:pt idx="602">
                  <c:v>20</c:v>
                </c:pt>
                <c:pt idx="603">
                  <c:v>81</c:v>
                </c:pt>
                <c:pt idx="604">
                  <c:v>2.3333333333333357</c:v>
                </c:pt>
                <c:pt idx="605">
                  <c:v>98.333333333333329</c:v>
                </c:pt>
                <c:pt idx="606">
                  <c:v>50</c:v>
                </c:pt>
                <c:pt idx="607">
                  <c:v>22</c:v>
                </c:pt>
                <c:pt idx="608">
                  <c:v>35</c:v>
                </c:pt>
                <c:pt idx="609">
                  <c:v>59.333333333333329</c:v>
                </c:pt>
                <c:pt idx="610">
                  <c:v>27</c:v>
                </c:pt>
                <c:pt idx="611">
                  <c:v>49</c:v>
                </c:pt>
                <c:pt idx="612">
                  <c:v>22</c:v>
                </c:pt>
                <c:pt idx="613">
                  <c:v>134</c:v>
                </c:pt>
                <c:pt idx="614">
                  <c:v>148</c:v>
                </c:pt>
                <c:pt idx="615">
                  <c:v>10</c:v>
                </c:pt>
                <c:pt idx="616">
                  <c:v>6.3333333333333286</c:v>
                </c:pt>
                <c:pt idx="617">
                  <c:v>3</c:v>
                </c:pt>
                <c:pt idx="618">
                  <c:v>22</c:v>
                </c:pt>
                <c:pt idx="619">
                  <c:v>8</c:v>
                </c:pt>
                <c:pt idx="620">
                  <c:v>82</c:v>
                </c:pt>
                <c:pt idx="621">
                  <c:v>1</c:v>
                </c:pt>
                <c:pt idx="622">
                  <c:v>76.666666666666671</c:v>
                </c:pt>
                <c:pt idx="623">
                  <c:v>69</c:v>
                </c:pt>
                <c:pt idx="624">
                  <c:v>2</c:v>
                </c:pt>
                <c:pt idx="625">
                  <c:v>47.666666666666671</c:v>
                </c:pt>
                <c:pt idx="626">
                  <c:v>28</c:v>
                </c:pt>
                <c:pt idx="627">
                  <c:v>48</c:v>
                </c:pt>
                <c:pt idx="628">
                  <c:v>191.33333333333334</c:v>
                </c:pt>
                <c:pt idx="629">
                  <c:v>22</c:v>
                </c:pt>
                <c:pt idx="630">
                  <c:v>14</c:v>
                </c:pt>
                <c:pt idx="631">
                  <c:v>126</c:v>
                </c:pt>
                <c:pt idx="632">
                  <c:v>141</c:v>
                </c:pt>
                <c:pt idx="633">
                  <c:v>28.333333333333329</c:v>
                </c:pt>
                <c:pt idx="634">
                  <c:v>34</c:v>
                </c:pt>
                <c:pt idx="635">
                  <c:v>4.3333333333333286</c:v>
                </c:pt>
                <c:pt idx="636">
                  <c:v>1</c:v>
                </c:pt>
                <c:pt idx="637">
                  <c:v>2</c:v>
                </c:pt>
                <c:pt idx="638">
                  <c:v>13</c:v>
                </c:pt>
                <c:pt idx="639">
                  <c:v>24</c:v>
                </c:pt>
                <c:pt idx="640">
                  <c:v>21</c:v>
                </c:pt>
                <c:pt idx="641">
                  <c:v>268</c:v>
                </c:pt>
                <c:pt idx="642">
                  <c:v>11</c:v>
                </c:pt>
                <c:pt idx="643">
                  <c:v>49</c:v>
                </c:pt>
                <c:pt idx="644">
                  <c:v>5</c:v>
                </c:pt>
                <c:pt idx="645">
                  <c:v>25</c:v>
                </c:pt>
                <c:pt idx="646">
                  <c:v>199</c:v>
                </c:pt>
                <c:pt idx="647">
                  <c:v>157</c:v>
                </c:pt>
                <c:pt idx="648">
                  <c:v>209</c:v>
                </c:pt>
                <c:pt idx="649">
                  <c:v>27</c:v>
                </c:pt>
                <c:pt idx="650">
                  <c:v>179</c:v>
                </c:pt>
                <c:pt idx="651">
                  <c:v>21</c:v>
                </c:pt>
                <c:pt idx="652">
                  <c:v>2.6666666666666714</c:v>
                </c:pt>
                <c:pt idx="653">
                  <c:v>1.3333333333333357</c:v>
                </c:pt>
                <c:pt idx="654">
                  <c:v>224.33333333333331</c:v>
                </c:pt>
                <c:pt idx="655">
                  <c:v>220</c:v>
                </c:pt>
                <c:pt idx="656">
                  <c:v>4</c:v>
                </c:pt>
                <c:pt idx="657">
                  <c:v>40</c:v>
                </c:pt>
                <c:pt idx="658">
                  <c:v>68</c:v>
                </c:pt>
                <c:pt idx="659">
                  <c:v>104</c:v>
                </c:pt>
                <c:pt idx="660">
                  <c:v>135</c:v>
                </c:pt>
                <c:pt idx="661">
                  <c:v>4</c:v>
                </c:pt>
                <c:pt idx="662">
                  <c:v>1</c:v>
                </c:pt>
                <c:pt idx="663">
                  <c:v>78</c:v>
                </c:pt>
                <c:pt idx="664">
                  <c:v>53</c:v>
                </c:pt>
                <c:pt idx="665">
                  <c:v>199</c:v>
                </c:pt>
                <c:pt idx="666">
                  <c:v>94</c:v>
                </c:pt>
                <c:pt idx="667">
                  <c:v>18</c:v>
                </c:pt>
                <c:pt idx="668">
                  <c:v>24.666666666666671</c:v>
                </c:pt>
                <c:pt idx="669">
                  <c:v>1</c:v>
                </c:pt>
                <c:pt idx="670">
                  <c:v>21.333333333333329</c:v>
                </c:pt>
                <c:pt idx="671">
                  <c:v>86</c:v>
                </c:pt>
                <c:pt idx="672">
                  <c:v>56</c:v>
                </c:pt>
                <c:pt idx="673">
                  <c:v>1.6666666666666714</c:v>
                </c:pt>
                <c:pt idx="674">
                  <c:v>2</c:v>
                </c:pt>
                <c:pt idx="675">
                  <c:v>74.333333333333329</c:v>
                </c:pt>
                <c:pt idx="676">
                  <c:v>1</c:v>
                </c:pt>
                <c:pt idx="677">
                  <c:v>44</c:v>
                </c:pt>
                <c:pt idx="678">
                  <c:v>51</c:v>
                </c:pt>
                <c:pt idx="679">
                  <c:v>40</c:v>
                </c:pt>
                <c:pt idx="680">
                  <c:v>13.333333333333336</c:v>
                </c:pt>
                <c:pt idx="681">
                  <c:v>39</c:v>
                </c:pt>
                <c:pt idx="682">
                  <c:v>156</c:v>
                </c:pt>
                <c:pt idx="683">
                  <c:v>176</c:v>
                </c:pt>
                <c:pt idx="684">
                  <c:v>45</c:v>
                </c:pt>
                <c:pt idx="685">
                  <c:v>21</c:v>
                </c:pt>
                <c:pt idx="686">
                  <c:v>7</c:v>
                </c:pt>
                <c:pt idx="687">
                  <c:v>3.3333333333333357</c:v>
                </c:pt>
                <c:pt idx="688">
                  <c:v>5</c:v>
                </c:pt>
                <c:pt idx="689">
                  <c:v>7</c:v>
                </c:pt>
                <c:pt idx="690">
                  <c:v>66</c:v>
                </c:pt>
                <c:pt idx="691">
                  <c:v>4</c:v>
                </c:pt>
                <c:pt idx="692">
                  <c:v>59</c:v>
                </c:pt>
                <c:pt idx="693">
                  <c:v>129.33333333333331</c:v>
                </c:pt>
                <c:pt idx="694">
                  <c:v>61.333333333333329</c:v>
                </c:pt>
                <c:pt idx="695">
                  <c:v>2</c:v>
                </c:pt>
                <c:pt idx="696">
                  <c:v>9</c:v>
                </c:pt>
                <c:pt idx="697">
                  <c:v>15</c:v>
                </c:pt>
                <c:pt idx="698">
                  <c:v>1</c:v>
                </c:pt>
                <c:pt idx="699">
                  <c:v>13</c:v>
                </c:pt>
                <c:pt idx="700">
                  <c:v>40</c:v>
                </c:pt>
                <c:pt idx="701">
                  <c:v>51.333333333333329</c:v>
                </c:pt>
                <c:pt idx="702">
                  <c:v>52.333333333333329</c:v>
                </c:pt>
                <c:pt idx="703">
                  <c:v>14</c:v>
                </c:pt>
                <c:pt idx="704">
                  <c:v>68</c:v>
                </c:pt>
                <c:pt idx="705">
                  <c:v>25.333333333333336</c:v>
                </c:pt>
                <c:pt idx="706">
                  <c:v>23</c:v>
                </c:pt>
                <c:pt idx="707">
                  <c:v>30.666666666666671</c:v>
                </c:pt>
                <c:pt idx="708">
                  <c:v>10</c:v>
                </c:pt>
                <c:pt idx="709">
                  <c:v>11</c:v>
                </c:pt>
                <c:pt idx="710">
                  <c:v>2</c:v>
                </c:pt>
                <c:pt idx="711">
                  <c:v>13</c:v>
                </c:pt>
                <c:pt idx="712">
                  <c:v>2</c:v>
                </c:pt>
                <c:pt idx="713">
                  <c:v>17</c:v>
                </c:pt>
                <c:pt idx="714">
                  <c:v>11</c:v>
                </c:pt>
                <c:pt idx="715">
                  <c:v>6</c:v>
                </c:pt>
                <c:pt idx="716">
                  <c:v>61</c:v>
                </c:pt>
                <c:pt idx="717">
                  <c:v>2</c:v>
                </c:pt>
                <c:pt idx="718">
                  <c:v>49</c:v>
                </c:pt>
                <c:pt idx="719">
                  <c:v>60</c:v>
                </c:pt>
                <c:pt idx="720">
                  <c:v>102</c:v>
                </c:pt>
                <c:pt idx="721">
                  <c:v>101</c:v>
                </c:pt>
                <c:pt idx="722">
                  <c:v>25</c:v>
                </c:pt>
                <c:pt idx="723">
                  <c:v>107</c:v>
                </c:pt>
                <c:pt idx="724">
                  <c:v>173.33333333333334</c:v>
                </c:pt>
                <c:pt idx="725">
                  <c:v>44</c:v>
                </c:pt>
                <c:pt idx="726">
                  <c:v>155</c:v>
                </c:pt>
                <c:pt idx="727">
                  <c:v>60</c:v>
                </c:pt>
                <c:pt idx="728">
                  <c:v>131.33333333333334</c:v>
                </c:pt>
                <c:pt idx="729">
                  <c:v>5</c:v>
                </c:pt>
                <c:pt idx="730">
                  <c:v>1.6666666666666714</c:v>
                </c:pt>
                <c:pt idx="731">
                  <c:v>62</c:v>
                </c:pt>
                <c:pt idx="732">
                  <c:v>27</c:v>
                </c:pt>
                <c:pt idx="733">
                  <c:v>134</c:v>
                </c:pt>
                <c:pt idx="734">
                  <c:v>37</c:v>
                </c:pt>
                <c:pt idx="735">
                  <c:v>6</c:v>
                </c:pt>
                <c:pt idx="736">
                  <c:v>185</c:v>
                </c:pt>
                <c:pt idx="737">
                  <c:v>28.666666666666671</c:v>
                </c:pt>
                <c:pt idx="738">
                  <c:v>42</c:v>
                </c:pt>
                <c:pt idx="739">
                  <c:v>139</c:v>
                </c:pt>
                <c:pt idx="740">
                  <c:v>143</c:v>
                </c:pt>
                <c:pt idx="741">
                  <c:v>141</c:v>
                </c:pt>
                <c:pt idx="742">
                  <c:v>8</c:v>
                </c:pt>
                <c:pt idx="743">
                  <c:v>2</c:v>
                </c:pt>
                <c:pt idx="744">
                  <c:v>70</c:v>
                </c:pt>
                <c:pt idx="745">
                  <c:v>154</c:v>
                </c:pt>
                <c:pt idx="746">
                  <c:v>39.333333333333329</c:v>
                </c:pt>
                <c:pt idx="747">
                  <c:v>19</c:v>
                </c:pt>
                <c:pt idx="748">
                  <c:v>2</c:v>
                </c:pt>
                <c:pt idx="749">
                  <c:v>45</c:v>
                </c:pt>
                <c:pt idx="750">
                  <c:v>1</c:v>
                </c:pt>
                <c:pt idx="751">
                  <c:v>67</c:v>
                </c:pt>
                <c:pt idx="752">
                  <c:v>57</c:v>
                </c:pt>
                <c:pt idx="753">
                  <c:v>22</c:v>
                </c:pt>
                <c:pt idx="754">
                  <c:v>41</c:v>
                </c:pt>
                <c:pt idx="755">
                  <c:v>3</c:v>
                </c:pt>
                <c:pt idx="756">
                  <c:v>11</c:v>
                </c:pt>
                <c:pt idx="757">
                  <c:v>23</c:v>
                </c:pt>
                <c:pt idx="758">
                  <c:v>11</c:v>
                </c:pt>
                <c:pt idx="759">
                  <c:v>24.333333333333329</c:v>
                </c:pt>
                <c:pt idx="760">
                  <c:v>12</c:v>
                </c:pt>
                <c:pt idx="761">
                  <c:v>2.3333333333333286</c:v>
                </c:pt>
                <c:pt idx="762">
                  <c:v>15.666666666666671</c:v>
                </c:pt>
                <c:pt idx="763">
                  <c:v>1.3333333333333357</c:v>
                </c:pt>
                <c:pt idx="764">
                  <c:v>113.33333333333333</c:v>
                </c:pt>
                <c:pt idx="765">
                  <c:v>124.33333333333333</c:v>
                </c:pt>
                <c:pt idx="766">
                  <c:v>2</c:v>
                </c:pt>
                <c:pt idx="767">
                  <c:v>15.333333333333329</c:v>
                </c:pt>
                <c:pt idx="768">
                  <c:v>97.333333333333329</c:v>
                </c:pt>
                <c:pt idx="769">
                  <c:v>60</c:v>
                </c:pt>
                <c:pt idx="770">
                  <c:v>61</c:v>
                </c:pt>
                <c:pt idx="771">
                  <c:v>100</c:v>
                </c:pt>
                <c:pt idx="772">
                  <c:v>35</c:v>
                </c:pt>
                <c:pt idx="773">
                  <c:v>9</c:v>
                </c:pt>
                <c:pt idx="774">
                  <c:v>201</c:v>
                </c:pt>
                <c:pt idx="775">
                  <c:v>47</c:v>
                </c:pt>
                <c:pt idx="776">
                  <c:v>104</c:v>
                </c:pt>
                <c:pt idx="777">
                  <c:v>28</c:v>
                </c:pt>
                <c:pt idx="778">
                  <c:v>16</c:v>
                </c:pt>
                <c:pt idx="779">
                  <c:v>88</c:v>
                </c:pt>
                <c:pt idx="780">
                  <c:v>127</c:v>
                </c:pt>
                <c:pt idx="781">
                  <c:v>281</c:v>
                </c:pt>
                <c:pt idx="782">
                  <c:v>153.33333333333331</c:v>
                </c:pt>
                <c:pt idx="783">
                  <c:v>5</c:v>
                </c:pt>
                <c:pt idx="784">
                  <c:v>18</c:v>
                </c:pt>
                <c:pt idx="785">
                  <c:v>145</c:v>
                </c:pt>
                <c:pt idx="786">
                  <c:v>249</c:v>
                </c:pt>
                <c:pt idx="787">
                  <c:v>5</c:v>
                </c:pt>
                <c:pt idx="788">
                  <c:v>242</c:v>
                </c:pt>
                <c:pt idx="789">
                  <c:v>2</c:v>
                </c:pt>
                <c:pt idx="790">
                  <c:v>186</c:v>
                </c:pt>
                <c:pt idx="791">
                  <c:v>28</c:v>
                </c:pt>
                <c:pt idx="792">
                  <c:v>36</c:v>
                </c:pt>
                <c:pt idx="793">
                  <c:v>70</c:v>
                </c:pt>
                <c:pt idx="794">
                  <c:v>254</c:v>
                </c:pt>
                <c:pt idx="795">
                  <c:v>24</c:v>
                </c:pt>
                <c:pt idx="796">
                  <c:v>210</c:v>
                </c:pt>
                <c:pt idx="797">
                  <c:v>1</c:v>
                </c:pt>
                <c:pt idx="798">
                  <c:v>93</c:v>
                </c:pt>
                <c:pt idx="799">
                  <c:v>32</c:v>
                </c:pt>
                <c:pt idx="800">
                  <c:v>193</c:v>
                </c:pt>
                <c:pt idx="801">
                  <c:v>150.33333333333331</c:v>
                </c:pt>
                <c:pt idx="802">
                  <c:v>141</c:v>
                </c:pt>
                <c:pt idx="803">
                  <c:v>62</c:v>
                </c:pt>
                <c:pt idx="804">
                  <c:v>7</c:v>
                </c:pt>
                <c:pt idx="805">
                  <c:v>53</c:v>
                </c:pt>
                <c:pt idx="806">
                  <c:v>37</c:v>
                </c:pt>
                <c:pt idx="807">
                  <c:v>79</c:v>
                </c:pt>
                <c:pt idx="808">
                  <c:v>43</c:v>
                </c:pt>
                <c:pt idx="809">
                  <c:v>1</c:v>
                </c:pt>
                <c:pt idx="810">
                  <c:v>92</c:v>
                </c:pt>
                <c:pt idx="811">
                  <c:v>24</c:v>
                </c:pt>
                <c:pt idx="812">
                  <c:v>17.666666666666671</c:v>
                </c:pt>
                <c:pt idx="813">
                  <c:v>43</c:v>
                </c:pt>
                <c:pt idx="814">
                  <c:v>41</c:v>
                </c:pt>
                <c:pt idx="815">
                  <c:v>42</c:v>
                </c:pt>
                <c:pt idx="816">
                  <c:v>79</c:v>
                </c:pt>
                <c:pt idx="817">
                  <c:v>16</c:v>
                </c:pt>
                <c:pt idx="818">
                  <c:v>2.6666666666666714</c:v>
                </c:pt>
                <c:pt idx="819">
                  <c:v>31</c:v>
                </c:pt>
                <c:pt idx="820">
                  <c:v>4.6666666666666714</c:v>
                </c:pt>
                <c:pt idx="821">
                  <c:v>65</c:v>
                </c:pt>
                <c:pt idx="822">
                  <c:v>223</c:v>
                </c:pt>
                <c:pt idx="823">
                  <c:v>12</c:v>
                </c:pt>
                <c:pt idx="824">
                  <c:v>118</c:v>
                </c:pt>
                <c:pt idx="825">
                  <c:v>32.333333333333329</c:v>
                </c:pt>
                <c:pt idx="826">
                  <c:v>20</c:v>
                </c:pt>
                <c:pt idx="827">
                  <c:v>1.3333333333333357</c:v>
                </c:pt>
                <c:pt idx="828">
                  <c:v>77.666666666666671</c:v>
                </c:pt>
                <c:pt idx="829">
                  <c:v>4</c:v>
                </c:pt>
                <c:pt idx="830">
                  <c:v>43</c:v>
                </c:pt>
                <c:pt idx="831">
                  <c:v>14</c:v>
                </c:pt>
                <c:pt idx="832">
                  <c:v>23</c:v>
                </c:pt>
                <c:pt idx="833">
                  <c:v>2</c:v>
                </c:pt>
                <c:pt idx="834">
                  <c:v>31</c:v>
                </c:pt>
                <c:pt idx="835">
                  <c:v>10</c:v>
                </c:pt>
                <c:pt idx="836">
                  <c:v>13</c:v>
                </c:pt>
                <c:pt idx="837">
                  <c:v>96.333333333333329</c:v>
                </c:pt>
                <c:pt idx="838">
                  <c:v>20</c:v>
                </c:pt>
                <c:pt idx="839">
                  <c:v>46</c:v>
                </c:pt>
                <c:pt idx="840">
                  <c:v>10.666666666666671</c:v>
                </c:pt>
                <c:pt idx="841">
                  <c:v>26</c:v>
                </c:pt>
                <c:pt idx="842">
                  <c:v>3</c:v>
                </c:pt>
                <c:pt idx="843">
                  <c:v>36</c:v>
                </c:pt>
                <c:pt idx="844">
                  <c:v>34.666666666666671</c:v>
                </c:pt>
                <c:pt idx="845">
                  <c:v>8</c:v>
                </c:pt>
                <c:pt idx="846">
                  <c:v>136.33333333333334</c:v>
                </c:pt>
                <c:pt idx="847">
                  <c:v>26</c:v>
                </c:pt>
                <c:pt idx="848">
                  <c:v>53</c:v>
                </c:pt>
                <c:pt idx="849">
                  <c:v>2</c:v>
                </c:pt>
                <c:pt idx="850">
                  <c:v>29</c:v>
                </c:pt>
                <c:pt idx="851">
                  <c:v>2</c:v>
                </c:pt>
                <c:pt idx="852">
                  <c:v>4</c:v>
                </c:pt>
                <c:pt idx="853">
                  <c:v>33</c:v>
                </c:pt>
                <c:pt idx="854">
                  <c:v>102.33333333333333</c:v>
                </c:pt>
                <c:pt idx="855">
                  <c:v>50</c:v>
                </c:pt>
                <c:pt idx="856">
                  <c:v>33</c:v>
                </c:pt>
                <c:pt idx="857">
                  <c:v>150</c:v>
                </c:pt>
                <c:pt idx="858">
                  <c:v>91</c:v>
                </c:pt>
                <c:pt idx="859">
                  <c:v>1</c:v>
                </c:pt>
                <c:pt idx="860">
                  <c:v>32</c:v>
                </c:pt>
                <c:pt idx="861">
                  <c:v>20</c:v>
                </c:pt>
                <c:pt idx="862">
                  <c:v>9.6666666666666714</c:v>
                </c:pt>
                <c:pt idx="863">
                  <c:v>20</c:v>
                </c:pt>
                <c:pt idx="864">
                  <c:v>43.333333333333336</c:v>
                </c:pt>
                <c:pt idx="865">
                  <c:v>122.33333333333334</c:v>
                </c:pt>
                <c:pt idx="866">
                  <c:v>76</c:v>
                </c:pt>
                <c:pt idx="867">
                  <c:v>1</c:v>
                </c:pt>
                <c:pt idx="868">
                  <c:v>81</c:v>
                </c:pt>
                <c:pt idx="869">
                  <c:v>11</c:v>
                </c:pt>
                <c:pt idx="870">
                  <c:v>10</c:v>
                </c:pt>
                <c:pt idx="871">
                  <c:v>6</c:v>
                </c:pt>
                <c:pt idx="872">
                  <c:v>19</c:v>
                </c:pt>
                <c:pt idx="873">
                  <c:v>28</c:v>
                </c:pt>
                <c:pt idx="874">
                  <c:v>20.333333333333343</c:v>
                </c:pt>
                <c:pt idx="875">
                  <c:v>18</c:v>
                </c:pt>
                <c:pt idx="876">
                  <c:v>17</c:v>
                </c:pt>
                <c:pt idx="877">
                  <c:v>21</c:v>
                </c:pt>
                <c:pt idx="878">
                  <c:v>1.6666666666666714</c:v>
                </c:pt>
                <c:pt idx="879">
                  <c:v>9</c:v>
                </c:pt>
                <c:pt idx="880">
                  <c:v>89</c:v>
                </c:pt>
                <c:pt idx="881">
                  <c:v>26.333333333333343</c:v>
                </c:pt>
                <c:pt idx="882">
                  <c:v>2</c:v>
                </c:pt>
                <c:pt idx="883">
                  <c:v>31.333333333333329</c:v>
                </c:pt>
                <c:pt idx="884">
                  <c:v>13</c:v>
                </c:pt>
                <c:pt idx="885">
                  <c:v>7</c:v>
                </c:pt>
                <c:pt idx="886">
                  <c:v>10</c:v>
                </c:pt>
                <c:pt idx="887">
                  <c:v>4.6666666666666714</c:v>
                </c:pt>
                <c:pt idx="888">
                  <c:v>22</c:v>
                </c:pt>
                <c:pt idx="889">
                  <c:v>319.33333333333331</c:v>
                </c:pt>
                <c:pt idx="890">
                  <c:v>111</c:v>
                </c:pt>
                <c:pt idx="891">
                  <c:v>2</c:v>
                </c:pt>
                <c:pt idx="892">
                  <c:v>301</c:v>
                </c:pt>
                <c:pt idx="893">
                  <c:v>13</c:v>
                </c:pt>
                <c:pt idx="894">
                  <c:v>3</c:v>
                </c:pt>
                <c:pt idx="895">
                  <c:v>86</c:v>
                </c:pt>
                <c:pt idx="896">
                  <c:v>3.3333333333333357</c:v>
                </c:pt>
                <c:pt idx="897">
                  <c:v>84</c:v>
                </c:pt>
                <c:pt idx="898">
                  <c:v>92</c:v>
                </c:pt>
                <c:pt idx="899">
                  <c:v>91</c:v>
                </c:pt>
                <c:pt idx="900">
                  <c:v>2</c:v>
                </c:pt>
                <c:pt idx="901">
                  <c:v>1.6666666666666714</c:v>
                </c:pt>
                <c:pt idx="902">
                  <c:v>34</c:v>
                </c:pt>
                <c:pt idx="903">
                  <c:v>171.33333333333331</c:v>
                </c:pt>
                <c:pt idx="904">
                  <c:v>111</c:v>
                </c:pt>
                <c:pt idx="905">
                  <c:v>146</c:v>
                </c:pt>
                <c:pt idx="906">
                  <c:v>234</c:v>
                </c:pt>
                <c:pt idx="907">
                  <c:v>59</c:v>
                </c:pt>
                <c:pt idx="908">
                  <c:v>248</c:v>
                </c:pt>
                <c:pt idx="909">
                  <c:v>1</c:v>
                </c:pt>
                <c:pt idx="910">
                  <c:v>32</c:v>
                </c:pt>
                <c:pt idx="911">
                  <c:v>2</c:v>
                </c:pt>
                <c:pt idx="912">
                  <c:v>43.333333333333343</c:v>
                </c:pt>
                <c:pt idx="913">
                  <c:v>16</c:v>
                </c:pt>
                <c:pt idx="914">
                  <c:v>51</c:v>
                </c:pt>
                <c:pt idx="915">
                  <c:v>283</c:v>
                </c:pt>
                <c:pt idx="916">
                  <c:v>158.33333333333331</c:v>
                </c:pt>
                <c:pt idx="917">
                  <c:v>128</c:v>
                </c:pt>
                <c:pt idx="918">
                  <c:v>80</c:v>
                </c:pt>
                <c:pt idx="919">
                  <c:v>21</c:v>
                </c:pt>
                <c:pt idx="920">
                  <c:v>77</c:v>
                </c:pt>
                <c:pt idx="921">
                  <c:v>160</c:v>
                </c:pt>
                <c:pt idx="922">
                  <c:v>83</c:v>
                </c:pt>
                <c:pt idx="923">
                  <c:v>196.33333333333334</c:v>
                </c:pt>
                <c:pt idx="924">
                  <c:v>33</c:v>
                </c:pt>
                <c:pt idx="925">
                  <c:v>201</c:v>
                </c:pt>
                <c:pt idx="926">
                  <c:v>1.3333333333333357</c:v>
                </c:pt>
                <c:pt idx="927">
                  <c:v>4</c:v>
                </c:pt>
                <c:pt idx="928">
                  <c:v>10</c:v>
                </c:pt>
                <c:pt idx="929">
                  <c:v>12</c:v>
                </c:pt>
                <c:pt idx="930">
                  <c:v>16.666666666666671</c:v>
                </c:pt>
                <c:pt idx="931">
                  <c:v>22</c:v>
                </c:pt>
                <c:pt idx="932">
                  <c:v>67</c:v>
                </c:pt>
                <c:pt idx="933">
                  <c:v>1</c:v>
                </c:pt>
                <c:pt idx="934">
                  <c:v>21</c:v>
                </c:pt>
                <c:pt idx="935">
                  <c:v>13</c:v>
                </c:pt>
                <c:pt idx="936">
                  <c:v>2</c:v>
                </c:pt>
                <c:pt idx="937">
                  <c:v>56.333333333333343</c:v>
                </c:pt>
                <c:pt idx="938">
                  <c:v>1.6666666666666714</c:v>
                </c:pt>
                <c:pt idx="939">
                  <c:v>41</c:v>
                </c:pt>
                <c:pt idx="940">
                  <c:v>18</c:v>
                </c:pt>
                <c:pt idx="941">
                  <c:v>23.333333333333329</c:v>
                </c:pt>
                <c:pt idx="942">
                  <c:v>1</c:v>
                </c:pt>
                <c:pt idx="943">
                  <c:v>23</c:v>
                </c:pt>
                <c:pt idx="944">
                  <c:v>1.3333333333333357</c:v>
                </c:pt>
                <c:pt idx="945">
                  <c:v>32</c:v>
                </c:pt>
                <c:pt idx="946">
                  <c:v>66.666666666666671</c:v>
                </c:pt>
                <c:pt idx="947">
                  <c:v>12</c:v>
                </c:pt>
                <c:pt idx="948">
                  <c:v>38.666666666666671</c:v>
                </c:pt>
                <c:pt idx="949">
                  <c:v>45</c:v>
                </c:pt>
                <c:pt idx="950">
                  <c:v>43</c:v>
                </c:pt>
                <c:pt idx="951">
                  <c:v>19</c:v>
                </c:pt>
                <c:pt idx="952">
                  <c:v>2</c:v>
                </c:pt>
                <c:pt idx="953">
                  <c:v>23</c:v>
                </c:pt>
                <c:pt idx="954">
                  <c:v>22</c:v>
                </c:pt>
                <c:pt idx="955">
                  <c:v>145</c:v>
                </c:pt>
                <c:pt idx="956">
                  <c:v>7</c:v>
                </c:pt>
                <c:pt idx="957">
                  <c:v>23</c:v>
                </c:pt>
                <c:pt idx="958">
                  <c:v>104</c:v>
                </c:pt>
                <c:pt idx="959">
                  <c:v>124.66666666666667</c:v>
                </c:pt>
                <c:pt idx="960">
                  <c:v>6</c:v>
                </c:pt>
                <c:pt idx="961">
                  <c:v>1.3333333333333357</c:v>
                </c:pt>
                <c:pt idx="962">
                  <c:v>2</c:v>
                </c:pt>
                <c:pt idx="963">
                  <c:v>11.333333333333329</c:v>
                </c:pt>
                <c:pt idx="964">
                  <c:v>26</c:v>
                </c:pt>
                <c:pt idx="965">
                  <c:v>117.33333333333334</c:v>
                </c:pt>
                <c:pt idx="966">
                  <c:v>2</c:v>
                </c:pt>
                <c:pt idx="967">
                  <c:v>61</c:v>
                </c:pt>
                <c:pt idx="968">
                  <c:v>133</c:v>
                </c:pt>
                <c:pt idx="969">
                  <c:v>46</c:v>
                </c:pt>
                <c:pt idx="970">
                  <c:v>77</c:v>
                </c:pt>
                <c:pt idx="971">
                  <c:v>172</c:v>
                </c:pt>
                <c:pt idx="972">
                  <c:v>6</c:v>
                </c:pt>
                <c:pt idx="973">
                  <c:v>21</c:v>
                </c:pt>
                <c:pt idx="974">
                  <c:v>63</c:v>
                </c:pt>
                <c:pt idx="975">
                  <c:v>117</c:v>
                </c:pt>
                <c:pt idx="976">
                  <c:v>235</c:v>
                </c:pt>
                <c:pt idx="977">
                  <c:v>89</c:v>
                </c:pt>
                <c:pt idx="978">
                  <c:v>2</c:v>
                </c:pt>
                <c:pt idx="979">
                  <c:v>9.3333333333333357</c:v>
                </c:pt>
                <c:pt idx="980">
                  <c:v>34.666666666666671</c:v>
                </c:pt>
                <c:pt idx="981">
                  <c:v>55</c:v>
                </c:pt>
                <c:pt idx="982">
                  <c:v>96</c:v>
                </c:pt>
                <c:pt idx="983">
                  <c:v>22</c:v>
                </c:pt>
                <c:pt idx="984">
                  <c:v>1</c:v>
                </c:pt>
                <c:pt idx="985">
                  <c:v>71</c:v>
                </c:pt>
                <c:pt idx="986">
                  <c:v>5</c:v>
                </c:pt>
                <c:pt idx="987">
                  <c:v>104</c:v>
                </c:pt>
                <c:pt idx="988">
                  <c:v>3</c:v>
                </c:pt>
                <c:pt idx="989">
                  <c:v>49</c:v>
                </c:pt>
                <c:pt idx="990">
                  <c:v>120.33333333333333</c:v>
                </c:pt>
                <c:pt idx="991">
                  <c:v>3</c:v>
                </c:pt>
                <c:pt idx="992">
                  <c:v>36</c:v>
                </c:pt>
                <c:pt idx="993">
                  <c:v>95</c:v>
                </c:pt>
                <c:pt idx="994">
                  <c:v>107</c:v>
                </c:pt>
                <c:pt idx="995">
                  <c:v>1.3333333333333357</c:v>
                </c:pt>
                <c:pt idx="996">
                  <c:v>29</c:v>
                </c:pt>
                <c:pt idx="997">
                  <c:v>3</c:v>
                </c:pt>
                <c:pt idx="998">
                  <c:v>18.333333333333336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477-B347-8712-522ACA1E8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5429904"/>
        <c:axId val="-25428816"/>
      </c:lineChart>
      <c:catAx>
        <c:axId val="-2542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8816"/>
        <c:crosses val="autoZero"/>
        <c:auto val="1"/>
        <c:lblAlgn val="ctr"/>
        <c:lblOffset val="100"/>
        <c:noMultiLvlLbl val="0"/>
      </c:catAx>
      <c:valAx>
        <c:axId val="-2542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2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1'!$A$2:$A$505</c:f>
              <c:numCache>
                <c:formatCode>General</c:formatCode>
                <c:ptCount val="504"/>
                <c:pt idx="0">
                  <c:v>144566</c:v>
                </c:pt>
                <c:pt idx="1">
                  <c:v>137549</c:v>
                </c:pt>
                <c:pt idx="2">
                  <c:v>136547</c:v>
                </c:pt>
                <c:pt idx="3">
                  <c:v>135545</c:v>
                </c:pt>
                <c:pt idx="4">
                  <c:v>134543</c:v>
                </c:pt>
                <c:pt idx="5">
                  <c:v>132540</c:v>
                </c:pt>
                <c:pt idx="6">
                  <c:v>130537</c:v>
                </c:pt>
                <c:pt idx="7">
                  <c:v>129535</c:v>
                </c:pt>
                <c:pt idx="8">
                  <c:v>126509</c:v>
                </c:pt>
                <c:pt idx="9">
                  <c:v>125506</c:v>
                </c:pt>
                <c:pt idx="10">
                  <c:v>124503</c:v>
                </c:pt>
                <c:pt idx="11">
                  <c:v>123501</c:v>
                </c:pt>
                <c:pt idx="12">
                  <c:v>118489</c:v>
                </c:pt>
                <c:pt idx="13">
                  <c:v>113466</c:v>
                </c:pt>
                <c:pt idx="14">
                  <c:v>110460</c:v>
                </c:pt>
                <c:pt idx="15">
                  <c:v>109459</c:v>
                </c:pt>
                <c:pt idx="16">
                  <c:v>107438</c:v>
                </c:pt>
                <c:pt idx="17">
                  <c:v>105873</c:v>
                </c:pt>
                <c:pt idx="18">
                  <c:v>102428</c:v>
                </c:pt>
                <c:pt idx="19">
                  <c:v>98407</c:v>
                </c:pt>
                <c:pt idx="20">
                  <c:v>97405</c:v>
                </c:pt>
                <c:pt idx="21">
                  <c:v>96402</c:v>
                </c:pt>
                <c:pt idx="22">
                  <c:v>95400</c:v>
                </c:pt>
                <c:pt idx="23">
                  <c:v>94384</c:v>
                </c:pt>
                <c:pt idx="24">
                  <c:v>93381</c:v>
                </c:pt>
                <c:pt idx="25">
                  <c:v>91377</c:v>
                </c:pt>
                <c:pt idx="26">
                  <c:v>90372</c:v>
                </c:pt>
                <c:pt idx="27">
                  <c:v>89371</c:v>
                </c:pt>
                <c:pt idx="28">
                  <c:v>89058</c:v>
                </c:pt>
                <c:pt idx="29">
                  <c:v>88369</c:v>
                </c:pt>
                <c:pt idx="30">
                  <c:v>86364</c:v>
                </c:pt>
                <c:pt idx="31">
                  <c:v>84358</c:v>
                </c:pt>
                <c:pt idx="32">
                  <c:v>81337</c:v>
                </c:pt>
                <c:pt idx="33">
                  <c:v>80336</c:v>
                </c:pt>
                <c:pt idx="34">
                  <c:v>79333</c:v>
                </c:pt>
                <c:pt idx="35">
                  <c:v>78332</c:v>
                </c:pt>
                <c:pt idx="36">
                  <c:v>77330</c:v>
                </c:pt>
                <c:pt idx="37">
                  <c:v>76327</c:v>
                </c:pt>
                <c:pt idx="38">
                  <c:v>75325</c:v>
                </c:pt>
                <c:pt idx="39">
                  <c:v>74322</c:v>
                </c:pt>
                <c:pt idx="40">
                  <c:v>73320</c:v>
                </c:pt>
                <c:pt idx="41">
                  <c:v>72318</c:v>
                </c:pt>
                <c:pt idx="42">
                  <c:v>71316</c:v>
                </c:pt>
                <c:pt idx="43">
                  <c:v>70313</c:v>
                </c:pt>
                <c:pt idx="44">
                  <c:v>68309</c:v>
                </c:pt>
                <c:pt idx="45">
                  <c:v>66304</c:v>
                </c:pt>
                <c:pt idx="46">
                  <c:v>65301</c:v>
                </c:pt>
                <c:pt idx="47">
                  <c:v>64298</c:v>
                </c:pt>
                <c:pt idx="48">
                  <c:v>63295</c:v>
                </c:pt>
                <c:pt idx="49">
                  <c:v>62293</c:v>
                </c:pt>
                <c:pt idx="50">
                  <c:v>61280</c:v>
                </c:pt>
                <c:pt idx="51">
                  <c:v>60279</c:v>
                </c:pt>
                <c:pt idx="52">
                  <c:v>59263</c:v>
                </c:pt>
                <c:pt idx="53">
                  <c:v>58260</c:v>
                </c:pt>
                <c:pt idx="54">
                  <c:v>57257</c:v>
                </c:pt>
                <c:pt idx="55">
                  <c:v>56255</c:v>
                </c:pt>
                <c:pt idx="56">
                  <c:v>55252</c:v>
                </c:pt>
                <c:pt idx="57">
                  <c:v>54249</c:v>
                </c:pt>
                <c:pt idx="58">
                  <c:v>53247</c:v>
                </c:pt>
                <c:pt idx="59">
                  <c:v>52245</c:v>
                </c:pt>
                <c:pt idx="60">
                  <c:v>51242</c:v>
                </c:pt>
                <c:pt idx="61">
                  <c:v>50239</c:v>
                </c:pt>
                <c:pt idx="62">
                  <c:v>49238</c:v>
                </c:pt>
                <c:pt idx="63">
                  <c:v>47214</c:v>
                </c:pt>
                <c:pt idx="64">
                  <c:v>46212</c:v>
                </c:pt>
                <c:pt idx="65">
                  <c:v>45210</c:v>
                </c:pt>
                <c:pt idx="66">
                  <c:v>44206</c:v>
                </c:pt>
                <c:pt idx="67">
                  <c:v>43204</c:v>
                </c:pt>
                <c:pt idx="68">
                  <c:v>42202</c:v>
                </c:pt>
                <c:pt idx="69">
                  <c:v>41199</c:v>
                </c:pt>
                <c:pt idx="70">
                  <c:v>40196</c:v>
                </c:pt>
                <c:pt idx="71">
                  <c:v>39193</c:v>
                </c:pt>
                <c:pt idx="72">
                  <c:v>38440</c:v>
                </c:pt>
                <c:pt idx="73">
                  <c:v>37188</c:v>
                </c:pt>
                <c:pt idx="74">
                  <c:v>35372</c:v>
                </c:pt>
                <c:pt idx="75">
                  <c:v>34434</c:v>
                </c:pt>
                <c:pt idx="76">
                  <c:v>33178</c:v>
                </c:pt>
                <c:pt idx="77">
                  <c:v>32175</c:v>
                </c:pt>
                <c:pt idx="78">
                  <c:v>31173</c:v>
                </c:pt>
                <c:pt idx="79">
                  <c:v>30170</c:v>
                </c:pt>
                <c:pt idx="80">
                  <c:v>29168</c:v>
                </c:pt>
                <c:pt idx="81">
                  <c:v>28161</c:v>
                </c:pt>
                <c:pt idx="82">
                  <c:v>27160</c:v>
                </c:pt>
                <c:pt idx="83">
                  <c:v>26159</c:v>
                </c:pt>
                <c:pt idx="84">
                  <c:v>24154</c:v>
                </c:pt>
                <c:pt idx="85">
                  <c:v>23151</c:v>
                </c:pt>
                <c:pt idx="86">
                  <c:v>22136</c:v>
                </c:pt>
                <c:pt idx="87">
                  <c:v>21134</c:v>
                </c:pt>
                <c:pt idx="88">
                  <c:v>20256</c:v>
                </c:pt>
                <c:pt idx="89">
                  <c:v>19128</c:v>
                </c:pt>
                <c:pt idx="90">
                  <c:v>18125</c:v>
                </c:pt>
                <c:pt idx="91">
                  <c:v>17122</c:v>
                </c:pt>
                <c:pt idx="92">
                  <c:v>16120</c:v>
                </c:pt>
                <c:pt idx="93">
                  <c:v>15105</c:v>
                </c:pt>
                <c:pt idx="94">
                  <c:v>14102</c:v>
                </c:pt>
                <c:pt idx="95">
                  <c:v>13099</c:v>
                </c:pt>
                <c:pt idx="96">
                  <c:v>12097</c:v>
                </c:pt>
                <c:pt idx="97">
                  <c:v>11094</c:v>
                </c:pt>
                <c:pt idx="98">
                  <c:v>10092</c:v>
                </c:pt>
                <c:pt idx="99">
                  <c:v>9088</c:v>
                </c:pt>
                <c:pt idx="100">
                  <c:v>8085</c:v>
                </c:pt>
                <c:pt idx="101">
                  <c:v>7082</c:v>
                </c:pt>
                <c:pt idx="102">
                  <c:v>6079</c:v>
                </c:pt>
                <c:pt idx="103">
                  <c:v>5077</c:v>
                </c:pt>
                <c:pt idx="104">
                  <c:v>4074</c:v>
                </c:pt>
                <c:pt idx="105">
                  <c:v>3073</c:v>
                </c:pt>
                <c:pt idx="106">
                  <c:v>2071</c:v>
                </c:pt>
                <c:pt idx="107">
                  <c:v>1065</c:v>
                </c:pt>
                <c:pt idx="108">
                  <c:v>1062</c:v>
                </c:pt>
                <c:pt idx="109">
                  <c:v>2069</c:v>
                </c:pt>
                <c:pt idx="110">
                  <c:v>3073</c:v>
                </c:pt>
                <c:pt idx="111">
                  <c:v>4076</c:v>
                </c:pt>
                <c:pt idx="112">
                  <c:v>5079</c:v>
                </c:pt>
                <c:pt idx="113">
                  <c:v>6082</c:v>
                </c:pt>
                <c:pt idx="114">
                  <c:v>7085</c:v>
                </c:pt>
                <c:pt idx="115">
                  <c:v>8089</c:v>
                </c:pt>
                <c:pt idx="116">
                  <c:v>9092</c:v>
                </c:pt>
                <c:pt idx="117">
                  <c:v>10095</c:v>
                </c:pt>
                <c:pt idx="118">
                  <c:v>11098</c:v>
                </c:pt>
                <c:pt idx="119">
                  <c:v>12101</c:v>
                </c:pt>
                <c:pt idx="120">
                  <c:v>13110</c:v>
                </c:pt>
                <c:pt idx="121">
                  <c:v>14113</c:v>
                </c:pt>
                <c:pt idx="122">
                  <c:v>15115</c:v>
                </c:pt>
                <c:pt idx="123">
                  <c:v>16117</c:v>
                </c:pt>
                <c:pt idx="124">
                  <c:v>17119</c:v>
                </c:pt>
                <c:pt idx="125">
                  <c:v>18121</c:v>
                </c:pt>
                <c:pt idx="126">
                  <c:v>19125</c:v>
                </c:pt>
                <c:pt idx="127">
                  <c:v>20126</c:v>
                </c:pt>
                <c:pt idx="128">
                  <c:v>21127</c:v>
                </c:pt>
                <c:pt idx="129">
                  <c:v>22130</c:v>
                </c:pt>
                <c:pt idx="130">
                  <c:v>23140</c:v>
                </c:pt>
                <c:pt idx="131">
                  <c:v>24144</c:v>
                </c:pt>
                <c:pt idx="132">
                  <c:v>25146</c:v>
                </c:pt>
                <c:pt idx="133">
                  <c:v>26157</c:v>
                </c:pt>
                <c:pt idx="134">
                  <c:v>27158</c:v>
                </c:pt>
                <c:pt idx="135">
                  <c:v>28166</c:v>
                </c:pt>
                <c:pt idx="136">
                  <c:v>29169</c:v>
                </c:pt>
                <c:pt idx="137">
                  <c:v>30172</c:v>
                </c:pt>
                <c:pt idx="138">
                  <c:v>31173</c:v>
                </c:pt>
                <c:pt idx="139">
                  <c:v>32175</c:v>
                </c:pt>
                <c:pt idx="140">
                  <c:v>33177</c:v>
                </c:pt>
                <c:pt idx="141">
                  <c:v>34179</c:v>
                </c:pt>
                <c:pt idx="142">
                  <c:v>36185</c:v>
                </c:pt>
                <c:pt idx="143">
                  <c:v>37188</c:v>
                </c:pt>
                <c:pt idx="144">
                  <c:v>38192</c:v>
                </c:pt>
                <c:pt idx="145">
                  <c:v>39197</c:v>
                </c:pt>
                <c:pt idx="146">
                  <c:v>40198</c:v>
                </c:pt>
                <c:pt idx="147">
                  <c:v>41200</c:v>
                </c:pt>
                <c:pt idx="148">
                  <c:v>42203</c:v>
                </c:pt>
                <c:pt idx="149">
                  <c:v>43206</c:v>
                </c:pt>
                <c:pt idx="150">
                  <c:v>44210</c:v>
                </c:pt>
                <c:pt idx="151">
                  <c:v>45210</c:v>
                </c:pt>
                <c:pt idx="152">
                  <c:v>46212</c:v>
                </c:pt>
                <c:pt idx="153">
                  <c:v>47214</c:v>
                </c:pt>
                <c:pt idx="154">
                  <c:v>48217</c:v>
                </c:pt>
                <c:pt idx="155">
                  <c:v>49218</c:v>
                </c:pt>
                <c:pt idx="156">
                  <c:v>50221</c:v>
                </c:pt>
                <c:pt idx="157">
                  <c:v>51228</c:v>
                </c:pt>
                <c:pt idx="158">
                  <c:v>52230</c:v>
                </c:pt>
                <c:pt idx="159">
                  <c:v>53232</c:v>
                </c:pt>
                <c:pt idx="160">
                  <c:v>54235</c:v>
                </c:pt>
                <c:pt idx="161">
                  <c:v>55237</c:v>
                </c:pt>
                <c:pt idx="162">
                  <c:v>56240</c:v>
                </c:pt>
                <c:pt idx="163">
                  <c:v>57252</c:v>
                </c:pt>
                <c:pt idx="164">
                  <c:v>58257</c:v>
                </c:pt>
                <c:pt idx="165">
                  <c:v>59259</c:v>
                </c:pt>
                <c:pt idx="166">
                  <c:v>60269</c:v>
                </c:pt>
                <c:pt idx="167">
                  <c:v>61271</c:v>
                </c:pt>
                <c:pt idx="168">
                  <c:v>62273</c:v>
                </c:pt>
                <c:pt idx="169">
                  <c:v>63275</c:v>
                </c:pt>
                <c:pt idx="170">
                  <c:v>64279</c:v>
                </c:pt>
                <c:pt idx="171">
                  <c:v>65283</c:v>
                </c:pt>
                <c:pt idx="172">
                  <c:v>66286</c:v>
                </c:pt>
                <c:pt idx="173">
                  <c:v>67289</c:v>
                </c:pt>
                <c:pt idx="174">
                  <c:v>68290</c:v>
                </c:pt>
                <c:pt idx="175">
                  <c:v>69292</c:v>
                </c:pt>
                <c:pt idx="176">
                  <c:v>70293</c:v>
                </c:pt>
                <c:pt idx="177">
                  <c:v>71295</c:v>
                </c:pt>
                <c:pt idx="178">
                  <c:v>72297</c:v>
                </c:pt>
                <c:pt idx="179">
                  <c:v>73299</c:v>
                </c:pt>
                <c:pt idx="180">
                  <c:v>74300</c:v>
                </c:pt>
                <c:pt idx="181">
                  <c:v>75302</c:v>
                </c:pt>
                <c:pt idx="182">
                  <c:v>76305</c:v>
                </c:pt>
                <c:pt idx="183">
                  <c:v>77308</c:v>
                </c:pt>
                <c:pt idx="184">
                  <c:v>78309</c:v>
                </c:pt>
                <c:pt idx="185">
                  <c:v>79311</c:v>
                </c:pt>
                <c:pt idx="186">
                  <c:v>80313</c:v>
                </c:pt>
                <c:pt idx="187">
                  <c:v>81315</c:v>
                </c:pt>
                <c:pt idx="188">
                  <c:v>82316</c:v>
                </c:pt>
                <c:pt idx="189">
                  <c:v>83319</c:v>
                </c:pt>
                <c:pt idx="190">
                  <c:v>84321</c:v>
                </c:pt>
                <c:pt idx="191">
                  <c:v>85335</c:v>
                </c:pt>
                <c:pt idx="192">
                  <c:v>86337</c:v>
                </c:pt>
                <c:pt idx="193">
                  <c:v>87338</c:v>
                </c:pt>
                <c:pt idx="194">
                  <c:v>88346</c:v>
                </c:pt>
                <c:pt idx="195">
                  <c:v>89348</c:v>
                </c:pt>
                <c:pt idx="196">
                  <c:v>90349</c:v>
                </c:pt>
                <c:pt idx="197">
                  <c:v>91352</c:v>
                </c:pt>
                <c:pt idx="198">
                  <c:v>92353</c:v>
                </c:pt>
                <c:pt idx="199">
                  <c:v>93355</c:v>
                </c:pt>
                <c:pt idx="200">
                  <c:v>94356</c:v>
                </c:pt>
                <c:pt idx="201">
                  <c:v>95358</c:v>
                </c:pt>
                <c:pt idx="202">
                  <c:v>96360</c:v>
                </c:pt>
                <c:pt idx="203">
                  <c:v>97361</c:v>
                </c:pt>
                <c:pt idx="204">
                  <c:v>98364</c:v>
                </c:pt>
                <c:pt idx="205">
                  <c:v>99365</c:v>
                </c:pt>
                <c:pt idx="206">
                  <c:v>100367</c:v>
                </c:pt>
                <c:pt idx="207">
                  <c:v>1062</c:v>
                </c:pt>
                <c:pt idx="208">
                  <c:v>2067</c:v>
                </c:pt>
                <c:pt idx="209">
                  <c:v>3071</c:v>
                </c:pt>
                <c:pt idx="210">
                  <c:v>4074</c:v>
                </c:pt>
                <c:pt idx="211">
                  <c:v>5076</c:v>
                </c:pt>
                <c:pt idx="212">
                  <c:v>6087</c:v>
                </c:pt>
                <c:pt idx="213">
                  <c:v>7091</c:v>
                </c:pt>
                <c:pt idx="214">
                  <c:v>8093</c:v>
                </c:pt>
                <c:pt idx="215">
                  <c:v>9097</c:v>
                </c:pt>
                <c:pt idx="216">
                  <c:v>10100</c:v>
                </c:pt>
                <c:pt idx="217">
                  <c:v>11103</c:v>
                </c:pt>
                <c:pt idx="218">
                  <c:v>12107</c:v>
                </c:pt>
                <c:pt idx="219">
                  <c:v>13110</c:v>
                </c:pt>
                <c:pt idx="220">
                  <c:v>14114</c:v>
                </c:pt>
                <c:pt idx="221">
                  <c:v>15117</c:v>
                </c:pt>
                <c:pt idx="222">
                  <c:v>16120</c:v>
                </c:pt>
                <c:pt idx="223">
                  <c:v>17122</c:v>
                </c:pt>
                <c:pt idx="224">
                  <c:v>18127</c:v>
                </c:pt>
                <c:pt idx="225">
                  <c:v>19131</c:v>
                </c:pt>
                <c:pt idx="226">
                  <c:v>20134</c:v>
                </c:pt>
                <c:pt idx="227">
                  <c:v>21136</c:v>
                </c:pt>
                <c:pt idx="228">
                  <c:v>22138</c:v>
                </c:pt>
                <c:pt idx="229">
                  <c:v>23141</c:v>
                </c:pt>
                <c:pt idx="230">
                  <c:v>24145</c:v>
                </c:pt>
                <c:pt idx="231">
                  <c:v>25147</c:v>
                </c:pt>
                <c:pt idx="232">
                  <c:v>26151</c:v>
                </c:pt>
                <c:pt idx="233">
                  <c:v>27166</c:v>
                </c:pt>
                <c:pt idx="234">
                  <c:v>28169</c:v>
                </c:pt>
                <c:pt idx="235">
                  <c:v>29172</c:v>
                </c:pt>
                <c:pt idx="236">
                  <c:v>30176</c:v>
                </c:pt>
                <c:pt idx="237">
                  <c:v>31180</c:v>
                </c:pt>
                <c:pt idx="238">
                  <c:v>32182</c:v>
                </c:pt>
                <c:pt idx="239">
                  <c:v>33189</c:v>
                </c:pt>
                <c:pt idx="240">
                  <c:v>34191</c:v>
                </c:pt>
                <c:pt idx="241">
                  <c:v>35194</c:v>
                </c:pt>
                <c:pt idx="242">
                  <c:v>36197</c:v>
                </c:pt>
                <c:pt idx="243">
                  <c:v>37199</c:v>
                </c:pt>
                <c:pt idx="244">
                  <c:v>38202</c:v>
                </c:pt>
                <c:pt idx="245">
                  <c:v>39216</c:v>
                </c:pt>
                <c:pt idx="246">
                  <c:v>40219</c:v>
                </c:pt>
                <c:pt idx="247">
                  <c:v>41222</c:v>
                </c:pt>
                <c:pt idx="248">
                  <c:v>42224</c:v>
                </c:pt>
                <c:pt idx="249">
                  <c:v>43225</c:v>
                </c:pt>
                <c:pt idx="250">
                  <c:v>44228</c:v>
                </c:pt>
                <c:pt idx="251">
                  <c:v>45230</c:v>
                </c:pt>
                <c:pt idx="252">
                  <c:v>46232</c:v>
                </c:pt>
                <c:pt idx="253">
                  <c:v>47235</c:v>
                </c:pt>
                <c:pt idx="254">
                  <c:v>48237</c:v>
                </c:pt>
                <c:pt idx="256">
                  <c:v>50244</c:v>
                </c:pt>
                <c:pt idx="257">
                  <c:v>51247</c:v>
                </c:pt>
                <c:pt idx="258">
                  <c:v>52250</c:v>
                </c:pt>
                <c:pt idx="259">
                  <c:v>53252</c:v>
                </c:pt>
                <c:pt idx="260">
                  <c:v>54254</c:v>
                </c:pt>
                <c:pt idx="261">
                  <c:v>55257</c:v>
                </c:pt>
                <c:pt idx="262">
                  <c:v>56259</c:v>
                </c:pt>
                <c:pt idx="263">
                  <c:v>57262</c:v>
                </c:pt>
                <c:pt idx="264">
                  <c:v>58272</c:v>
                </c:pt>
                <c:pt idx="265">
                  <c:v>59289</c:v>
                </c:pt>
                <c:pt idx="266">
                  <c:v>60276</c:v>
                </c:pt>
                <c:pt idx="267">
                  <c:v>61280</c:v>
                </c:pt>
                <c:pt idx="268">
                  <c:v>62282</c:v>
                </c:pt>
                <c:pt idx="269">
                  <c:v>63284</c:v>
                </c:pt>
                <c:pt idx="270">
                  <c:v>64287</c:v>
                </c:pt>
                <c:pt idx="271">
                  <c:v>65288</c:v>
                </c:pt>
                <c:pt idx="272">
                  <c:v>66290</c:v>
                </c:pt>
                <c:pt idx="273">
                  <c:v>67291</c:v>
                </c:pt>
                <c:pt idx="274">
                  <c:v>68293</c:v>
                </c:pt>
                <c:pt idx="275">
                  <c:v>69358</c:v>
                </c:pt>
                <c:pt idx="276">
                  <c:v>70297</c:v>
                </c:pt>
                <c:pt idx="277">
                  <c:v>71299</c:v>
                </c:pt>
                <c:pt idx="278">
                  <c:v>72311</c:v>
                </c:pt>
                <c:pt idx="279">
                  <c:v>73327</c:v>
                </c:pt>
                <c:pt idx="280">
                  <c:v>74329</c:v>
                </c:pt>
                <c:pt idx="281">
                  <c:v>75332</c:v>
                </c:pt>
                <c:pt idx="282">
                  <c:v>76334</c:v>
                </c:pt>
                <c:pt idx="283">
                  <c:v>77337</c:v>
                </c:pt>
                <c:pt idx="284">
                  <c:v>78340</c:v>
                </c:pt>
                <c:pt idx="285">
                  <c:v>79341</c:v>
                </c:pt>
                <c:pt idx="286">
                  <c:v>80351</c:v>
                </c:pt>
                <c:pt idx="287">
                  <c:v>81353</c:v>
                </c:pt>
                <c:pt idx="288">
                  <c:v>82355</c:v>
                </c:pt>
                <c:pt idx="289">
                  <c:v>83357</c:v>
                </c:pt>
                <c:pt idx="290">
                  <c:v>84364</c:v>
                </c:pt>
                <c:pt idx="291">
                  <c:v>85366</c:v>
                </c:pt>
                <c:pt idx="292">
                  <c:v>88372</c:v>
                </c:pt>
                <c:pt idx="293">
                  <c:v>88624</c:v>
                </c:pt>
                <c:pt idx="294">
                  <c:v>89374</c:v>
                </c:pt>
                <c:pt idx="295">
                  <c:v>90376</c:v>
                </c:pt>
                <c:pt idx="296">
                  <c:v>91378</c:v>
                </c:pt>
                <c:pt idx="297">
                  <c:v>92661</c:v>
                </c:pt>
                <c:pt idx="298">
                  <c:v>93383</c:v>
                </c:pt>
                <c:pt idx="299">
                  <c:v>94384</c:v>
                </c:pt>
                <c:pt idx="300">
                  <c:v>95387</c:v>
                </c:pt>
                <c:pt idx="301">
                  <c:v>96389</c:v>
                </c:pt>
                <c:pt idx="302">
                  <c:v>97392</c:v>
                </c:pt>
                <c:pt idx="303">
                  <c:v>98394</c:v>
                </c:pt>
                <c:pt idx="304">
                  <c:v>99397</c:v>
                </c:pt>
                <c:pt idx="305">
                  <c:v>100399</c:v>
                </c:pt>
                <c:pt idx="306">
                  <c:v>1077</c:v>
                </c:pt>
                <c:pt idx="307">
                  <c:v>2083</c:v>
                </c:pt>
                <c:pt idx="308">
                  <c:v>3087</c:v>
                </c:pt>
                <c:pt idx="309">
                  <c:v>4089</c:v>
                </c:pt>
                <c:pt idx="310">
                  <c:v>5093</c:v>
                </c:pt>
                <c:pt idx="311">
                  <c:v>6095</c:v>
                </c:pt>
                <c:pt idx="312">
                  <c:v>7098</c:v>
                </c:pt>
                <c:pt idx="313">
                  <c:v>8099</c:v>
                </c:pt>
                <c:pt idx="314">
                  <c:v>9102</c:v>
                </c:pt>
                <c:pt idx="315">
                  <c:v>10105</c:v>
                </c:pt>
                <c:pt idx="316">
                  <c:v>11107</c:v>
                </c:pt>
                <c:pt idx="317">
                  <c:v>12110</c:v>
                </c:pt>
                <c:pt idx="318">
                  <c:v>13124</c:v>
                </c:pt>
                <c:pt idx="319">
                  <c:v>14126</c:v>
                </c:pt>
                <c:pt idx="320">
                  <c:v>15129</c:v>
                </c:pt>
                <c:pt idx="321">
                  <c:v>16143</c:v>
                </c:pt>
                <c:pt idx="322">
                  <c:v>17145</c:v>
                </c:pt>
                <c:pt idx="323">
                  <c:v>18148</c:v>
                </c:pt>
                <c:pt idx="324">
                  <c:v>19160</c:v>
                </c:pt>
                <c:pt idx="325">
                  <c:v>20163</c:v>
                </c:pt>
                <c:pt idx="326">
                  <c:v>21165</c:v>
                </c:pt>
                <c:pt idx="327">
                  <c:v>22168</c:v>
                </c:pt>
                <c:pt idx="328">
                  <c:v>23171</c:v>
                </c:pt>
                <c:pt idx="329">
                  <c:v>24174</c:v>
                </c:pt>
                <c:pt idx="330">
                  <c:v>25177</c:v>
                </c:pt>
                <c:pt idx="331">
                  <c:v>26180</c:v>
                </c:pt>
                <c:pt idx="332">
                  <c:v>27183</c:v>
                </c:pt>
                <c:pt idx="333">
                  <c:v>28186</c:v>
                </c:pt>
                <c:pt idx="334">
                  <c:v>29189</c:v>
                </c:pt>
                <c:pt idx="335">
                  <c:v>30192</c:v>
                </c:pt>
                <c:pt idx="336">
                  <c:v>31194</c:v>
                </c:pt>
                <c:pt idx="337">
                  <c:v>32196</c:v>
                </c:pt>
                <c:pt idx="338">
                  <c:v>33262</c:v>
                </c:pt>
                <c:pt idx="339">
                  <c:v>35212</c:v>
                </c:pt>
                <c:pt idx="340">
                  <c:v>36225</c:v>
                </c:pt>
                <c:pt idx="341">
                  <c:v>37226</c:v>
                </c:pt>
                <c:pt idx="342">
                  <c:v>38227</c:v>
                </c:pt>
                <c:pt idx="343">
                  <c:v>39230</c:v>
                </c:pt>
                <c:pt idx="344">
                  <c:v>40233</c:v>
                </c:pt>
                <c:pt idx="345">
                  <c:v>41248</c:v>
                </c:pt>
                <c:pt idx="346">
                  <c:v>42254</c:v>
                </c:pt>
                <c:pt idx="347">
                  <c:v>43256</c:v>
                </c:pt>
                <c:pt idx="348">
                  <c:v>44260</c:v>
                </c:pt>
                <c:pt idx="349">
                  <c:v>45271</c:v>
                </c:pt>
                <c:pt idx="350">
                  <c:v>46272</c:v>
                </c:pt>
                <c:pt idx="351">
                  <c:v>47276</c:v>
                </c:pt>
                <c:pt idx="352">
                  <c:v>48278</c:v>
                </c:pt>
                <c:pt idx="353">
                  <c:v>49294</c:v>
                </c:pt>
                <c:pt idx="354">
                  <c:v>50296</c:v>
                </c:pt>
                <c:pt idx="355">
                  <c:v>51299</c:v>
                </c:pt>
                <c:pt idx="356">
                  <c:v>52303</c:v>
                </c:pt>
                <c:pt idx="357">
                  <c:v>53305</c:v>
                </c:pt>
                <c:pt idx="358">
                  <c:v>54307</c:v>
                </c:pt>
                <c:pt idx="359">
                  <c:v>55309</c:v>
                </c:pt>
                <c:pt idx="360">
                  <c:v>56311</c:v>
                </c:pt>
                <c:pt idx="361">
                  <c:v>57314</c:v>
                </c:pt>
                <c:pt idx="362">
                  <c:v>58316</c:v>
                </c:pt>
                <c:pt idx="363">
                  <c:v>59319</c:v>
                </c:pt>
                <c:pt idx="364">
                  <c:v>60321</c:v>
                </c:pt>
                <c:pt idx="365">
                  <c:v>61323</c:v>
                </c:pt>
                <c:pt idx="366">
                  <c:v>62326</c:v>
                </c:pt>
                <c:pt idx="367">
                  <c:v>63327</c:v>
                </c:pt>
                <c:pt idx="368">
                  <c:v>65330</c:v>
                </c:pt>
                <c:pt idx="369">
                  <c:v>66333</c:v>
                </c:pt>
                <c:pt idx="370">
                  <c:v>67336</c:v>
                </c:pt>
                <c:pt idx="371">
                  <c:v>68339</c:v>
                </c:pt>
                <c:pt idx="372">
                  <c:v>69342</c:v>
                </c:pt>
                <c:pt idx="373">
                  <c:v>70344</c:v>
                </c:pt>
                <c:pt idx="374">
                  <c:v>71347</c:v>
                </c:pt>
                <c:pt idx="375">
                  <c:v>72350</c:v>
                </c:pt>
                <c:pt idx="376">
                  <c:v>73352</c:v>
                </c:pt>
                <c:pt idx="377">
                  <c:v>74355</c:v>
                </c:pt>
                <c:pt idx="378">
                  <c:v>75358</c:v>
                </c:pt>
                <c:pt idx="379">
                  <c:v>76360</c:v>
                </c:pt>
                <c:pt idx="380">
                  <c:v>77369</c:v>
                </c:pt>
                <c:pt idx="381">
                  <c:v>78371</c:v>
                </c:pt>
                <c:pt idx="382">
                  <c:v>79373</c:v>
                </c:pt>
                <c:pt idx="383">
                  <c:v>80376</c:v>
                </c:pt>
                <c:pt idx="384">
                  <c:v>81378</c:v>
                </c:pt>
                <c:pt idx="385">
                  <c:v>82380</c:v>
                </c:pt>
                <c:pt idx="386">
                  <c:v>83394</c:v>
                </c:pt>
                <c:pt idx="387">
                  <c:v>84397</c:v>
                </c:pt>
                <c:pt idx="388">
                  <c:v>85412</c:v>
                </c:pt>
                <c:pt idx="389">
                  <c:v>86413</c:v>
                </c:pt>
                <c:pt idx="390">
                  <c:v>87918</c:v>
                </c:pt>
                <c:pt idx="391">
                  <c:v>88418</c:v>
                </c:pt>
                <c:pt idx="392">
                  <c:v>89420</c:v>
                </c:pt>
                <c:pt idx="393">
                  <c:v>90421</c:v>
                </c:pt>
                <c:pt idx="394">
                  <c:v>91423</c:v>
                </c:pt>
                <c:pt idx="395">
                  <c:v>92425</c:v>
                </c:pt>
                <c:pt idx="396">
                  <c:v>93430</c:v>
                </c:pt>
                <c:pt idx="397">
                  <c:v>94432</c:v>
                </c:pt>
                <c:pt idx="398">
                  <c:v>95447</c:v>
                </c:pt>
                <c:pt idx="399">
                  <c:v>96449</c:v>
                </c:pt>
                <c:pt idx="400">
                  <c:v>97451</c:v>
                </c:pt>
                <c:pt idx="401">
                  <c:v>98453</c:v>
                </c:pt>
                <c:pt idx="402">
                  <c:v>99456</c:v>
                </c:pt>
                <c:pt idx="403">
                  <c:v>100457</c:v>
                </c:pt>
                <c:pt idx="404">
                  <c:v>101459</c:v>
                </c:pt>
                <c:pt idx="405">
                  <c:v>1062</c:v>
                </c:pt>
                <c:pt idx="406">
                  <c:v>2068</c:v>
                </c:pt>
                <c:pt idx="407">
                  <c:v>3070</c:v>
                </c:pt>
                <c:pt idx="408">
                  <c:v>4072</c:v>
                </c:pt>
                <c:pt idx="409">
                  <c:v>5076</c:v>
                </c:pt>
                <c:pt idx="410">
                  <c:v>6078</c:v>
                </c:pt>
                <c:pt idx="411">
                  <c:v>7086</c:v>
                </c:pt>
                <c:pt idx="412">
                  <c:v>8088</c:v>
                </c:pt>
                <c:pt idx="413">
                  <c:v>9091</c:v>
                </c:pt>
                <c:pt idx="414">
                  <c:v>10094</c:v>
                </c:pt>
                <c:pt idx="415">
                  <c:v>11097</c:v>
                </c:pt>
                <c:pt idx="416">
                  <c:v>12100</c:v>
                </c:pt>
                <c:pt idx="417">
                  <c:v>13103</c:v>
                </c:pt>
                <c:pt idx="418">
                  <c:v>14106</c:v>
                </c:pt>
                <c:pt idx="419">
                  <c:v>15109</c:v>
                </c:pt>
                <c:pt idx="420">
                  <c:v>16112</c:v>
                </c:pt>
                <c:pt idx="421">
                  <c:v>17121</c:v>
                </c:pt>
                <c:pt idx="422">
                  <c:v>18124</c:v>
                </c:pt>
                <c:pt idx="423">
                  <c:v>19127</c:v>
                </c:pt>
                <c:pt idx="424">
                  <c:v>20130</c:v>
                </c:pt>
                <c:pt idx="425">
                  <c:v>21134</c:v>
                </c:pt>
                <c:pt idx="426">
                  <c:v>22136</c:v>
                </c:pt>
                <c:pt idx="427">
                  <c:v>23138</c:v>
                </c:pt>
                <c:pt idx="428">
                  <c:v>24142</c:v>
                </c:pt>
                <c:pt idx="429">
                  <c:v>25154</c:v>
                </c:pt>
                <c:pt idx="430">
                  <c:v>26156</c:v>
                </c:pt>
                <c:pt idx="431">
                  <c:v>27170</c:v>
                </c:pt>
                <c:pt idx="432">
                  <c:v>28173</c:v>
                </c:pt>
                <c:pt idx="433">
                  <c:v>29176</c:v>
                </c:pt>
                <c:pt idx="434">
                  <c:v>30178</c:v>
                </c:pt>
                <c:pt idx="435">
                  <c:v>31180</c:v>
                </c:pt>
                <c:pt idx="436">
                  <c:v>32183</c:v>
                </c:pt>
                <c:pt idx="437">
                  <c:v>33186</c:v>
                </c:pt>
                <c:pt idx="438">
                  <c:v>34189</c:v>
                </c:pt>
                <c:pt idx="439">
                  <c:v>35191</c:v>
                </c:pt>
                <c:pt idx="440">
                  <c:v>36195</c:v>
                </c:pt>
                <c:pt idx="441">
                  <c:v>37202</c:v>
                </c:pt>
                <c:pt idx="442">
                  <c:v>38205</c:v>
                </c:pt>
                <c:pt idx="443">
                  <c:v>39207</c:v>
                </c:pt>
                <c:pt idx="444">
                  <c:v>40209</c:v>
                </c:pt>
                <c:pt idx="445">
                  <c:v>41219</c:v>
                </c:pt>
                <c:pt idx="446">
                  <c:v>42333</c:v>
                </c:pt>
                <c:pt idx="447">
                  <c:v>43224</c:v>
                </c:pt>
                <c:pt idx="448">
                  <c:v>44227</c:v>
                </c:pt>
                <c:pt idx="449">
                  <c:v>45229</c:v>
                </c:pt>
                <c:pt idx="450">
                  <c:v>46231</c:v>
                </c:pt>
                <c:pt idx="451">
                  <c:v>48299</c:v>
                </c:pt>
                <c:pt idx="452">
                  <c:v>49238</c:v>
                </c:pt>
                <c:pt idx="453">
                  <c:v>50239</c:v>
                </c:pt>
                <c:pt idx="454">
                  <c:v>51242</c:v>
                </c:pt>
                <c:pt idx="455">
                  <c:v>52244</c:v>
                </c:pt>
                <c:pt idx="456">
                  <c:v>53260</c:v>
                </c:pt>
                <c:pt idx="457">
                  <c:v>54262</c:v>
                </c:pt>
                <c:pt idx="458">
                  <c:v>55265</c:v>
                </c:pt>
                <c:pt idx="459">
                  <c:v>56266</c:v>
                </c:pt>
                <c:pt idx="460">
                  <c:v>57277</c:v>
                </c:pt>
                <c:pt idx="461">
                  <c:v>58279</c:v>
                </c:pt>
                <c:pt idx="462">
                  <c:v>59282</c:v>
                </c:pt>
                <c:pt idx="463">
                  <c:v>60284</c:v>
                </c:pt>
                <c:pt idx="464">
                  <c:v>61286</c:v>
                </c:pt>
                <c:pt idx="465">
                  <c:v>62288</c:v>
                </c:pt>
                <c:pt idx="466">
                  <c:v>63289</c:v>
                </c:pt>
                <c:pt idx="467">
                  <c:v>64292</c:v>
                </c:pt>
                <c:pt idx="468">
                  <c:v>65301</c:v>
                </c:pt>
                <c:pt idx="469">
                  <c:v>66303</c:v>
                </c:pt>
                <c:pt idx="470">
                  <c:v>67305</c:v>
                </c:pt>
                <c:pt idx="471">
                  <c:v>68307</c:v>
                </c:pt>
                <c:pt idx="472">
                  <c:v>69308</c:v>
                </c:pt>
                <c:pt idx="473">
                  <c:v>70310</c:v>
                </c:pt>
                <c:pt idx="474">
                  <c:v>71312</c:v>
                </c:pt>
                <c:pt idx="475">
                  <c:v>72314</c:v>
                </c:pt>
                <c:pt idx="476">
                  <c:v>73316</c:v>
                </c:pt>
                <c:pt idx="477">
                  <c:v>74327</c:v>
                </c:pt>
                <c:pt idx="478">
                  <c:v>75329</c:v>
                </c:pt>
                <c:pt idx="479">
                  <c:v>76331</c:v>
                </c:pt>
                <c:pt idx="480">
                  <c:v>77334</c:v>
                </c:pt>
                <c:pt idx="481">
                  <c:v>79338</c:v>
                </c:pt>
                <c:pt idx="482">
                  <c:v>79463</c:v>
                </c:pt>
                <c:pt idx="483">
                  <c:v>80339</c:v>
                </c:pt>
                <c:pt idx="484">
                  <c:v>81341</c:v>
                </c:pt>
                <c:pt idx="485">
                  <c:v>82343</c:v>
                </c:pt>
                <c:pt idx="486">
                  <c:v>83345</c:v>
                </c:pt>
                <c:pt idx="487">
                  <c:v>85424</c:v>
                </c:pt>
                <c:pt idx="488">
                  <c:v>86975</c:v>
                </c:pt>
                <c:pt idx="489">
                  <c:v>87365</c:v>
                </c:pt>
                <c:pt idx="490">
                  <c:v>88368</c:v>
                </c:pt>
                <c:pt idx="491">
                  <c:v>89370</c:v>
                </c:pt>
                <c:pt idx="492">
                  <c:v>90381</c:v>
                </c:pt>
                <c:pt idx="493">
                  <c:v>91383</c:v>
                </c:pt>
                <c:pt idx="494">
                  <c:v>92384</c:v>
                </c:pt>
                <c:pt idx="495">
                  <c:v>93385</c:v>
                </c:pt>
                <c:pt idx="496">
                  <c:v>94388</c:v>
                </c:pt>
                <c:pt idx="497">
                  <c:v>95392</c:v>
                </c:pt>
                <c:pt idx="498">
                  <c:v>96395</c:v>
                </c:pt>
                <c:pt idx="499">
                  <c:v>97396</c:v>
                </c:pt>
                <c:pt idx="500">
                  <c:v>98399</c:v>
                </c:pt>
                <c:pt idx="501">
                  <c:v>99402</c:v>
                </c:pt>
                <c:pt idx="502">
                  <c:v>100404</c:v>
                </c:pt>
                <c:pt idx="503">
                  <c:v>101846</c:v>
                </c:pt>
              </c:numCache>
            </c:numRef>
          </c:xVal>
          <c:yVal>
            <c:numRef>
              <c:f>'Sheet 1'!$B$2:$B$505</c:f>
              <c:numCache>
                <c:formatCode>General</c:formatCode>
                <c:ptCount val="504"/>
                <c:pt idx="0">
                  <c:v>32</c:v>
                </c:pt>
                <c:pt idx="1">
                  <c:v>75</c:v>
                </c:pt>
                <c:pt idx="2">
                  <c:v>2</c:v>
                </c:pt>
                <c:pt idx="3">
                  <c:v>117.33333333333331</c:v>
                </c:pt>
                <c:pt idx="4">
                  <c:v>107</c:v>
                </c:pt>
                <c:pt idx="5">
                  <c:v>73</c:v>
                </c:pt>
                <c:pt idx="6">
                  <c:v>36.333333333333329</c:v>
                </c:pt>
                <c:pt idx="7">
                  <c:v>170</c:v>
                </c:pt>
                <c:pt idx="8">
                  <c:v>34</c:v>
                </c:pt>
                <c:pt idx="9">
                  <c:v>-1</c:v>
                </c:pt>
                <c:pt idx="10">
                  <c:v>102.33333333333331</c:v>
                </c:pt>
                <c:pt idx="11">
                  <c:v>5</c:v>
                </c:pt>
                <c:pt idx="12">
                  <c:v>117</c:v>
                </c:pt>
                <c:pt idx="13">
                  <c:v>3</c:v>
                </c:pt>
                <c:pt idx="14">
                  <c:v>3</c:v>
                </c:pt>
                <c:pt idx="15">
                  <c:v>90.333333333333314</c:v>
                </c:pt>
                <c:pt idx="16">
                  <c:v>31</c:v>
                </c:pt>
                <c:pt idx="17">
                  <c:v>81.333333333333314</c:v>
                </c:pt>
                <c:pt idx="18">
                  <c:v>4.3333333333333357</c:v>
                </c:pt>
                <c:pt idx="19">
                  <c:v>1.3333333333333286</c:v>
                </c:pt>
                <c:pt idx="20">
                  <c:v>224</c:v>
                </c:pt>
                <c:pt idx="21">
                  <c:v>121</c:v>
                </c:pt>
                <c:pt idx="22">
                  <c:v>59</c:v>
                </c:pt>
                <c:pt idx="23">
                  <c:v>58</c:v>
                </c:pt>
                <c:pt idx="24">
                  <c:v>88.333333333333329</c:v>
                </c:pt>
                <c:pt idx="25">
                  <c:v>95</c:v>
                </c:pt>
                <c:pt idx="26">
                  <c:v>73</c:v>
                </c:pt>
                <c:pt idx="27">
                  <c:v>35</c:v>
                </c:pt>
                <c:pt idx="28">
                  <c:v>19.333333333333336</c:v>
                </c:pt>
                <c:pt idx="29">
                  <c:v>3</c:v>
                </c:pt>
                <c:pt idx="30">
                  <c:v>41</c:v>
                </c:pt>
                <c:pt idx="31">
                  <c:v>139</c:v>
                </c:pt>
                <c:pt idx="32">
                  <c:v>4</c:v>
                </c:pt>
                <c:pt idx="33">
                  <c:v>-1</c:v>
                </c:pt>
                <c:pt idx="34">
                  <c:v>6</c:v>
                </c:pt>
                <c:pt idx="35">
                  <c:v>1.3333333333333357</c:v>
                </c:pt>
                <c:pt idx="36">
                  <c:v>63</c:v>
                </c:pt>
                <c:pt idx="37">
                  <c:v>191</c:v>
                </c:pt>
                <c:pt idx="38">
                  <c:v>63</c:v>
                </c:pt>
                <c:pt idx="39">
                  <c:v>100.33333333333333</c:v>
                </c:pt>
                <c:pt idx="40">
                  <c:v>4.3333333333333357</c:v>
                </c:pt>
                <c:pt idx="41">
                  <c:v>143</c:v>
                </c:pt>
                <c:pt idx="42">
                  <c:v>45</c:v>
                </c:pt>
                <c:pt idx="43">
                  <c:v>23.333333333333336</c:v>
                </c:pt>
                <c:pt idx="44">
                  <c:v>7</c:v>
                </c:pt>
                <c:pt idx="45">
                  <c:v>171</c:v>
                </c:pt>
                <c:pt idx="46">
                  <c:v>15</c:v>
                </c:pt>
                <c:pt idx="47">
                  <c:v>105.33333333333331</c:v>
                </c:pt>
                <c:pt idx="48">
                  <c:v>61</c:v>
                </c:pt>
                <c:pt idx="49">
                  <c:v>7.3333333333333286</c:v>
                </c:pt>
                <c:pt idx="50">
                  <c:v>118</c:v>
                </c:pt>
                <c:pt idx="51">
                  <c:v>4</c:v>
                </c:pt>
                <c:pt idx="52">
                  <c:v>1.3333333333333357</c:v>
                </c:pt>
                <c:pt idx="53">
                  <c:v>63</c:v>
                </c:pt>
                <c:pt idx="54">
                  <c:v>114</c:v>
                </c:pt>
                <c:pt idx="55">
                  <c:v>4</c:v>
                </c:pt>
                <c:pt idx="56">
                  <c:v>52</c:v>
                </c:pt>
                <c:pt idx="57">
                  <c:v>270</c:v>
                </c:pt>
                <c:pt idx="58">
                  <c:v>438</c:v>
                </c:pt>
                <c:pt idx="59">
                  <c:v>48</c:v>
                </c:pt>
                <c:pt idx="60">
                  <c:v>109.33333333333331</c:v>
                </c:pt>
                <c:pt idx="61">
                  <c:v>15</c:v>
                </c:pt>
                <c:pt idx="62">
                  <c:v>55</c:v>
                </c:pt>
                <c:pt idx="63">
                  <c:v>23</c:v>
                </c:pt>
                <c:pt idx="64">
                  <c:v>12.333333333333329</c:v>
                </c:pt>
                <c:pt idx="65">
                  <c:v>664.66666666666674</c:v>
                </c:pt>
                <c:pt idx="66">
                  <c:v>3</c:v>
                </c:pt>
                <c:pt idx="67">
                  <c:v>3</c:v>
                </c:pt>
                <c:pt idx="68">
                  <c:v>91</c:v>
                </c:pt>
                <c:pt idx="69">
                  <c:v>67</c:v>
                </c:pt>
                <c:pt idx="70">
                  <c:v>45</c:v>
                </c:pt>
                <c:pt idx="71">
                  <c:v>10</c:v>
                </c:pt>
                <c:pt idx="72">
                  <c:v>711.66666666666674</c:v>
                </c:pt>
                <c:pt idx="73">
                  <c:v>12</c:v>
                </c:pt>
                <c:pt idx="74">
                  <c:v>740.66666666666674</c:v>
                </c:pt>
                <c:pt idx="75">
                  <c:v>572</c:v>
                </c:pt>
                <c:pt idx="76">
                  <c:v>568</c:v>
                </c:pt>
                <c:pt idx="77">
                  <c:v>562</c:v>
                </c:pt>
                <c:pt idx="78">
                  <c:v>0</c:v>
                </c:pt>
                <c:pt idx="79">
                  <c:v>718.66666666666674</c:v>
                </c:pt>
                <c:pt idx="80">
                  <c:v>2</c:v>
                </c:pt>
                <c:pt idx="81">
                  <c:v>348.66666666666669</c:v>
                </c:pt>
                <c:pt idx="82">
                  <c:v>205</c:v>
                </c:pt>
                <c:pt idx="83">
                  <c:v>22</c:v>
                </c:pt>
                <c:pt idx="84">
                  <c:v>185</c:v>
                </c:pt>
                <c:pt idx="85">
                  <c:v>283.33333333333331</c:v>
                </c:pt>
                <c:pt idx="86">
                  <c:v>53</c:v>
                </c:pt>
                <c:pt idx="87">
                  <c:v>-1</c:v>
                </c:pt>
                <c:pt idx="88">
                  <c:v>484.66666666666669</c:v>
                </c:pt>
                <c:pt idx="89">
                  <c:v>303.66666666666669</c:v>
                </c:pt>
                <c:pt idx="90">
                  <c:v>373</c:v>
                </c:pt>
                <c:pt idx="91">
                  <c:v>15</c:v>
                </c:pt>
                <c:pt idx="92">
                  <c:v>369</c:v>
                </c:pt>
                <c:pt idx="93">
                  <c:v>176</c:v>
                </c:pt>
                <c:pt idx="94">
                  <c:v>23</c:v>
                </c:pt>
                <c:pt idx="95">
                  <c:v>1.3333333333333286</c:v>
                </c:pt>
                <c:pt idx="96">
                  <c:v>526.66666666666674</c:v>
                </c:pt>
                <c:pt idx="97">
                  <c:v>31</c:v>
                </c:pt>
                <c:pt idx="98">
                  <c:v>58.333333333333329</c:v>
                </c:pt>
                <c:pt idx="99">
                  <c:v>1.3333333333333357</c:v>
                </c:pt>
                <c:pt idx="100">
                  <c:v>12</c:v>
                </c:pt>
                <c:pt idx="101">
                  <c:v>14</c:v>
                </c:pt>
                <c:pt idx="102">
                  <c:v>5</c:v>
                </c:pt>
                <c:pt idx="103">
                  <c:v>-2</c:v>
                </c:pt>
                <c:pt idx="104">
                  <c:v>2</c:v>
                </c:pt>
                <c:pt idx="105">
                  <c:v>39.666666666666686</c:v>
                </c:pt>
                <c:pt idx="106">
                  <c:v>8</c:v>
                </c:pt>
                <c:pt idx="107">
                  <c:v>3</c:v>
                </c:pt>
                <c:pt idx="108">
                  <c:v>21</c:v>
                </c:pt>
                <c:pt idx="109">
                  <c:v>11</c:v>
                </c:pt>
                <c:pt idx="110">
                  <c:v>21.333333333333343</c:v>
                </c:pt>
                <c:pt idx="111">
                  <c:v>5</c:v>
                </c:pt>
                <c:pt idx="112">
                  <c:v>10.333333333333343</c:v>
                </c:pt>
                <c:pt idx="113">
                  <c:v>13</c:v>
                </c:pt>
                <c:pt idx="114">
                  <c:v>102</c:v>
                </c:pt>
                <c:pt idx="115">
                  <c:v>12</c:v>
                </c:pt>
                <c:pt idx="116">
                  <c:v>89.333333333333314</c:v>
                </c:pt>
                <c:pt idx="117">
                  <c:v>45</c:v>
                </c:pt>
                <c:pt idx="118">
                  <c:v>13</c:v>
                </c:pt>
                <c:pt idx="119">
                  <c:v>29</c:v>
                </c:pt>
                <c:pt idx="120">
                  <c:v>29</c:v>
                </c:pt>
                <c:pt idx="121">
                  <c:v>37</c:v>
                </c:pt>
                <c:pt idx="122">
                  <c:v>4</c:v>
                </c:pt>
                <c:pt idx="123">
                  <c:v>14</c:v>
                </c:pt>
                <c:pt idx="124">
                  <c:v>1</c:v>
                </c:pt>
                <c:pt idx="125">
                  <c:v>5</c:v>
                </c:pt>
                <c:pt idx="126">
                  <c:v>24</c:v>
                </c:pt>
                <c:pt idx="127">
                  <c:v>14</c:v>
                </c:pt>
                <c:pt idx="128">
                  <c:v>180</c:v>
                </c:pt>
                <c:pt idx="129">
                  <c:v>7</c:v>
                </c:pt>
                <c:pt idx="130">
                  <c:v>5</c:v>
                </c:pt>
                <c:pt idx="131">
                  <c:v>169</c:v>
                </c:pt>
                <c:pt idx="132">
                  <c:v>72</c:v>
                </c:pt>
                <c:pt idx="133">
                  <c:v>10</c:v>
                </c:pt>
                <c:pt idx="134">
                  <c:v>22</c:v>
                </c:pt>
                <c:pt idx="135">
                  <c:v>85</c:v>
                </c:pt>
                <c:pt idx="136">
                  <c:v>144</c:v>
                </c:pt>
                <c:pt idx="137">
                  <c:v>26</c:v>
                </c:pt>
                <c:pt idx="138">
                  <c:v>102</c:v>
                </c:pt>
                <c:pt idx="139">
                  <c:v>26</c:v>
                </c:pt>
                <c:pt idx="140">
                  <c:v>35</c:v>
                </c:pt>
                <c:pt idx="141">
                  <c:v>11</c:v>
                </c:pt>
                <c:pt idx="142">
                  <c:v>26</c:v>
                </c:pt>
                <c:pt idx="143">
                  <c:v>34</c:v>
                </c:pt>
                <c:pt idx="144">
                  <c:v>86.333333333333343</c:v>
                </c:pt>
                <c:pt idx="145">
                  <c:v>21</c:v>
                </c:pt>
                <c:pt idx="146">
                  <c:v>98</c:v>
                </c:pt>
                <c:pt idx="147">
                  <c:v>26.333333333333314</c:v>
                </c:pt>
                <c:pt idx="148">
                  <c:v>27</c:v>
                </c:pt>
                <c:pt idx="149">
                  <c:v>104.33333333333331</c:v>
                </c:pt>
                <c:pt idx="150">
                  <c:v>12</c:v>
                </c:pt>
                <c:pt idx="151">
                  <c:v>24</c:v>
                </c:pt>
                <c:pt idx="152">
                  <c:v>7.6666666666666643</c:v>
                </c:pt>
                <c:pt idx="153">
                  <c:v>159</c:v>
                </c:pt>
                <c:pt idx="154">
                  <c:v>80</c:v>
                </c:pt>
                <c:pt idx="155">
                  <c:v>17</c:v>
                </c:pt>
                <c:pt idx="156">
                  <c:v>204.66666666666669</c:v>
                </c:pt>
                <c:pt idx="157">
                  <c:v>92</c:v>
                </c:pt>
                <c:pt idx="158">
                  <c:v>9</c:v>
                </c:pt>
                <c:pt idx="159">
                  <c:v>97</c:v>
                </c:pt>
                <c:pt idx="160">
                  <c:v>37</c:v>
                </c:pt>
                <c:pt idx="161">
                  <c:v>22</c:v>
                </c:pt>
                <c:pt idx="162">
                  <c:v>49</c:v>
                </c:pt>
                <c:pt idx="163">
                  <c:v>2.6666666666666643</c:v>
                </c:pt>
                <c:pt idx="164">
                  <c:v>1</c:v>
                </c:pt>
                <c:pt idx="165">
                  <c:v>6</c:v>
                </c:pt>
                <c:pt idx="166">
                  <c:v>105.66666666666669</c:v>
                </c:pt>
                <c:pt idx="167">
                  <c:v>9</c:v>
                </c:pt>
                <c:pt idx="168">
                  <c:v>2</c:v>
                </c:pt>
                <c:pt idx="169">
                  <c:v>71</c:v>
                </c:pt>
                <c:pt idx="170">
                  <c:v>51.666666666666686</c:v>
                </c:pt>
                <c:pt idx="171">
                  <c:v>3</c:v>
                </c:pt>
                <c:pt idx="172">
                  <c:v>14</c:v>
                </c:pt>
                <c:pt idx="173">
                  <c:v>22.666666666666664</c:v>
                </c:pt>
                <c:pt idx="174">
                  <c:v>24</c:v>
                </c:pt>
                <c:pt idx="175">
                  <c:v>1</c:v>
                </c:pt>
                <c:pt idx="176">
                  <c:v>96.333333333333343</c:v>
                </c:pt>
                <c:pt idx="177">
                  <c:v>15.666666666666686</c:v>
                </c:pt>
                <c:pt idx="178">
                  <c:v>7</c:v>
                </c:pt>
                <c:pt idx="179">
                  <c:v>43.666666666666664</c:v>
                </c:pt>
                <c:pt idx="180">
                  <c:v>15</c:v>
                </c:pt>
                <c:pt idx="181">
                  <c:v>84</c:v>
                </c:pt>
                <c:pt idx="182">
                  <c:v>49</c:v>
                </c:pt>
                <c:pt idx="183">
                  <c:v>1</c:v>
                </c:pt>
                <c:pt idx="184">
                  <c:v>4</c:v>
                </c:pt>
                <c:pt idx="185">
                  <c:v>44</c:v>
                </c:pt>
                <c:pt idx="186">
                  <c:v>22</c:v>
                </c:pt>
                <c:pt idx="187">
                  <c:v>5</c:v>
                </c:pt>
                <c:pt idx="188">
                  <c:v>20</c:v>
                </c:pt>
                <c:pt idx="189">
                  <c:v>1</c:v>
                </c:pt>
                <c:pt idx="190">
                  <c:v>20</c:v>
                </c:pt>
                <c:pt idx="191">
                  <c:v>71</c:v>
                </c:pt>
                <c:pt idx="192">
                  <c:v>20</c:v>
                </c:pt>
                <c:pt idx="193">
                  <c:v>7.3333333333333428</c:v>
                </c:pt>
                <c:pt idx="194">
                  <c:v>259</c:v>
                </c:pt>
                <c:pt idx="195">
                  <c:v>3</c:v>
                </c:pt>
                <c:pt idx="196">
                  <c:v>320.33333333333331</c:v>
                </c:pt>
                <c:pt idx="197">
                  <c:v>5</c:v>
                </c:pt>
                <c:pt idx="198">
                  <c:v>7</c:v>
                </c:pt>
                <c:pt idx="199">
                  <c:v>46</c:v>
                </c:pt>
                <c:pt idx="200">
                  <c:v>1</c:v>
                </c:pt>
                <c:pt idx="201">
                  <c:v>11</c:v>
                </c:pt>
                <c:pt idx="202">
                  <c:v>83</c:v>
                </c:pt>
                <c:pt idx="203">
                  <c:v>31</c:v>
                </c:pt>
                <c:pt idx="204">
                  <c:v>6.3333333333333428</c:v>
                </c:pt>
                <c:pt idx="205">
                  <c:v>35</c:v>
                </c:pt>
                <c:pt idx="206">
                  <c:v>273</c:v>
                </c:pt>
                <c:pt idx="207">
                  <c:v>29.333333333333314</c:v>
                </c:pt>
                <c:pt idx="208">
                  <c:v>21</c:v>
                </c:pt>
                <c:pt idx="209">
                  <c:v>73</c:v>
                </c:pt>
                <c:pt idx="210">
                  <c:v>2</c:v>
                </c:pt>
                <c:pt idx="211">
                  <c:v>60</c:v>
                </c:pt>
                <c:pt idx="212">
                  <c:v>5</c:v>
                </c:pt>
                <c:pt idx="213">
                  <c:v>2</c:v>
                </c:pt>
                <c:pt idx="214">
                  <c:v>14</c:v>
                </c:pt>
                <c:pt idx="215">
                  <c:v>16.333333333333314</c:v>
                </c:pt>
                <c:pt idx="216">
                  <c:v>162</c:v>
                </c:pt>
                <c:pt idx="217">
                  <c:v>63</c:v>
                </c:pt>
                <c:pt idx="218">
                  <c:v>69</c:v>
                </c:pt>
                <c:pt idx="219">
                  <c:v>192</c:v>
                </c:pt>
                <c:pt idx="220">
                  <c:v>176.33333333333331</c:v>
                </c:pt>
                <c:pt idx="221">
                  <c:v>113</c:v>
                </c:pt>
                <c:pt idx="222">
                  <c:v>26</c:v>
                </c:pt>
                <c:pt idx="223">
                  <c:v>242</c:v>
                </c:pt>
                <c:pt idx="224">
                  <c:v>26</c:v>
                </c:pt>
                <c:pt idx="225">
                  <c:v>828</c:v>
                </c:pt>
                <c:pt idx="226">
                  <c:v>280</c:v>
                </c:pt>
                <c:pt idx="227">
                  <c:v>534</c:v>
                </c:pt>
                <c:pt idx="228">
                  <c:v>-1</c:v>
                </c:pt>
                <c:pt idx="229">
                  <c:v>37</c:v>
                </c:pt>
                <c:pt idx="230">
                  <c:v>1</c:v>
                </c:pt>
                <c:pt idx="231">
                  <c:v>15</c:v>
                </c:pt>
                <c:pt idx="232">
                  <c:v>419.33333333333331</c:v>
                </c:pt>
                <c:pt idx="233">
                  <c:v>0</c:v>
                </c:pt>
                <c:pt idx="234">
                  <c:v>4</c:v>
                </c:pt>
                <c:pt idx="235">
                  <c:v>23</c:v>
                </c:pt>
                <c:pt idx="236">
                  <c:v>525</c:v>
                </c:pt>
                <c:pt idx="237">
                  <c:v>83</c:v>
                </c:pt>
                <c:pt idx="238">
                  <c:v>269</c:v>
                </c:pt>
                <c:pt idx="239">
                  <c:v>452</c:v>
                </c:pt>
                <c:pt idx="240">
                  <c:v>112</c:v>
                </c:pt>
                <c:pt idx="241">
                  <c:v>8</c:v>
                </c:pt>
                <c:pt idx="242">
                  <c:v>44</c:v>
                </c:pt>
                <c:pt idx="243">
                  <c:v>3</c:v>
                </c:pt>
                <c:pt idx="244">
                  <c:v>3</c:v>
                </c:pt>
                <c:pt idx="245">
                  <c:v>784.33333333333337</c:v>
                </c:pt>
                <c:pt idx="246">
                  <c:v>9</c:v>
                </c:pt>
                <c:pt idx="247">
                  <c:v>390</c:v>
                </c:pt>
                <c:pt idx="248">
                  <c:v>87</c:v>
                </c:pt>
                <c:pt idx="249">
                  <c:v>124.33333333333331</c:v>
                </c:pt>
                <c:pt idx="250">
                  <c:v>409</c:v>
                </c:pt>
                <c:pt idx="251">
                  <c:v>47</c:v>
                </c:pt>
                <c:pt idx="252">
                  <c:v>46</c:v>
                </c:pt>
                <c:pt idx="253">
                  <c:v>268</c:v>
                </c:pt>
                <c:pt idx="254">
                  <c:v>43</c:v>
                </c:pt>
                <c:pt idx="256">
                  <c:v>74</c:v>
                </c:pt>
                <c:pt idx="257">
                  <c:v>315</c:v>
                </c:pt>
                <c:pt idx="258">
                  <c:v>138</c:v>
                </c:pt>
                <c:pt idx="259">
                  <c:v>225</c:v>
                </c:pt>
                <c:pt idx="260">
                  <c:v>213</c:v>
                </c:pt>
                <c:pt idx="261">
                  <c:v>24</c:v>
                </c:pt>
                <c:pt idx="262">
                  <c:v>72</c:v>
                </c:pt>
                <c:pt idx="263">
                  <c:v>362.33333333333331</c:v>
                </c:pt>
                <c:pt idx="264">
                  <c:v>49</c:v>
                </c:pt>
                <c:pt idx="265">
                  <c:v>18</c:v>
                </c:pt>
                <c:pt idx="266">
                  <c:v>435</c:v>
                </c:pt>
                <c:pt idx="267">
                  <c:v>79</c:v>
                </c:pt>
                <c:pt idx="268">
                  <c:v>256</c:v>
                </c:pt>
                <c:pt idx="269">
                  <c:v>516</c:v>
                </c:pt>
                <c:pt idx="270">
                  <c:v>819</c:v>
                </c:pt>
                <c:pt idx="271">
                  <c:v>115</c:v>
                </c:pt>
                <c:pt idx="272">
                  <c:v>160</c:v>
                </c:pt>
                <c:pt idx="273">
                  <c:v>707.33333333333326</c:v>
                </c:pt>
                <c:pt idx="274">
                  <c:v>642.33333333333326</c:v>
                </c:pt>
                <c:pt idx="275">
                  <c:v>66.333333333333329</c:v>
                </c:pt>
                <c:pt idx="276">
                  <c:v>713.33333333333326</c:v>
                </c:pt>
                <c:pt idx="277">
                  <c:v>656.33333333333326</c:v>
                </c:pt>
                <c:pt idx="278">
                  <c:v>3</c:v>
                </c:pt>
                <c:pt idx="279">
                  <c:v>196</c:v>
                </c:pt>
                <c:pt idx="280">
                  <c:v>388</c:v>
                </c:pt>
                <c:pt idx="281">
                  <c:v>2</c:v>
                </c:pt>
                <c:pt idx="282">
                  <c:v>786</c:v>
                </c:pt>
                <c:pt idx="283">
                  <c:v>139</c:v>
                </c:pt>
                <c:pt idx="284">
                  <c:v>45.333333333333329</c:v>
                </c:pt>
                <c:pt idx="285">
                  <c:v>949</c:v>
                </c:pt>
                <c:pt idx="286">
                  <c:v>574</c:v>
                </c:pt>
                <c:pt idx="287">
                  <c:v>816.33333333333326</c:v>
                </c:pt>
                <c:pt idx="288">
                  <c:v>49</c:v>
                </c:pt>
                <c:pt idx="289">
                  <c:v>235</c:v>
                </c:pt>
                <c:pt idx="290">
                  <c:v>283</c:v>
                </c:pt>
                <c:pt idx="291">
                  <c:v>18</c:v>
                </c:pt>
                <c:pt idx="292">
                  <c:v>22</c:v>
                </c:pt>
                <c:pt idx="293">
                  <c:v>70</c:v>
                </c:pt>
                <c:pt idx="294">
                  <c:v>182</c:v>
                </c:pt>
                <c:pt idx="295">
                  <c:v>688</c:v>
                </c:pt>
                <c:pt idx="296">
                  <c:v>378</c:v>
                </c:pt>
                <c:pt idx="297">
                  <c:v>439</c:v>
                </c:pt>
                <c:pt idx="298">
                  <c:v>29</c:v>
                </c:pt>
                <c:pt idx="299">
                  <c:v>637</c:v>
                </c:pt>
                <c:pt idx="300">
                  <c:v>334</c:v>
                </c:pt>
                <c:pt idx="301">
                  <c:v>30</c:v>
                </c:pt>
                <c:pt idx="302">
                  <c:v>9</c:v>
                </c:pt>
                <c:pt idx="303">
                  <c:v>690.33333333333326</c:v>
                </c:pt>
                <c:pt idx="304">
                  <c:v>507</c:v>
                </c:pt>
                <c:pt idx="305">
                  <c:v>76</c:v>
                </c:pt>
                <c:pt idx="306">
                  <c:v>11</c:v>
                </c:pt>
                <c:pt idx="307">
                  <c:v>3.6666666666666714</c:v>
                </c:pt>
                <c:pt idx="308">
                  <c:v>3.6666666666666714</c:v>
                </c:pt>
                <c:pt idx="309">
                  <c:v>14.333333333333343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9.3333333333333428</c:v>
                </c:pt>
                <c:pt idx="314">
                  <c:v>1</c:v>
                </c:pt>
                <c:pt idx="315">
                  <c:v>3</c:v>
                </c:pt>
                <c:pt idx="316">
                  <c:v>14</c:v>
                </c:pt>
                <c:pt idx="317">
                  <c:v>4</c:v>
                </c:pt>
                <c:pt idx="318">
                  <c:v>17</c:v>
                </c:pt>
                <c:pt idx="319">
                  <c:v>214</c:v>
                </c:pt>
                <c:pt idx="320">
                  <c:v>4</c:v>
                </c:pt>
                <c:pt idx="321">
                  <c:v>14</c:v>
                </c:pt>
                <c:pt idx="322">
                  <c:v>21</c:v>
                </c:pt>
                <c:pt idx="323">
                  <c:v>26</c:v>
                </c:pt>
                <c:pt idx="324">
                  <c:v>2</c:v>
                </c:pt>
                <c:pt idx="325">
                  <c:v>310</c:v>
                </c:pt>
                <c:pt idx="326">
                  <c:v>9</c:v>
                </c:pt>
                <c:pt idx="327">
                  <c:v>306</c:v>
                </c:pt>
                <c:pt idx="328">
                  <c:v>20</c:v>
                </c:pt>
                <c:pt idx="329">
                  <c:v>3</c:v>
                </c:pt>
                <c:pt idx="330">
                  <c:v>32.333333333333343</c:v>
                </c:pt>
                <c:pt idx="331">
                  <c:v>3.3333333333333286</c:v>
                </c:pt>
                <c:pt idx="332">
                  <c:v>19</c:v>
                </c:pt>
                <c:pt idx="333">
                  <c:v>97.333333333333329</c:v>
                </c:pt>
                <c:pt idx="334">
                  <c:v>312</c:v>
                </c:pt>
                <c:pt idx="335">
                  <c:v>9</c:v>
                </c:pt>
                <c:pt idx="336">
                  <c:v>3</c:v>
                </c:pt>
                <c:pt idx="337">
                  <c:v>33</c:v>
                </c:pt>
                <c:pt idx="338">
                  <c:v>94.666666666666657</c:v>
                </c:pt>
                <c:pt idx="339">
                  <c:v>9</c:v>
                </c:pt>
                <c:pt idx="340">
                  <c:v>1</c:v>
                </c:pt>
                <c:pt idx="341">
                  <c:v>91</c:v>
                </c:pt>
                <c:pt idx="342">
                  <c:v>3</c:v>
                </c:pt>
                <c:pt idx="343">
                  <c:v>56.666666666666671</c:v>
                </c:pt>
                <c:pt idx="344">
                  <c:v>22.666666666666657</c:v>
                </c:pt>
                <c:pt idx="345">
                  <c:v>8</c:v>
                </c:pt>
                <c:pt idx="346">
                  <c:v>21.666666666666671</c:v>
                </c:pt>
                <c:pt idx="347">
                  <c:v>6</c:v>
                </c:pt>
                <c:pt idx="348">
                  <c:v>33.333333333333329</c:v>
                </c:pt>
                <c:pt idx="349">
                  <c:v>2</c:v>
                </c:pt>
                <c:pt idx="350">
                  <c:v>13</c:v>
                </c:pt>
                <c:pt idx="351">
                  <c:v>2</c:v>
                </c:pt>
                <c:pt idx="352">
                  <c:v>3.6666666666666714</c:v>
                </c:pt>
                <c:pt idx="353">
                  <c:v>2</c:v>
                </c:pt>
                <c:pt idx="354">
                  <c:v>2</c:v>
                </c:pt>
                <c:pt idx="355">
                  <c:v>69.333333333333329</c:v>
                </c:pt>
                <c:pt idx="356">
                  <c:v>2</c:v>
                </c:pt>
                <c:pt idx="357">
                  <c:v>8</c:v>
                </c:pt>
                <c:pt idx="358">
                  <c:v>2</c:v>
                </c:pt>
                <c:pt idx="359">
                  <c:v>15</c:v>
                </c:pt>
                <c:pt idx="360">
                  <c:v>29</c:v>
                </c:pt>
                <c:pt idx="361">
                  <c:v>10</c:v>
                </c:pt>
                <c:pt idx="362">
                  <c:v>1</c:v>
                </c:pt>
                <c:pt idx="363">
                  <c:v>49</c:v>
                </c:pt>
                <c:pt idx="364">
                  <c:v>89</c:v>
                </c:pt>
                <c:pt idx="365">
                  <c:v>34</c:v>
                </c:pt>
                <c:pt idx="366">
                  <c:v>19</c:v>
                </c:pt>
                <c:pt idx="367">
                  <c:v>1</c:v>
                </c:pt>
                <c:pt idx="368">
                  <c:v>2</c:v>
                </c:pt>
                <c:pt idx="369">
                  <c:v>6</c:v>
                </c:pt>
                <c:pt idx="370">
                  <c:v>97.333333333333329</c:v>
                </c:pt>
                <c:pt idx="371">
                  <c:v>2</c:v>
                </c:pt>
                <c:pt idx="372">
                  <c:v>4</c:v>
                </c:pt>
                <c:pt idx="373">
                  <c:v>35</c:v>
                </c:pt>
                <c:pt idx="374">
                  <c:v>7</c:v>
                </c:pt>
                <c:pt idx="375">
                  <c:v>37.333333333333329</c:v>
                </c:pt>
                <c:pt idx="376">
                  <c:v>4</c:v>
                </c:pt>
                <c:pt idx="377">
                  <c:v>62.333333333333343</c:v>
                </c:pt>
                <c:pt idx="378">
                  <c:v>8.6666666666666572</c:v>
                </c:pt>
                <c:pt idx="379">
                  <c:v>19</c:v>
                </c:pt>
                <c:pt idx="380">
                  <c:v>17</c:v>
                </c:pt>
                <c:pt idx="381">
                  <c:v>8</c:v>
                </c:pt>
                <c:pt idx="382">
                  <c:v>8</c:v>
                </c:pt>
                <c:pt idx="383">
                  <c:v>25.666666666666657</c:v>
                </c:pt>
                <c:pt idx="384">
                  <c:v>11</c:v>
                </c:pt>
                <c:pt idx="385">
                  <c:v>2</c:v>
                </c:pt>
                <c:pt idx="386">
                  <c:v>17.666666666666671</c:v>
                </c:pt>
                <c:pt idx="387">
                  <c:v>1</c:v>
                </c:pt>
                <c:pt idx="388">
                  <c:v>38</c:v>
                </c:pt>
                <c:pt idx="389">
                  <c:v>31</c:v>
                </c:pt>
                <c:pt idx="390">
                  <c:v>21</c:v>
                </c:pt>
                <c:pt idx="391">
                  <c:v>8</c:v>
                </c:pt>
                <c:pt idx="392">
                  <c:v>14</c:v>
                </c:pt>
                <c:pt idx="393">
                  <c:v>30</c:v>
                </c:pt>
                <c:pt idx="394">
                  <c:v>124</c:v>
                </c:pt>
                <c:pt idx="395">
                  <c:v>36</c:v>
                </c:pt>
                <c:pt idx="396">
                  <c:v>4</c:v>
                </c:pt>
                <c:pt idx="397">
                  <c:v>142</c:v>
                </c:pt>
                <c:pt idx="398">
                  <c:v>11</c:v>
                </c:pt>
                <c:pt idx="399">
                  <c:v>450.66666666666663</c:v>
                </c:pt>
                <c:pt idx="400">
                  <c:v>174.33333333333334</c:v>
                </c:pt>
                <c:pt idx="401">
                  <c:v>3</c:v>
                </c:pt>
                <c:pt idx="402">
                  <c:v>164.66666666666666</c:v>
                </c:pt>
                <c:pt idx="403">
                  <c:v>396.66666666666663</c:v>
                </c:pt>
                <c:pt idx="404">
                  <c:v>2</c:v>
                </c:pt>
                <c:pt idx="405">
                  <c:v>2</c:v>
                </c:pt>
                <c:pt idx="406">
                  <c:v>9.3333333333333428</c:v>
                </c:pt>
                <c:pt idx="407">
                  <c:v>5</c:v>
                </c:pt>
                <c:pt idx="408">
                  <c:v>18</c:v>
                </c:pt>
                <c:pt idx="409">
                  <c:v>2</c:v>
                </c:pt>
                <c:pt idx="410">
                  <c:v>84.666666666666686</c:v>
                </c:pt>
                <c:pt idx="411">
                  <c:v>16.666666666666686</c:v>
                </c:pt>
                <c:pt idx="412">
                  <c:v>2</c:v>
                </c:pt>
                <c:pt idx="413">
                  <c:v>2</c:v>
                </c:pt>
                <c:pt idx="414">
                  <c:v>68</c:v>
                </c:pt>
                <c:pt idx="415">
                  <c:v>36</c:v>
                </c:pt>
                <c:pt idx="416">
                  <c:v>47</c:v>
                </c:pt>
                <c:pt idx="417">
                  <c:v>57</c:v>
                </c:pt>
                <c:pt idx="418">
                  <c:v>216</c:v>
                </c:pt>
                <c:pt idx="419">
                  <c:v>-1</c:v>
                </c:pt>
                <c:pt idx="420">
                  <c:v>184</c:v>
                </c:pt>
                <c:pt idx="421">
                  <c:v>29</c:v>
                </c:pt>
                <c:pt idx="422">
                  <c:v>509.66666666666669</c:v>
                </c:pt>
                <c:pt idx="423">
                  <c:v>534</c:v>
                </c:pt>
                <c:pt idx="424">
                  <c:v>36</c:v>
                </c:pt>
                <c:pt idx="425">
                  <c:v>540</c:v>
                </c:pt>
                <c:pt idx="426">
                  <c:v>1</c:v>
                </c:pt>
                <c:pt idx="427">
                  <c:v>328</c:v>
                </c:pt>
                <c:pt idx="428">
                  <c:v>450.66666666666669</c:v>
                </c:pt>
                <c:pt idx="429">
                  <c:v>497.66666666666669</c:v>
                </c:pt>
                <c:pt idx="430">
                  <c:v>2</c:v>
                </c:pt>
                <c:pt idx="431">
                  <c:v>46</c:v>
                </c:pt>
                <c:pt idx="432">
                  <c:v>465</c:v>
                </c:pt>
                <c:pt idx="433">
                  <c:v>0</c:v>
                </c:pt>
                <c:pt idx="434">
                  <c:v>554.66666666666674</c:v>
                </c:pt>
                <c:pt idx="435">
                  <c:v>2</c:v>
                </c:pt>
                <c:pt idx="436">
                  <c:v>97</c:v>
                </c:pt>
                <c:pt idx="437">
                  <c:v>35</c:v>
                </c:pt>
                <c:pt idx="438">
                  <c:v>2</c:v>
                </c:pt>
                <c:pt idx="439">
                  <c:v>499.66666666666669</c:v>
                </c:pt>
                <c:pt idx="440">
                  <c:v>176</c:v>
                </c:pt>
                <c:pt idx="441">
                  <c:v>1</c:v>
                </c:pt>
                <c:pt idx="442">
                  <c:v>651.66666666666674</c:v>
                </c:pt>
                <c:pt idx="443">
                  <c:v>11</c:v>
                </c:pt>
                <c:pt idx="444">
                  <c:v>645.66666666666674</c:v>
                </c:pt>
                <c:pt idx="445">
                  <c:v>485.66666666666669</c:v>
                </c:pt>
                <c:pt idx="446">
                  <c:v>43</c:v>
                </c:pt>
                <c:pt idx="447">
                  <c:v>2</c:v>
                </c:pt>
                <c:pt idx="448">
                  <c:v>4</c:v>
                </c:pt>
                <c:pt idx="449">
                  <c:v>544</c:v>
                </c:pt>
                <c:pt idx="450">
                  <c:v>36</c:v>
                </c:pt>
                <c:pt idx="451">
                  <c:v>8</c:v>
                </c:pt>
                <c:pt idx="452">
                  <c:v>183</c:v>
                </c:pt>
                <c:pt idx="453">
                  <c:v>81</c:v>
                </c:pt>
                <c:pt idx="454">
                  <c:v>48</c:v>
                </c:pt>
                <c:pt idx="455">
                  <c:v>2</c:v>
                </c:pt>
                <c:pt idx="456">
                  <c:v>561</c:v>
                </c:pt>
                <c:pt idx="457">
                  <c:v>729.66666666666674</c:v>
                </c:pt>
                <c:pt idx="458">
                  <c:v>550</c:v>
                </c:pt>
                <c:pt idx="459">
                  <c:v>29</c:v>
                </c:pt>
                <c:pt idx="460">
                  <c:v>5</c:v>
                </c:pt>
                <c:pt idx="461">
                  <c:v>1</c:v>
                </c:pt>
                <c:pt idx="462">
                  <c:v>32</c:v>
                </c:pt>
                <c:pt idx="463">
                  <c:v>580</c:v>
                </c:pt>
                <c:pt idx="464">
                  <c:v>713.66666666666674</c:v>
                </c:pt>
                <c:pt idx="465">
                  <c:v>461</c:v>
                </c:pt>
                <c:pt idx="466">
                  <c:v>25</c:v>
                </c:pt>
                <c:pt idx="467">
                  <c:v>335</c:v>
                </c:pt>
                <c:pt idx="468">
                  <c:v>37</c:v>
                </c:pt>
                <c:pt idx="469">
                  <c:v>2</c:v>
                </c:pt>
                <c:pt idx="470">
                  <c:v>22</c:v>
                </c:pt>
                <c:pt idx="471">
                  <c:v>218.66666666666666</c:v>
                </c:pt>
                <c:pt idx="472">
                  <c:v>56</c:v>
                </c:pt>
                <c:pt idx="473">
                  <c:v>248</c:v>
                </c:pt>
                <c:pt idx="474">
                  <c:v>566</c:v>
                </c:pt>
                <c:pt idx="475">
                  <c:v>18.333333333333343</c:v>
                </c:pt>
                <c:pt idx="476">
                  <c:v>2</c:v>
                </c:pt>
                <c:pt idx="477">
                  <c:v>2</c:v>
                </c:pt>
                <c:pt idx="478">
                  <c:v>234</c:v>
                </c:pt>
                <c:pt idx="479">
                  <c:v>-1</c:v>
                </c:pt>
                <c:pt idx="480">
                  <c:v>108</c:v>
                </c:pt>
                <c:pt idx="481">
                  <c:v>4</c:v>
                </c:pt>
                <c:pt idx="482">
                  <c:v>53</c:v>
                </c:pt>
                <c:pt idx="483">
                  <c:v>16</c:v>
                </c:pt>
                <c:pt idx="484">
                  <c:v>283</c:v>
                </c:pt>
                <c:pt idx="485">
                  <c:v>90</c:v>
                </c:pt>
                <c:pt idx="486">
                  <c:v>380.66666666666669</c:v>
                </c:pt>
                <c:pt idx="487">
                  <c:v>366.66666666666669</c:v>
                </c:pt>
                <c:pt idx="488">
                  <c:v>275.33333333333337</c:v>
                </c:pt>
                <c:pt idx="489">
                  <c:v>5</c:v>
                </c:pt>
                <c:pt idx="490">
                  <c:v>242</c:v>
                </c:pt>
                <c:pt idx="491">
                  <c:v>28</c:v>
                </c:pt>
                <c:pt idx="492">
                  <c:v>2</c:v>
                </c:pt>
                <c:pt idx="493">
                  <c:v>343</c:v>
                </c:pt>
                <c:pt idx="494">
                  <c:v>340</c:v>
                </c:pt>
                <c:pt idx="495">
                  <c:v>94</c:v>
                </c:pt>
                <c:pt idx="496">
                  <c:v>451</c:v>
                </c:pt>
                <c:pt idx="497">
                  <c:v>-1</c:v>
                </c:pt>
                <c:pt idx="498">
                  <c:v>2</c:v>
                </c:pt>
                <c:pt idx="499">
                  <c:v>314</c:v>
                </c:pt>
                <c:pt idx="500">
                  <c:v>4</c:v>
                </c:pt>
                <c:pt idx="501">
                  <c:v>128</c:v>
                </c:pt>
                <c:pt idx="502">
                  <c:v>2</c:v>
                </c:pt>
                <c:pt idx="503">
                  <c:v>120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1D9-5549-9F28-EBE84304F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437520"/>
        <c:axId val="-25438608"/>
      </c:scatterChart>
      <c:valAx>
        <c:axId val="-25437520"/>
        <c:scaling>
          <c:orientation val="minMax"/>
          <c:max val="12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PT"/>
          </a:p>
        </c:txPr>
        <c:crossAx val="-25438608"/>
        <c:crosses val="autoZero"/>
        <c:crossBetween val="midCat"/>
      </c:valAx>
      <c:valAx>
        <c:axId val="-254386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54375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7773-289A-4413-87C5-4955EB9AC272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24373-3AB1-4CCB-BB49-C3DEDC2F4B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9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24373-3AB1-4CCB-BB49-C3DEDC2F4B6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9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8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75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1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8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1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3F236A0-7FDE-4C6D-A725-66B6C6A9F508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6192" y="647951"/>
            <a:ext cx="8361229" cy="2098226"/>
          </a:xfrm>
        </p:spPr>
        <p:txBody>
          <a:bodyPr/>
          <a:lstStyle/>
          <a:p>
            <a:r>
              <a:rPr lang="pt-PT" sz="6000" dirty="0"/>
              <a:t>Agentes e Inteligência artificial distribuída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03727" y="2932683"/>
            <a:ext cx="3263694" cy="1086237"/>
          </a:xfrm>
        </p:spPr>
        <p:txBody>
          <a:bodyPr/>
          <a:lstStyle/>
          <a:p>
            <a:r>
              <a:rPr lang="pt-PT" sz="2400" dirty="0" smtClean="0"/>
              <a:t>Simulação Rodoviária</a:t>
            </a:r>
          </a:p>
          <a:p>
            <a:r>
              <a:rPr lang="pt-PT" sz="2400" dirty="0" smtClean="0"/>
              <a:t>2ª Entrega</a:t>
            </a:r>
          </a:p>
          <a:p>
            <a:endParaRPr lang="pt-PT" sz="2400" dirty="0"/>
          </a:p>
          <a:p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05609" y="5291664"/>
            <a:ext cx="4063794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dirty="0" smtClean="0"/>
              <a:t>Cláudia Rodrigues up201508262</a:t>
            </a:r>
          </a:p>
          <a:p>
            <a:pPr algn="r"/>
            <a:r>
              <a:rPr lang="pt-PT" dirty="0" smtClean="0"/>
              <a:t>David Reis up201607927</a:t>
            </a:r>
          </a:p>
          <a:p>
            <a:pPr algn="l"/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>
          <a:xfrm>
            <a:off x="364192" y="540374"/>
            <a:ext cx="3816349" cy="37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Análise dos dados com </a:t>
            </a:r>
            <a:r>
              <a:rPr lang="pt-PT" sz="4400" dirty="0" err="1"/>
              <a:t>RapidMiner</a:t>
            </a:r>
            <a:endParaRPr lang="pt-PT" sz="4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8" y="1917700"/>
            <a:ext cx="10441640" cy="430843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sz="1700" dirty="0" smtClean="0"/>
              <a:t>A </a:t>
            </a:r>
            <a:r>
              <a:rPr lang="pt-PT" sz="1700" dirty="0"/>
              <a:t>análise de </a:t>
            </a:r>
            <a:r>
              <a:rPr lang="pt-PT" sz="1700" dirty="0" smtClean="0"/>
              <a:t>dados com o </a:t>
            </a:r>
            <a:r>
              <a:rPr lang="pt-PT" sz="1700" i="1" dirty="0" err="1" smtClean="0"/>
              <a:t>rapidminer</a:t>
            </a:r>
            <a:r>
              <a:rPr lang="pt-PT" sz="1700" dirty="0" smtClean="0"/>
              <a:t> consistiu </a:t>
            </a:r>
            <a:r>
              <a:rPr lang="pt-PT" sz="1700" dirty="0"/>
              <a:t>na previsão do </a:t>
            </a:r>
            <a:r>
              <a:rPr lang="pt-PT" sz="1700" dirty="0" smtClean="0"/>
              <a:t>tempo de viagem total, que permite inferir o tempo de espera, variável estudada anteriormente. Para tal, geramos dados tendo em conta os primeiros 100 carros variando o algoritmo (RN/FCFS) o </a:t>
            </a:r>
            <a:r>
              <a:rPr lang="pt-PT" sz="1700" dirty="0" err="1" smtClean="0"/>
              <a:t>spawn</a:t>
            </a:r>
            <a:r>
              <a:rPr lang="pt-PT" sz="1700" dirty="0" smtClean="0"/>
              <a:t> time(1000/500) e o mapa(grande/pequeno). Assim, o </a:t>
            </a:r>
            <a:r>
              <a:rPr lang="pt-PT" sz="1700" i="1" dirty="0" err="1" smtClean="0"/>
              <a:t>dataset</a:t>
            </a:r>
            <a:r>
              <a:rPr lang="pt-PT" sz="1700" dirty="0" smtClean="0"/>
              <a:t> é composto por 800 linhas.</a:t>
            </a:r>
            <a:endParaRPr lang="pt-PT" sz="1700" dirty="0"/>
          </a:p>
          <a:p>
            <a:pPr marL="0" indent="0">
              <a:lnSpc>
                <a:spcPct val="120000"/>
              </a:lnSpc>
              <a:buNone/>
            </a:pPr>
            <a:endParaRPr lang="pt-PT" sz="17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pt-PT" sz="1700" b="1" dirty="0" smtClean="0"/>
              <a:t>Variáveis analisadas</a:t>
            </a:r>
            <a:endParaRPr lang="pt-PT" sz="1700" b="1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pt-PT" sz="1700" b="1" dirty="0" err="1" smtClean="0"/>
              <a:t>Ticks</a:t>
            </a:r>
            <a:r>
              <a:rPr lang="pt-PT" sz="1700" b="1" dirty="0" smtClean="0"/>
              <a:t> total </a:t>
            </a:r>
            <a:endParaRPr lang="pt-PT" sz="1700" b="1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pt-PT" sz="1700" dirty="0" smtClean="0"/>
              <a:t>Tempo </a:t>
            </a:r>
            <a:r>
              <a:rPr lang="pt-PT" sz="1700" dirty="0"/>
              <a:t>entrada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pt-PT" sz="1700" dirty="0"/>
              <a:t>Ponto de entrada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pt-PT" sz="1700" dirty="0"/>
              <a:t>Ponto de saída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pt-PT" sz="1700" dirty="0" smtClean="0"/>
              <a:t>Velocidade</a:t>
            </a:r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b="1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06"/>
          <a:stretch/>
        </p:blipFill>
        <p:spPr>
          <a:xfrm>
            <a:off x="4828485" y="3705353"/>
            <a:ext cx="6637283" cy="2520784"/>
          </a:xfrm>
          <a:prstGeom prst="rect">
            <a:avLst/>
          </a:prstGeom>
        </p:spPr>
      </p:pic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2736245" y="4071918"/>
            <a:ext cx="2893919" cy="24047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pt-PT" sz="1600" dirty="0"/>
              <a:t>Distância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pt-PT" sz="1600" dirty="0"/>
              <a:t>Algoritmo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pt-PT" sz="1600" i="1" dirty="0" err="1"/>
              <a:t>Spawn</a:t>
            </a:r>
            <a:r>
              <a:rPr lang="pt-PT" sz="1600" dirty="0"/>
              <a:t> </a:t>
            </a:r>
            <a:r>
              <a:rPr lang="pt-PT" sz="1600" i="1" dirty="0"/>
              <a:t>Time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pt-PT" sz="1600" dirty="0"/>
              <a:t>Mapa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pt-PT" sz="17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sz="1700" b="1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sz="17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sz="17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sz="17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sz="17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711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Análise dos dados com </a:t>
            </a:r>
            <a:r>
              <a:rPr lang="pt-PT" sz="4400" dirty="0" err="1"/>
              <a:t>RapidMiner</a:t>
            </a:r>
            <a:endParaRPr lang="pt-PT" sz="4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8" y="1849883"/>
            <a:ext cx="10441640" cy="15804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Numa primeira análise, tivemos em conta todas as variáveis. Foi possível perceber que o tempo de entrada não estava a ser tido em conta, assim com o ponto inicial e final, e o mapa. Isto porque estas variáveis estão relacionadas com a distância percorrida. Desta forma, melhoramos as variáveis independentes escolhidas, de forma a melhorar o modelo. Algumas previsões foram negativas, sendo que este facto é justificável devido???</a:t>
            </a:r>
            <a:endParaRPr lang="pt-PT" sz="1600" dirty="0"/>
          </a:p>
          <a:p>
            <a:pPr marL="0" indent="0">
              <a:lnSpc>
                <a:spcPct val="120000"/>
              </a:lnSpc>
              <a:buNone/>
            </a:pPr>
            <a:endParaRPr lang="pt-PT" sz="1700" b="1" dirty="0"/>
          </a:p>
          <a:p>
            <a:pPr marL="0" indent="0">
              <a:lnSpc>
                <a:spcPct val="120000"/>
              </a:lnSpc>
              <a:buNone/>
            </a:pPr>
            <a:endParaRPr lang="pt-PT" sz="1700" b="1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b="1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AutoShape 2" descr="A mostrar Captura de ecrã 2018-12-07, às 22.34.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8" y="3562886"/>
            <a:ext cx="2539123" cy="249651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" y="5865787"/>
            <a:ext cx="2963672" cy="83201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77364" y="3427059"/>
            <a:ext cx="8173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>
                <a:solidFill>
                  <a:schemeClr val="accent2">
                    <a:lumMod val="75000"/>
                  </a:schemeClr>
                </a:solidFill>
              </a:rPr>
              <a:t>Teste 1</a:t>
            </a:r>
            <a:endParaRPr lang="pt-PT" sz="1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87371" y="3520778"/>
            <a:ext cx="8173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>
                <a:solidFill>
                  <a:schemeClr val="accent2">
                    <a:lumMod val="75000"/>
                  </a:schemeClr>
                </a:solidFill>
              </a:rPr>
              <a:t>Teste 2</a:t>
            </a:r>
            <a:endParaRPr lang="pt-PT" sz="1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Conexão reta unidirecional 18"/>
          <p:cNvCxnSpPr/>
          <p:nvPr/>
        </p:nvCxnSpPr>
        <p:spPr>
          <a:xfrm>
            <a:off x="3094736" y="3637349"/>
            <a:ext cx="1890014" cy="1419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5855924"/>
            <a:ext cx="3390900" cy="78105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3562886"/>
            <a:ext cx="3773488" cy="212687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3869802"/>
            <a:ext cx="2914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2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Análise dos dados com </a:t>
            </a:r>
            <a:r>
              <a:rPr lang="pt-PT" sz="4400" dirty="0" err="1"/>
              <a:t>RapidMiner</a:t>
            </a:r>
            <a:endParaRPr lang="pt-PT" sz="4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8" y="1849883"/>
            <a:ext cx="10441640" cy="15804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Variar algoritmos</a:t>
            </a:r>
            <a:endParaRPr lang="pt-PT" sz="1600" dirty="0"/>
          </a:p>
          <a:p>
            <a:pPr marL="0" indent="0">
              <a:lnSpc>
                <a:spcPct val="120000"/>
              </a:lnSpc>
              <a:buNone/>
            </a:pPr>
            <a:endParaRPr lang="pt-PT" sz="1700" b="1" dirty="0"/>
          </a:p>
          <a:p>
            <a:pPr marL="0" indent="0">
              <a:lnSpc>
                <a:spcPct val="120000"/>
              </a:lnSpc>
              <a:buNone/>
            </a:pPr>
            <a:endParaRPr lang="pt-PT" sz="1700" b="1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b="1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AutoShape 2" descr="A mostrar Captura de ecrã 2018-12-07, às 22.34.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10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5173473" cy="1499616"/>
          </a:xfrm>
        </p:spPr>
        <p:txBody>
          <a:bodyPr>
            <a:normAutofit fontScale="90000"/>
          </a:bodyPr>
          <a:lstStyle/>
          <a:p>
            <a:r>
              <a:rPr lang="pt-PT" sz="4400" dirty="0"/>
              <a:t>Conclusões (análise crítica e trabalho futuro</a:t>
            </a:r>
            <a:r>
              <a:rPr lang="pt-PT" sz="4400" dirty="0" smtClean="0"/>
              <a:t>)</a:t>
            </a:r>
            <a:endParaRPr lang="pt-PT" sz="4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7" y="2351532"/>
            <a:ext cx="5194301" cy="4023360"/>
          </a:xfrm>
        </p:spPr>
        <p:txBody>
          <a:bodyPr/>
          <a:lstStyle/>
          <a:p>
            <a:pPr marL="0" indent="0">
              <a:buNone/>
            </a:pPr>
            <a:r>
              <a:rPr lang="pt-PT" sz="1600" dirty="0" smtClean="0"/>
              <a:t>Pontos </a:t>
            </a:r>
            <a:r>
              <a:rPr lang="pt-PT" sz="1600" dirty="0"/>
              <a:t>a melhorar: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1600" dirty="0"/>
              <a:t>Maior escalabilidade.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1600" dirty="0"/>
              <a:t>Previsão de </a:t>
            </a:r>
            <a:r>
              <a:rPr lang="pt-PT" sz="1600" i="1" dirty="0" err="1"/>
              <a:t>deadlocks</a:t>
            </a:r>
            <a:r>
              <a:rPr lang="pt-PT" sz="1600" dirty="0"/>
              <a:t> em situações como nenhum carro andar por não ter espaço na rua da frente.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1600" dirty="0"/>
              <a:t>Aumentar e melhorar os algoritmos de interseção.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675628" y="585216"/>
            <a:ext cx="53258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smtClean="0"/>
              <a:t>Processos </a:t>
            </a:r>
            <a:r>
              <a:rPr lang="pt-PT" sz="4000" dirty="0" err="1" smtClean="0"/>
              <a:t>RapidMiner</a:t>
            </a:r>
            <a:endParaRPr lang="pt-PT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993128" y="2770040"/>
            <a:ext cx="3484373" cy="19082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PT" altLang="pt-PT" sz="1200" smtClean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PT" altLang="pt-PT" sz="1600" smtClean="0">
                <a:solidFill>
                  <a:srgbClr val="242729"/>
                </a:solidFill>
                <a:latin typeface="Consolas" panose="020B0609020204030204" pitchFamily="49" charset="0"/>
              </a:rPr>
              <a:t>+-- Dados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None/>
            </a:pPr>
            <a:r>
              <a:rPr lang="pt-PT" altLang="pt-PT" sz="1600" smtClean="0">
                <a:solidFill>
                  <a:srgbClr val="242729"/>
                </a:solidFill>
                <a:latin typeface="Consolas" panose="020B0609020204030204" pitchFamily="49" charset="0"/>
              </a:rPr>
              <a:t>|   +-- 01-data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PT" altLang="pt-PT" sz="1600" smtClean="0">
                <a:solidFill>
                  <a:srgbClr val="242729"/>
                </a:solidFill>
                <a:latin typeface="Consolas" panose="020B0609020204030204" pitchFamily="49" charset="0"/>
              </a:rPr>
              <a:t>+-- Processos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None/>
            </a:pPr>
            <a:r>
              <a:rPr lang="pt-PT" altLang="pt-PT" sz="1600" smtClean="0">
                <a:solidFill>
                  <a:srgbClr val="242729"/>
                </a:solidFill>
                <a:latin typeface="Consolas" panose="020B0609020204030204" pitchFamily="49" charset="0"/>
              </a:rPr>
              <a:t>|   +-- project-regression1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None/>
            </a:pPr>
            <a:r>
              <a:rPr lang="pt-PT" altLang="pt-PT" sz="1600" smtClean="0">
                <a:solidFill>
                  <a:srgbClr val="242729"/>
                </a:solidFill>
                <a:latin typeface="Consolas" panose="020B0609020204030204" pitchFamily="49" charset="0"/>
              </a:rPr>
              <a:t>+-- Resultados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None/>
            </a:pPr>
            <a:r>
              <a:rPr lang="pt-PT" altLang="pt-PT" sz="1600" smtClean="0">
                <a:solidFill>
                  <a:srgbClr val="242729"/>
                </a:solidFill>
                <a:latin typeface="Consolas" panose="020B0609020204030204" pitchFamily="49" charset="0"/>
              </a:rPr>
              <a:t>|   +-- results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None/>
            </a:pPr>
            <a:endParaRPr lang="pt-PT" altLang="pt-PT" sz="1600" dirty="0">
              <a:solidFill>
                <a:srgbClr val="24272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6993128" y="2351532"/>
            <a:ext cx="4259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pt-PT" sz="1600" dirty="0" smtClean="0"/>
              <a:t>Estrutura do projeto: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pt-PT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707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03051" cy="1499616"/>
          </a:xfrm>
        </p:spPr>
        <p:txBody>
          <a:bodyPr>
            <a:normAutofit/>
          </a:bodyPr>
          <a:lstStyle/>
          <a:p>
            <a:r>
              <a:rPr lang="pt-PT" sz="4400" dirty="0"/>
              <a:t>Descrição do problema de análise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8" y="2067731"/>
            <a:ext cx="5193792" cy="4306237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pt-PT" sz="1700" dirty="0"/>
              <a:t>Realizar várias </a:t>
            </a:r>
            <a:r>
              <a:rPr lang="pt-PT" sz="1700" b="1" dirty="0"/>
              <a:t>simulações de tráfego rodoviário, </a:t>
            </a:r>
            <a:r>
              <a:rPr lang="pt-PT" sz="1700" dirty="0"/>
              <a:t>variando:</a:t>
            </a:r>
          </a:p>
          <a:p>
            <a:pPr lvl="2"/>
            <a:r>
              <a:rPr lang="pt-PT" sz="1700" dirty="0"/>
              <a:t>Mapa selecionado</a:t>
            </a:r>
          </a:p>
          <a:p>
            <a:pPr lvl="2"/>
            <a:r>
              <a:rPr lang="pt-PT" sz="1700" dirty="0"/>
              <a:t>Algoritmo de seleção das interseções</a:t>
            </a:r>
          </a:p>
          <a:p>
            <a:pPr lvl="2"/>
            <a:r>
              <a:rPr lang="pt-PT" sz="1700" dirty="0"/>
              <a:t>Velocidade com que se adicionam carros ao </a:t>
            </a:r>
            <a:r>
              <a:rPr lang="pt-PT" sz="1700" dirty="0" smtClean="0"/>
              <a:t>sistema</a:t>
            </a:r>
            <a:endParaRPr lang="pt-PT" sz="1700" dirty="0"/>
          </a:p>
          <a:p>
            <a:pPr lvl="1">
              <a:buFontTx/>
              <a:buChar char="-"/>
            </a:pPr>
            <a:r>
              <a:rPr lang="pt-PT" sz="1700" dirty="0"/>
              <a:t>Estimar tempo total que um veículo demora a efetuar o seu percurso.</a:t>
            </a:r>
          </a:p>
          <a:p>
            <a:pPr lvl="1">
              <a:buFontTx/>
              <a:buChar char="-"/>
            </a:pPr>
            <a:r>
              <a:rPr lang="pt-PT" sz="1700" dirty="0"/>
              <a:t>Através deste, deduzir o tempo total de espera.</a:t>
            </a:r>
          </a:p>
          <a:p>
            <a:pPr lvl="1">
              <a:buFontTx/>
              <a:buChar char="-"/>
            </a:pPr>
            <a:endParaRPr lang="pt-PT" sz="2000" dirty="0"/>
          </a:p>
          <a:p>
            <a:pPr lvl="1">
              <a:buFontTx/>
              <a:buChar char="-"/>
            </a:pPr>
            <a:endParaRPr lang="pt-PT" sz="2000" dirty="0"/>
          </a:p>
          <a:p>
            <a:pPr lvl="1">
              <a:buFontTx/>
              <a:buChar char="-"/>
            </a:pPr>
            <a:endParaRPr lang="pt-PT" sz="2000" b="1" dirty="0"/>
          </a:p>
          <a:p>
            <a:pPr lvl="1">
              <a:buFontTx/>
              <a:buChar char="-"/>
            </a:pPr>
            <a:endParaRPr lang="pt-PT" sz="2200" dirty="0"/>
          </a:p>
          <a:p>
            <a:endParaRPr lang="pt-PT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98760"/>
              </p:ext>
            </p:extLst>
          </p:nvPr>
        </p:nvGraphicFramePr>
        <p:xfrm>
          <a:off x="1024127" y="4765638"/>
          <a:ext cx="2405410" cy="160833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05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Variáveis</a:t>
                      </a:r>
                      <a:r>
                        <a:rPr lang="pt-PT" sz="1500" baseline="0" dirty="0"/>
                        <a:t> independentes</a:t>
                      </a:r>
                      <a:endParaRPr lang="pt-PT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Tempo entrada</a:t>
                      </a:r>
                      <a:r>
                        <a:rPr lang="pt-PT" sz="1500" baseline="0" dirty="0"/>
                        <a:t> no sistema</a:t>
                      </a:r>
                      <a:endParaRPr lang="pt-PT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Ponto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Ponto 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Velocidade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tângulo arredondado 9"/>
          <p:cNvSpPr/>
          <p:nvPr/>
        </p:nvSpPr>
        <p:spPr>
          <a:xfrm>
            <a:off x="6413646" y="2084832"/>
            <a:ext cx="1210798" cy="8231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Percurso efetuado pelo veículo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7920911" y="2144584"/>
            <a:ext cx="1136081" cy="7036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Distância percorrida</a:t>
            </a:r>
          </a:p>
        </p:txBody>
      </p:sp>
      <p:cxnSp>
        <p:nvCxnSpPr>
          <p:cNvPr id="12" name="Conexão reta unidirecional 11"/>
          <p:cNvCxnSpPr>
            <a:stCxn id="10" idx="3"/>
            <a:endCxn id="11" idx="1"/>
          </p:cNvCxnSpPr>
          <p:nvPr/>
        </p:nvCxnSpPr>
        <p:spPr>
          <a:xfrm flipV="1">
            <a:off x="7624444" y="2496422"/>
            <a:ext cx="296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9429491" y="2131465"/>
            <a:ext cx="924147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Tempo previsto</a:t>
            </a:r>
          </a:p>
        </p:txBody>
      </p:sp>
      <p:sp>
        <p:nvSpPr>
          <p:cNvPr id="14" name="Retângulo arredondado 13"/>
          <p:cNvSpPr/>
          <p:nvPr/>
        </p:nvSpPr>
        <p:spPr>
          <a:xfrm>
            <a:off x="7901500" y="2947394"/>
            <a:ext cx="1149990" cy="412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Velocidade</a:t>
            </a:r>
          </a:p>
        </p:txBody>
      </p:sp>
      <p:cxnSp>
        <p:nvCxnSpPr>
          <p:cNvPr id="15" name="Conexão reta unidirecional 14"/>
          <p:cNvCxnSpPr>
            <a:stCxn id="11" idx="3"/>
            <a:endCxn id="13" idx="1"/>
          </p:cNvCxnSpPr>
          <p:nvPr/>
        </p:nvCxnSpPr>
        <p:spPr>
          <a:xfrm flipV="1">
            <a:off x="9056992" y="2489863"/>
            <a:ext cx="372499" cy="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em ângulos retos 15"/>
          <p:cNvCxnSpPr>
            <a:stCxn id="14" idx="3"/>
            <a:endCxn id="13" idx="1"/>
          </p:cNvCxnSpPr>
          <p:nvPr/>
        </p:nvCxnSpPr>
        <p:spPr>
          <a:xfrm flipV="1">
            <a:off x="9051490" y="2489863"/>
            <a:ext cx="378001" cy="663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arredondado 16"/>
          <p:cNvSpPr/>
          <p:nvPr/>
        </p:nvSpPr>
        <p:spPr>
          <a:xfrm>
            <a:off x="9429491" y="3019294"/>
            <a:ext cx="924147" cy="7338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Tempo total percurso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10732966" y="2130584"/>
            <a:ext cx="942667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Tempo de espera</a:t>
            </a:r>
          </a:p>
        </p:txBody>
      </p:sp>
      <p:cxnSp>
        <p:nvCxnSpPr>
          <p:cNvPr id="19" name="Conexão reta 18"/>
          <p:cNvCxnSpPr>
            <a:stCxn id="13" idx="3"/>
            <a:endCxn id="18" idx="1"/>
          </p:cNvCxnSpPr>
          <p:nvPr/>
        </p:nvCxnSpPr>
        <p:spPr>
          <a:xfrm flipV="1">
            <a:off x="10353638" y="2488982"/>
            <a:ext cx="379328" cy="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em ângulos retos 19"/>
          <p:cNvCxnSpPr>
            <a:stCxn id="17" idx="3"/>
            <a:endCxn id="18" idx="1"/>
          </p:cNvCxnSpPr>
          <p:nvPr/>
        </p:nvCxnSpPr>
        <p:spPr>
          <a:xfrm flipV="1">
            <a:off x="10353638" y="2488982"/>
            <a:ext cx="379328" cy="897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e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06878"/>
              </p:ext>
            </p:extLst>
          </p:nvPr>
        </p:nvGraphicFramePr>
        <p:xfrm>
          <a:off x="3429537" y="4765638"/>
          <a:ext cx="2405410" cy="16083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05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Variáveis dependentes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Tempo</a:t>
                      </a:r>
                      <a:r>
                        <a:rPr lang="pt-PT" sz="1500" baseline="0" dirty="0"/>
                        <a:t> total percurso</a:t>
                      </a:r>
                      <a:endParaRPr lang="pt-PT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endParaRPr lang="pt-PT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endParaRPr lang="pt-PT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endParaRPr lang="pt-PT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" name="Tabela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40804"/>
              </p:ext>
            </p:extLst>
          </p:nvPr>
        </p:nvGraphicFramePr>
        <p:xfrm>
          <a:off x="5834946" y="4765638"/>
          <a:ext cx="2405410" cy="16083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5410"/>
              </a:tblGrid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Variáveis deduzidas</a:t>
                      </a:r>
                    </a:p>
                  </a:txBody>
                  <a:tcPr/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Distância percorrida</a:t>
                      </a:r>
                    </a:p>
                  </a:txBody>
                  <a:tcPr/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Tempo total previsto</a:t>
                      </a:r>
                    </a:p>
                  </a:txBody>
                  <a:tcPr/>
                </a:tc>
              </a:tr>
              <a:tr h="321666">
                <a:tc>
                  <a:txBody>
                    <a:bodyPr/>
                    <a:lstStyle/>
                    <a:p>
                      <a:r>
                        <a:rPr lang="pt-PT" sz="1500" dirty="0"/>
                        <a:t>Tempo total de espera</a:t>
                      </a:r>
                    </a:p>
                  </a:txBody>
                  <a:tcPr/>
                </a:tc>
              </a:tr>
              <a:tr h="321666">
                <a:tc>
                  <a:txBody>
                    <a:bodyPr/>
                    <a:lstStyle/>
                    <a:p>
                      <a:endParaRPr lang="pt-PT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Experiências realizadas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394375" y="2096708"/>
            <a:ext cx="4589643" cy="4023360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Foram realizadas diversas experiências. Para tal, é criado um ficheiro Excel </a:t>
            </a:r>
            <a:r>
              <a:rPr lang="pt-PT" sz="1600" dirty="0" smtClean="0"/>
              <a:t>com várias folhas que </a:t>
            </a:r>
            <a:r>
              <a:rPr lang="pt-PT" sz="1600" dirty="0"/>
              <a:t>permite a análise futura dos dados. </a:t>
            </a:r>
          </a:p>
          <a:p>
            <a:pPr algn="just"/>
            <a:r>
              <a:rPr lang="pt-PT" sz="1600" dirty="0" smtClean="0"/>
              <a:t>O </a:t>
            </a:r>
            <a:r>
              <a:rPr lang="pt-PT" sz="1600" dirty="0"/>
              <a:t>tempo de entrada é um tempo do sistema, enquanto que o tempo de percurso é medido em </a:t>
            </a:r>
            <a:r>
              <a:rPr lang="pt-PT" sz="1600" dirty="0" err="1"/>
              <a:t>ticks</a:t>
            </a:r>
            <a:r>
              <a:rPr lang="pt-PT" sz="1600" dirty="0"/>
              <a:t>, através no número de chamadas ao </a:t>
            </a:r>
            <a:r>
              <a:rPr lang="pt-PT" sz="1600" i="1" dirty="0" err="1"/>
              <a:t>CarMoving</a:t>
            </a:r>
            <a:r>
              <a:rPr lang="pt-PT" sz="1600" dirty="0"/>
              <a:t> </a:t>
            </a:r>
            <a:r>
              <a:rPr lang="pt-PT" sz="1600" dirty="0" err="1"/>
              <a:t>ticker</a:t>
            </a:r>
            <a:r>
              <a:rPr lang="pt-PT" sz="1600" dirty="0"/>
              <a:t> </a:t>
            </a:r>
            <a:r>
              <a:rPr lang="pt-PT" sz="1600" dirty="0" err="1"/>
              <a:t>behaviour</a:t>
            </a:r>
            <a:r>
              <a:rPr lang="pt-PT" sz="16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20"/>
          <a:stretch/>
        </p:blipFill>
        <p:spPr>
          <a:xfrm>
            <a:off x="1024128" y="2084832"/>
            <a:ext cx="2867025" cy="16157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5"/>
          <a:stretch/>
        </p:blipFill>
        <p:spPr>
          <a:xfrm>
            <a:off x="4223539" y="2096708"/>
            <a:ext cx="2838450" cy="160392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8067" y="3778731"/>
            <a:ext cx="1425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i="1" dirty="0">
                <a:solidFill>
                  <a:schemeClr val="tx2"/>
                </a:solidFill>
              </a:rPr>
              <a:t>Documento Excel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011296" y="4353275"/>
            <a:ext cx="6018835" cy="17372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pt-PT" sz="1600" dirty="0" smtClean="0"/>
              <a:t>Análise do </a:t>
            </a:r>
            <a:r>
              <a:rPr lang="pt-PT" sz="1600" u="sng" dirty="0" smtClean="0"/>
              <a:t>tempo de espera dos veículos</a:t>
            </a:r>
            <a:r>
              <a:rPr lang="pt-PT" sz="1600" dirty="0" smtClean="0"/>
              <a:t>, variando o algoritmo de interseção, o tempo de </a:t>
            </a:r>
            <a:r>
              <a:rPr lang="pt-PT" sz="1600" i="1" dirty="0" err="1" smtClean="0"/>
              <a:t>spawn</a:t>
            </a:r>
            <a:r>
              <a:rPr lang="pt-PT" sz="1600" dirty="0" smtClean="0"/>
              <a:t> e o mapa.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48687" y="4404329"/>
            <a:ext cx="1446133" cy="891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Algoritmo de seleção das interseções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9632949" y="5221913"/>
            <a:ext cx="2137918" cy="389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 err="1"/>
              <a:t>Random</a:t>
            </a:r>
            <a:r>
              <a:rPr lang="pt-PT" sz="1500" dirty="0"/>
              <a:t> </a:t>
            </a:r>
            <a:r>
              <a:rPr lang="pt-PT" sz="1500" dirty="0" err="1"/>
              <a:t>Next</a:t>
            </a:r>
            <a:endParaRPr lang="pt-PT" sz="1500" dirty="0"/>
          </a:p>
        </p:txBody>
      </p:sp>
      <p:sp>
        <p:nvSpPr>
          <p:cNvPr id="10" name="Retângulo 9"/>
          <p:cNvSpPr/>
          <p:nvPr/>
        </p:nvSpPr>
        <p:spPr>
          <a:xfrm>
            <a:off x="9632949" y="4757904"/>
            <a:ext cx="2137917" cy="382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 err="1"/>
              <a:t>First</a:t>
            </a:r>
            <a:r>
              <a:rPr lang="pt-PT" sz="1500" dirty="0"/>
              <a:t> Come </a:t>
            </a:r>
            <a:r>
              <a:rPr lang="pt-PT" sz="1500" dirty="0" err="1"/>
              <a:t>First</a:t>
            </a:r>
            <a:r>
              <a:rPr lang="pt-PT" sz="1500" dirty="0"/>
              <a:t> </a:t>
            </a:r>
            <a:r>
              <a:rPr lang="pt-PT" sz="1500" dirty="0" err="1"/>
              <a:t>Served</a:t>
            </a:r>
            <a:endParaRPr lang="pt-PT" sz="1500" dirty="0"/>
          </a:p>
        </p:txBody>
      </p:sp>
      <p:sp>
        <p:nvSpPr>
          <p:cNvPr id="11" name="Retângulo 10"/>
          <p:cNvSpPr/>
          <p:nvPr/>
        </p:nvSpPr>
        <p:spPr>
          <a:xfrm>
            <a:off x="9632952" y="4270841"/>
            <a:ext cx="2137914" cy="382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 err="1"/>
              <a:t>Collision</a:t>
            </a:r>
            <a:r>
              <a:rPr lang="pt-PT" sz="1500" dirty="0"/>
              <a:t> </a:t>
            </a:r>
            <a:r>
              <a:rPr lang="pt-PT" sz="1500" dirty="0" err="1"/>
              <a:t>Detection</a:t>
            </a:r>
            <a:endParaRPr lang="pt-PT" sz="1500" dirty="0"/>
          </a:p>
        </p:txBody>
      </p:sp>
      <p:cxnSp>
        <p:nvCxnSpPr>
          <p:cNvPr id="12" name="Conexão curva 11"/>
          <p:cNvCxnSpPr>
            <a:stCxn id="8" idx="3"/>
          </p:cNvCxnSpPr>
          <p:nvPr/>
        </p:nvCxnSpPr>
        <p:spPr>
          <a:xfrm flipV="1">
            <a:off x="9094820" y="4461990"/>
            <a:ext cx="538131" cy="388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curva 12"/>
          <p:cNvCxnSpPr>
            <a:stCxn id="8" idx="3"/>
            <a:endCxn id="10" idx="1"/>
          </p:cNvCxnSpPr>
          <p:nvPr/>
        </p:nvCxnSpPr>
        <p:spPr>
          <a:xfrm>
            <a:off x="9094820" y="4849990"/>
            <a:ext cx="538129" cy="99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curva 13"/>
          <p:cNvCxnSpPr>
            <a:stCxn id="8" idx="3"/>
            <a:endCxn id="9" idx="1"/>
          </p:cNvCxnSpPr>
          <p:nvPr/>
        </p:nvCxnSpPr>
        <p:spPr>
          <a:xfrm>
            <a:off x="9094820" y="4849990"/>
            <a:ext cx="538129" cy="566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648686" y="5885716"/>
            <a:ext cx="1446133" cy="567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Tempo de </a:t>
            </a:r>
            <a:r>
              <a:rPr lang="pt-PT" sz="1500" dirty="0" err="1"/>
              <a:t>spawn</a:t>
            </a:r>
            <a:endParaRPr lang="pt-PT" sz="1500" dirty="0"/>
          </a:p>
        </p:txBody>
      </p:sp>
      <p:sp>
        <p:nvSpPr>
          <p:cNvPr id="16" name="Retângulo 15"/>
          <p:cNvSpPr/>
          <p:nvPr/>
        </p:nvSpPr>
        <p:spPr>
          <a:xfrm>
            <a:off x="9632953" y="5977169"/>
            <a:ext cx="2137914" cy="382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500" dirty="0"/>
              <a:t>500ms, 1000ms</a:t>
            </a:r>
          </a:p>
        </p:txBody>
      </p:sp>
      <p:cxnSp>
        <p:nvCxnSpPr>
          <p:cNvPr id="17" name="Conexão reta unidirecional 16"/>
          <p:cNvCxnSpPr>
            <a:stCxn id="15" idx="3"/>
            <a:endCxn id="16" idx="1"/>
          </p:cNvCxnSpPr>
          <p:nvPr/>
        </p:nvCxnSpPr>
        <p:spPr>
          <a:xfrm flipV="1">
            <a:off x="9094819" y="6168318"/>
            <a:ext cx="538134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286425" y="5183046"/>
            <a:ext cx="1101829" cy="1070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tângulo 25"/>
          <p:cNvSpPr/>
          <p:nvPr/>
        </p:nvSpPr>
        <p:spPr>
          <a:xfrm>
            <a:off x="1292011" y="6238683"/>
            <a:ext cx="1101829" cy="239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teste.xml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r="11983" b="6756"/>
          <a:stretch/>
        </p:blipFill>
        <p:spPr>
          <a:xfrm>
            <a:off x="2496602" y="5184022"/>
            <a:ext cx="1119257" cy="106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4946225" y="5169502"/>
            <a:ext cx="1115658" cy="106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" r="6138" b="5600"/>
          <a:stretch/>
        </p:blipFill>
        <p:spPr>
          <a:xfrm>
            <a:off x="3724207" y="5178240"/>
            <a:ext cx="1125551" cy="1069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tângulo 29"/>
          <p:cNvSpPr/>
          <p:nvPr/>
        </p:nvSpPr>
        <p:spPr>
          <a:xfrm>
            <a:off x="2502188" y="6247420"/>
            <a:ext cx="1108084" cy="239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teste3.xml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3724207" y="6247420"/>
            <a:ext cx="1125551" cy="231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teste2.xml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950596" y="6255658"/>
            <a:ext cx="1128033" cy="223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teste1.xml</a:t>
            </a:r>
          </a:p>
        </p:txBody>
      </p:sp>
    </p:spTree>
    <p:extLst>
      <p:ext uri="{BB962C8B-B14F-4D97-AF65-F5344CB8AC3E}">
        <p14:creationId xmlns:p14="http://schemas.microsoft.com/office/powerpoint/2010/main" val="8711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Estatísticas sobre os dados recolhidos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24128" y="1921394"/>
            <a:ext cx="428447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>
                <a:solidFill>
                  <a:schemeClr val="accent2">
                    <a:lumMod val="75000"/>
                  </a:schemeClr>
                </a:solidFill>
              </a:rPr>
              <a:t>Experiência 1</a:t>
            </a:r>
          </a:p>
          <a:p>
            <a:pPr algn="just"/>
            <a:endParaRPr lang="pt-PT" sz="1700" dirty="0" smtClean="0"/>
          </a:p>
          <a:p>
            <a:pPr algn="just"/>
            <a:r>
              <a:rPr lang="pt-PT" sz="1600" dirty="0" smtClean="0"/>
              <a:t>Realizamos algumas experiências de modo a perceber quais os aspetos que mais influenciam o </a:t>
            </a:r>
            <a:r>
              <a:rPr lang="pt-PT" sz="1600" b="1" dirty="0" smtClean="0"/>
              <a:t>tempo de espera dos veículos</a:t>
            </a:r>
            <a:r>
              <a:rPr lang="pt-PT" sz="1600" dirty="0" smtClean="0"/>
              <a:t>. Assim, comparamos a variação desta variável com:</a:t>
            </a:r>
          </a:p>
          <a:p>
            <a:pPr marL="342900" indent="-342900" algn="just">
              <a:buAutoNum type="arabicPeriod"/>
            </a:pPr>
            <a:r>
              <a:rPr lang="pt-PT" sz="1600" dirty="0" smtClean="0"/>
              <a:t>Tempo de entrada no sistema</a:t>
            </a:r>
          </a:p>
          <a:p>
            <a:pPr marL="342900" indent="-342900" algn="just">
              <a:buAutoNum type="arabicPeriod"/>
            </a:pPr>
            <a:r>
              <a:rPr lang="pt-PT" sz="1600" dirty="0" smtClean="0"/>
              <a:t>Distância percorrida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Ao analisar os resultados, foi possível verificar que não existe uma relação definida entre o tempo de espera e o </a:t>
            </a:r>
            <a:r>
              <a:rPr lang="pt-PT" sz="1600" b="1" dirty="0"/>
              <a:t>tempo de entrada no sistema</a:t>
            </a:r>
            <a:r>
              <a:rPr lang="pt-PT" sz="1600" dirty="0"/>
              <a:t>, pois os veículos são adicionados com percursos aleatórios, consoante o espaço disponível das ruas. Apenas é de notar que o tempo de espera tende a ser menor inicialmente, devido à existência de poucos veículos no sistema.</a:t>
            </a:r>
          </a:p>
          <a:p>
            <a:pPr algn="just"/>
            <a:endParaRPr lang="pt-PT" sz="1600" dirty="0" smtClean="0"/>
          </a:p>
          <a:p>
            <a:pPr algn="just"/>
            <a:endParaRPr lang="pt-PT" sz="1600" dirty="0"/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sp>
        <p:nvSpPr>
          <p:cNvPr id="5" name="Retângulo 4"/>
          <p:cNvSpPr/>
          <p:nvPr/>
        </p:nvSpPr>
        <p:spPr>
          <a:xfrm>
            <a:off x="5472349" y="2003552"/>
            <a:ext cx="622435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dirty="0" smtClean="0"/>
              <a:t>O tempo </a:t>
            </a:r>
            <a:r>
              <a:rPr lang="pt-PT" sz="1600" dirty="0"/>
              <a:t>de espera aumenta com a </a:t>
            </a:r>
            <a:r>
              <a:rPr lang="pt-PT" sz="1600" b="1" dirty="0"/>
              <a:t>distância</a:t>
            </a:r>
            <a:r>
              <a:rPr lang="pt-PT" sz="1600" dirty="0"/>
              <a:t>, devido ao maior número de cruzamentos que o veículo atravessa.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 smtClean="0"/>
              <a:t>Outras </a:t>
            </a:r>
            <a:r>
              <a:rPr lang="pt-PT" sz="1600" dirty="0"/>
              <a:t>conclusões:</a:t>
            </a:r>
          </a:p>
          <a:p>
            <a:pPr marL="285750" indent="-285750" algn="just">
              <a:buFontTx/>
              <a:buChar char="-"/>
            </a:pPr>
            <a:r>
              <a:rPr lang="pt-PT" sz="1600" dirty="0" smtClean="0"/>
              <a:t>Entre os </a:t>
            </a:r>
            <a:r>
              <a:rPr lang="pt-PT" sz="1600" b="1" dirty="0" smtClean="0"/>
              <a:t>algoritmos de seleção de interseção </a:t>
            </a:r>
            <a:r>
              <a:rPr lang="pt-PT" sz="1600" dirty="0" smtClean="0"/>
              <a:t>implementados, o </a:t>
            </a:r>
            <a:r>
              <a:rPr lang="pt-PT" sz="1600" i="1" dirty="0" err="1" smtClean="0"/>
              <a:t>Random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Next</a:t>
            </a:r>
            <a:r>
              <a:rPr lang="pt-PT" sz="1600" i="1" dirty="0" smtClean="0"/>
              <a:t> </a:t>
            </a:r>
            <a:r>
              <a:rPr lang="pt-PT" sz="1600" dirty="0"/>
              <a:t>é o mais </a:t>
            </a:r>
            <a:r>
              <a:rPr lang="pt-PT" sz="1600" dirty="0" smtClean="0"/>
              <a:t>eficiente, diminuindo </a:t>
            </a:r>
            <a:r>
              <a:rPr lang="pt-PT" sz="1600" dirty="0"/>
              <a:t>o tempo médio de espera dos veículos.</a:t>
            </a:r>
          </a:p>
          <a:p>
            <a:pPr marL="285750" indent="-285750" algn="just">
              <a:buFontTx/>
              <a:buChar char="-"/>
            </a:pPr>
            <a:r>
              <a:rPr lang="pt-PT" sz="1600" dirty="0"/>
              <a:t>A variação do </a:t>
            </a:r>
            <a:r>
              <a:rPr lang="pt-PT" sz="1600" b="1" dirty="0"/>
              <a:t>tempo de </a:t>
            </a:r>
            <a:r>
              <a:rPr lang="pt-PT" sz="1600" b="1" i="1" dirty="0" err="1"/>
              <a:t>spawn</a:t>
            </a:r>
            <a:r>
              <a:rPr lang="pt-PT" sz="1600" b="1" dirty="0"/>
              <a:t> </a:t>
            </a:r>
            <a:r>
              <a:rPr lang="pt-PT" sz="1600" dirty="0"/>
              <a:t>introduz mais carros no sistema, logo o tempo de espera dos veículos aumenta devido ao aumento do tráfego rodoviário.</a:t>
            </a:r>
          </a:p>
          <a:p>
            <a:pPr marL="285750" indent="-285750" algn="just">
              <a:buFontTx/>
              <a:buChar char="-"/>
            </a:pPr>
            <a:r>
              <a:rPr lang="pt-PT" sz="1600" dirty="0"/>
              <a:t>Em </a:t>
            </a:r>
            <a:r>
              <a:rPr lang="pt-PT" sz="1600" b="1" dirty="0"/>
              <a:t>mapas</a:t>
            </a:r>
            <a:r>
              <a:rPr lang="pt-PT" sz="1600" dirty="0"/>
              <a:t> maiores o tempo de espera aumenta também, devido ao percurso dos veículos ser em média maior, levando aos veículos a passarem por mais interseções.</a:t>
            </a:r>
          </a:p>
        </p:txBody>
      </p:sp>
      <p:cxnSp>
        <p:nvCxnSpPr>
          <p:cNvPr id="7" name="Conexão reta 6"/>
          <p:cNvCxnSpPr/>
          <p:nvPr/>
        </p:nvCxnSpPr>
        <p:spPr>
          <a:xfrm flipV="1">
            <a:off x="5472349" y="2003552"/>
            <a:ext cx="0" cy="4384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áfico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144640"/>
              </p:ext>
            </p:extLst>
          </p:nvPr>
        </p:nvGraphicFramePr>
        <p:xfrm>
          <a:off x="6381525" y="4531060"/>
          <a:ext cx="5621054" cy="206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Gráfico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018695"/>
              </p:ext>
            </p:extLst>
          </p:nvPr>
        </p:nvGraphicFramePr>
        <p:xfrm>
          <a:off x="880911" y="4297187"/>
          <a:ext cx="5385739" cy="210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Gráfico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548152"/>
              </p:ext>
            </p:extLst>
          </p:nvPr>
        </p:nvGraphicFramePr>
        <p:xfrm>
          <a:off x="837284" y="2205294"/>
          <a:ext cx="5429366" cy="208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Oval 7"/>
          <p:cNvSpPr/>
          <p:nvPr/>
        </p:nvSpPr>
        <p:spPr>
          <a:xfrm>
            <a:off x="5481557" y="4452909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53</a:t>
            </a:r>
          </a:p>
        </p:txBody>
      </p:sp>
      <p:sp>
        <p:nvSpPr>
          <p:cNvPr id="29" name="Oval 28"/>
          <p:cNvSpPr/>
          <p:nvPr/>
        </p:nvSpPr>
        <p:spPr>
          <a:xfrm>
            <a:off x="11334757" y="4376593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120</a:t>
            </a:r>
          </a:p>
        </p:txBody>
      </p:sp>
      <p:sp>
        <p:nvSpPr>
          <p:cNvPr id="31" name="Oval 30"/>
          <p:cNvSpPr/>
          <p:nvPr/>
        </p:nvSpPr>
        <p:spPr>
          <a:xfrm>
            <a:off x="5518461" y="2437092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186</a:t>
            </a:r>
          </a:p>
        </p:txBody>
      </p:sp>
      <p:graphicFrame>
        <p:nvGraphicFramePr>
          <p:cNvPr id="36" name="Gráfico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73684"/>
              </p:ext>
            </p:extLst>
          </p:nvPr>
        </p:nvGraphicFramePr>
        <p:xfrm>
          <a:off x="6266650" y="2205293"/>
          <a:ext cx="5503216" cy="2088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Oval 36"/>
          <p:cNvSpPr/>
          <p:nvPr/>
        </p:nvSpPr>
        <p:spPr>
          <a:xfrm>
            <a:off x="11236938" y="2308554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226</a:t>
            </a:r>
          </a:p>
        </p:txBody>
      </p:sp>
      <p:sp>
        <p:nvSpPr>
          <p:cNvPr id="24" name="Título 7">
            <a:extLst>
              <a:ext uri="{FF2B5EF4-FFF2-40B4-BE49-F238E27FC236}">
                <a16:creationId xmlns="" xmlns:a16="http://schemas.microsoft.com/office/drawing/2014/main" id="{5D005002-63E6-DF48-8151-32ADBDFD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157972" cy="1499616"/>
          </a:xfrm>
        </p:spPr>
        <p:txBody>
          <a:bodyPr>
            <a:normAutofit/>
          </a:bodyPr>
          <a:lstStyle/>
          <a:p>
            <a:r>
              <a:rPr lang="pt-PT" sz="4400" dirty="0"/>
              <a:t>Estatísticas sobre os dados recolhidos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B83EAE10-5C44-424E-A90D-DE5FA5C2D339}"/>
              </a:ext>
            </a:extLst>
          </p:cNvPr>
          <p:cNvSpPr txBox="1"/>
          <p:nvPr/>
        </p:nvSpPr>
        <p:spPr>
          <a:xfrm>
            <a:off x="7150464" y="2152939"/>
            <a:ext cx="160236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First</a:t>
            </a:r>
            <a:r>
              <a:rPr lang="pt-PT" sz="1600" dirty="0"/>
              <a:t> Come </a:t>
            </a:r>
            <a:r>
              <a:rPr lang="pt-PT" sz="1600" dirty="0" err="1"/>
              <a:t>First</a:t>
            </a:r>
            <a:r>
              <a:rPr lang="pt-PT" sz="1600" dirty="0"/>
              <a:t> </a:t>
            </a:r>
            <a:r>
              <a:rPr lang="pt-PT" sz="1600" dirty="0" err="1"/>
              <a:t>Served</a:t>
            </a:r>
            <a:endParaRPr lang="pt-PT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2F7FCA75-41C7-9647-BF80-358DB4767D4E}"/>
              </a:ext>
            </a:extLst>
          </p:cNvPr>
          <p:cNvSpPr txBox="1"/>
          <p:nvPr/>
        </p:nvSpPr>
        <p:spPr>
          <a:xfrm>
            <a:off x="2894107" y="2201783"/>
            <a:ext cx="131572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Random</a:t>
            </a:r>
            <a:r>
              <a:rPr lang="pt-PT" sz="1600" dirty="0"/>
              <a:t> </a:t>
            </a:r>
            <a:r>
              <a:rPr lang="pt-PT" sz="1600" dirty="0" err="1"/>
              <a:t>Next</a:t>
            </a:r>
            <a:endParaRPr lang="pt-PT" sz="1600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E8573889-D8C8-D14C-98F5-80FDD5D360FA}"/>
              </a:ext>
            </a:extLst>
          </p:cNvPr>
          <p:cNvSpPr txBox="1"/>
          <p:nvPr/>
        </p:nvSpPr>
        <p:spPr>
          <a:xfrm>
            <a:off x="169222" y="3061463"/>
            <a:ext cx="62099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0.5s</a:t>
            </a:r>
            <a:endParaRPr lang="pt-PT" sz="1600" dirty="0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3B804880-4AA3-D840-99C1-5279CF79A405}"/>
              </a:ext>
            </a:extLst>
          </p:cNvPr>
          <p:cNvSpPr txBox="1"/>
          <p:nvPr/>
        </p:nvSpPr>
        <p:spPr>
          <a:xfrm>
            <a:off x="122159" y="4935510"/>
            <a:ext cx="71512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1s</a:t>
            </a:r>
            <a:endParaRPr lang="pt-PT" sz="1600" dirty="0"/>
          </a:p>
        </p:txBody>
      </p:sp>
      <p:pic>
        <p:nvPicPr>
          <p:cNvPr id="33" name="Imagem 32">
            <a:extLst>
              <a:ext uri="{FF2B5EF4-FFF2-40B4-BE49-F238E27FC236}">
                <a16:creationId xmlns="" xmlns:a16="http://schemas.microsoft.com/office/drawing/2014/main" id="{DA018A0A-6190-BE4B-BAD3-92C922E22C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0665252" y="782846"/>
            <a:ext cx="1229395" cy="1194131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22159" y="6385569"/>
            <a:ext cx="356007" cy="3449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x</a:t>
            </a:r>
            <a:endParaRPr lang="pt-PT" sz="1100" dirty="0"/>
          </a:p>
        </p:txBody>
      </p:sp>
      <p:sp>
        <p:nvSpPr>
          <p:cNvPr id="4" name="Retângulo 3"/>
          <p:cNvSpPr/>
          <p:nvPr/>
        </p:nvSpPr>
        <p:spPr>
          <a:xfrm>
            <a:off x="478166" y="6438717"/>
            <a:ext cx="1681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smtClean="0"/>
              <a:t>Tempo médio espera</a:t>
            </a:r>
            <a:endParaRPr lang="pt-PT" sz="1400" dirty="0"/>
          </a:p>
        </p:txBody>
      </p:sp>
      <p:sp>
        <p:nvSpPr>
          <p:cNvPr id="5" name="Retângulo 4"/>
          <p:cNvSpPr/>
          <p:nvPr/>
        </p:nvSpPr>
        <p:spPr>
          <a:xfrm>
            <a:off x="9192052" y="766243"/>
            <a:ext cx="1463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Experiência </a:t>
            </a:r>
            <a:r>
              <a:rPr lang="pt-PT" b="1" dirty="0" smtClean="0"/>
              <a:t>1</a:t>
            </a:r>
          </a:p>
          <a:p>
            <a:pPr algn="just"/>
            <a:r>
              <a:rPr lang="pt-PT" b="1" dirty="0" smtClean="0"/>
              <a:t>parte 1</a:t>
            </a:r>
            <a:endParaRPr lang="pt-PT" b="1" dirty="0"/>
          </a:p>
          <a:p>
            <a:pPr algn="just"/>
            <a:r>
              <a:rPr lang="pt-PT" dirty="0"/>
              <a:t>1 execução </a:t>
            </a:r>
            <a:endParaRPr lang="pt-PT" dirty="0" smtClean="0"/>
          </a:p>
          <a:p>
            <a:pPr algn="just"/>
            <a:r>
              <a:rPr lang="pt-PT" dirty="0" smtClean="0"/>
              <a:t>100 </a:t>
            </a:r>
            <a:r>
              <a:rPr lang="pt-PT" dirty="0"/>
              <a:t>carros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5130" y="2522269"/>
            <a:ext cx="689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err="1" smtClean="0"/>
              <a:t>Spawn</a:t>
            </a:r>
            <a:r>
              <a:rPr lang="pt-PT" sz="1400" dirty="0" smtClean="0"/>
              <a:t> Time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463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267625"/>
              </p:ext>
            </p:extLst>
          </p:nvPr>
        </p:nvGraphicFramePr>
        <p:xfrm>
          <a:off x="8165267" y="3616978"/>
          <a:ext cx="3634384" cy="308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851823" y="2961777"/>
            <a:ext cx="10723919" cy="457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/>
              <a:t>Random</a:t>
            </a:r>
            <a:r>
              <a:rPr lang="pt-PT" sz="1600" dirty="0"/>
              <a:t> </a:t>
            </a:r>
            <a:r>
              <a:rPr lang="pt-PT" sz="1600" dirty="0" err="1"/>
              <a:t>Next</a:t>
            </a:r>
            <a:r>
              <a:rPr lang="pt-PT" sz="1600" dirty="0"/>
              <a:t>                               	</a:t>
            </a:r>
            <a:r>
              <a:rPr lang="pt-PT" sz="1600" dirty="0" err="1"/>
              <a:t>First</a:t>
            </a:r>
            <a:r>
              <a:rPr lang="pt-PT" sz="1600" dirty="0"/>
              <a:t> Come </a:t>
            </a:r>
            <a:r>
              <a:rPr lang="pt-PT" sz="1600" dirty="0" err="1"/>
              <a:t>First</a:t>
            </a:r>
            <a:r>
              <a:rPr lang="pt-PT" sz="1600" dirty="0"/>
              <a:t> </a:t>
            </a:r>
            <a:r>
              <a:rPr lang="pt-PT" sz="1600" dirty="0" err="1"/>
              <a:t>Served</a:t>
            </a:r>
            <a:r>
              <a:rPr lang="pt-PT" sz="1600" dirty="0"/>
              <a:t>	             </a:t>
            </a:r>
            <a:r>
              <a:rPr lang="pt-PT" sz="1600" dirty="0" err="1"/>
              <a:t>Collision</a:t>
            </a:r>
            <a:r>
              <a:rPr lang="pt-PT" sz="1600" dirty="0"/>
              <a:t> </a:t>
            </a:r>
            <a:r>
              <a:rPr lang="pt-PT" sz="1600" dirty="0" err="1"/>
              <a:t>Detection</a:t>
            </a:r>
            <a:r>
              <a:rPr lang="pt-PT" sz="1600" dirty="0"/>
              <a:t>    	  </a:t>
            </a:r>
          </a:p>
        </p:txBody>
      </p:sp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64958"/>
              </p:ext>
            </p:extLst>
          </p:nvPr>
        </p:nvGraphicFramePr>
        <p:xfrm>
          <a:off x="851823" y="3585241"/>
          <a:ext cx="3803303" cy="3117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/>
          <p:cNvSpPr/>
          <p:nvPr/>
        </p:nvSpPr>
        <p:spPr>
          <a:xfrm>
            <a:off x="3545214" y="3616979"/>
            <a:ext cx="569948" cy="431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32</a:t>
            </a:r>
          </a:p>
        </p:txBody>
      </p:sp>
      <p:graphicFrame>
        <p:nvGraphicFramePr>
          <p:cNvPr id="28" name="Gráfic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418181"/>
              </p:ext>
            </p:extLst>
          </p:nvPr>
        </p:nvGraphicFramePr>
        <p:xfrm>
          <a:off x="4540308" y="3585241"/>
          <a:ext cx="3975795" cy="3117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Oval 28"/>
          <p:cNvSpPr/>
          <p:nvPr/>
        </p:nvSpPr>
        <p:spPr>
          <a:xfrm>
            <a:off x="7348517" y="3616978"/>
            <a:ext cx="569948" cy="431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55</a:t>
            </a:r>
          </a:p>
        </p:txBody>
      </p:sp>
      <p:sp>
        <p:nvSpPr>
          <p:cNvPr id="31" name="Título 7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sz="4400" dirty="0"/>
              <a:t>Estatísticas sobre os dados recolhidos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59605" y="1948521"/>
            <a:ext cx="104311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/>
              <a:t>Experiência 1 – parte 2</a:t>
            </a:r>
          </a:p>
          <a:p>
            <a:pPr algn="just"/>
            <a:r>
              <a:rPr lang="pt-PT" sz="1700" dirty="0"/>
              <a:t>1 execução - 50 carros</a:t>
            </a:r>
          </a:p>
        </p:txBody>
      </p:sp>
      <p:sp>
        <p:nvSpPr>
          <p:cNvPr id="34" name="Oval 33"/>
          <p:cNvSpPr/>
          <p:nvPr/>
        </p:nvSpPr>
        <p:spPr>
          <a:xfrm>
            <a:off x="10858658" y="3616978"/>
            <a:ext cx="569948" cy="431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78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8141257" y="1929668"/>
            <a:ext cx="939985" cy="900826"/>
          </a:xfrm>
          <a:prstGeom prst="rect">
            <a:avLst/>
          </a:prstGeom>
        </p:spPr>
      </p:pic>
      <p:graphicFrame>
        <p:nvGraphicFramePr>
          <p:cNvPr id="16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78188"/>
              </p:ext>
            </p:extLst>
          </p:nvPr>
        </p:nvGraphicFramePr>
        <p:xfrm>
          <a:off x="9081242" y="1936677"/>
          <a:ext cx="2494501" cy="8588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85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59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177">
                <a:tc>
                  <a:txBody>
                    <a:bodyPr/>
                    <a:lstStyle/>
                    <a:p>
                      <a:r>
                        <a:rPr lang="pt-PT" sz="1400" dirty="0"/>
                        <a:t>Mapa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Tempo </a:t>
                      </a:r>
                      <a:r>
                        <a:rPr lang="pt-PT" sz="1400" dirty="0" err="1" smtClean="0"/>
                        <a:t>spawn</a:t>
                      </a:r>
                      <a:r>
                        <a:rPr lang="pt-PT" sz="1400" dirty="0" smtClean="0"/>
                        <a:t> (</a:t>
                      </a:r>
                      <a:r>
                        <a:rPr lang="pt-PT" sz="1400" dirty="0" err="1" smtClean="0"/>
                        <a:t>ms</a:t>
                      </a:r>
                      <a:r>
                        <a:rPr lang="pt-PT" sz="1400" dirty="0" smtClean="0"/>
                        <a:t>)</a:t>
                      </a:r>
                      <a:endParaRPr lang="pt-PT" sz="1400" b="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/>
                        <a:t>teste1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Estatísticas sobre os dados recolhidos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21112" y="2073794"/>
            <a:ext cx="57882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309904"/>
              </p:ext>
            </p:extLst>
          </p:nvPr>
        </p:nvGraphicFramePr>
        <p:xfrm>
          <a:off x="885216" y="2689347"/>
          <a:ext cx="4989803" cy="297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921112" y="1938483"/>
            <a:ext cx="320457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/>
              <a:t>Experiência 1 – parte 3</a:t>
            </a:r>
          </a:p>
          <a:p>
            <a:pPr algn="just"/>
            <a:r>
              <a:rPr lang="pt-PT" sz="1700" dirty="0"/>
              <a:t>1 execução - 1000 carros</a:t>
            </a:r>
          </a:p>
          <a:p>
            <a:pPr algn="just"/>
            <a:endParaRPr lang="pt-PT" sz="1700" b="1" dirty="0"/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996790" y="5791016"/>
            <a:ext cx="939987" cy="900828"/>
          </a:xfrm>
          <a:prstGeom prst="rect">
            <a:avLst/>
          </a:prstGeom>
        </p:spPr>
      </p:pic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33501"/>
              </p:ext>
            </p:extLst>
          </p:nvPr>
        </p:nvGraphicFramePr>
        <p:xfrm>
          <a:off x="6238698" y="2795643"/>
          <a:ext cx="5751372" cy="265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6238698" y="5809478"/>
            <a:ext cx="939987" cy="913025"/>
          </a:xfrm>
          <a:prstGeom prst="rect">
            <a:avLst/>
          </a:prstGeom>
        </p:spPr>
      </p:pic>
      <p:graphicFrame>
        <p:nvGraphicFramePr>
          <p:cNvPr id="17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33361"/>
              </p:ext>
            </p:extLst>
          </p:nvPr>
        </p:nvGraphicFramePr>
        <p:xfrm>
          <a:off x="1936777" y="5798025"/>
          <a:ext cx="2091690" cy="89381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1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177">
                <a:tc>
                  <a:txBody>
                    <a:bodyPr/>
                    <a:lstStyle/>
                    <a:p>
                      <a:r>
                        <a:rPr lang="pt-PT" sz="1400" b="0" i="1" dirty="0"/>
                        <a:t>Mapa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/>
                        <a:t>Média do Tempo espera (</a:t>
                      </a:r>
                      <a:r>
                        <a:rPr lang="pt-PT" sz="1400" b="1" dirty="0" err="1"/>
                        <a:t>ticks</a:t>
                      </a:r>
                      <a:r>
                        <a:rPr lang="pt-PT" sz="14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/>
                        <a:t>teste1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29348"/>
              </p:ext>
            </p:extLst>
          </p:nvPr>
        </p:nvGraphicFramePr>
        <p:xfrm>
          <a:off x="7178685" y="5828684"/>
          <a:ext cx="2091690" cy="8938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1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177">
                <a:tc>
                  <a:txBody>
                    <a:bodyPr/>
                    <a:lstStyle/>
                    <a:p>
                      <a:r>
                        <a:rPr lang="pt-PT" sz="1400" dirty="0"/>
                        <a:t>Mapa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Média do Tempo espera (</a:t>
                      </a:r>
                      <a:r>
                        <a:rPr lang="pt-PT" sz="1400" dirty="0" err="1"/>
                        <a:t>ticks</a:t>
                      </a:r>
                      <a:r>
                        <a:rPr lang="pt-PT" sz="1400" dirty="0"/>
                        <a:t>)</a:t>
                      </a:r>
                      <a:endParaRPr lang="pt-P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teste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121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6238698" y="1967499"/>
            <a:ext cx="26729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/>
              <a:t>Experiência 1 – parte 4</a:t>
            </a:r>
          </a:p>
          <a:p>
            <a:pPr algn="just"/>
            <a:r>
              <a:rPr lang="pt-PT" sz="1700" dirty="0"/>
              <a:t>5 execuções - 100 carros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2F7FCA75-41C7-9647-BF80-358DB4767D4E}"/>
              </a:ext>
            </a:extLst>
          </p:cNvPr>
          <p:cNvSpPr txBox="1"/>
          <p:nvPr/>
        </p:nvSpPr>
        <p:spPr>
          <a:xfrm>
            <a:off x="10674350" y="2349516"/>
            <a:ext cx="131572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Random</a:t>
            </a:r>
            <a:r>
              <a:rPr lang="pt-PT" sz="1600" dirty="0"/>
              <a:t> </a:t>
            </a:r>
            <a:r>
              <a:rPr lang="pt-PT" sz="1600" dirty="0" err="1"/>
              <a:t>Next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7774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Estatísticas sobre os dados recolhidos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4714" y="1857176"/>
            <a:ext cx="10982894" cy="824280"/>
          </a:xfrm>
        </p:spPr>
        <p:txBody>
          <a:bodyPr>
            <a:normAutofit/>
          </a:bodyPr>
          <a:lstStyle/>
          <a:p>
            <a:pPr algn="just"/>
            <a:r>
              <a:rPr lang="pt-PT" sz="1700" b="1" dirty="0"/>
              <a:t>Experiência 2</a:t>
            </a:r>
          </a:p>
          <a:p>
            <a:pPr algn="just"/>
            <a:r>
              <a:rPr lang="pt-PT" sz="1700" dirty="0" smtClean="0"/>
              <a:t>O programa ficou a executar durante 50min.</a:t>
            </a:r>
            <a:endParaRPr lang="pt-PT" sz="17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0568143" y="700581"/>
            <a:ext cx="1306357" cy="1268886"/>
          </a:xfrm>
          <a:prstGeom prst="rect">
            <a:avLst/>
          </a:prstGeom>
        </p:spPr>
      </p:pic>
      <p:graphicFrame>
        <p:nvGraphicFramePr>
          <p:cNvPr id="8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891849"/>
              </p:ext>
            </p:extLst>
          </p:nvPr>
        </p:nvGraphicFramePr>
        <p:xfrm>
          <a:off x="7147889" y="2004165"/>
          <a:ext cx="4726611" cy="6808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273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7300"/>
                <a:gridCol w="1117600"/>
                <a:gridCol w="17243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6018">
                <a:tc>
                  <a:txBody>
                    <a:bodyPr/>
                    <a:lstStyle/>
                    <a:p>
                      <a:r>
                        <a:rPr lang="pt-PT" sz="1400" dirty="0"/>
                        <a:t>Mapa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Algoritmo</a:t>
                      </a:r>
                      <a:endParaRPr lang="pt-PT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Spawn</a:t>
                      </a:r>
                      <a:r>
                        <a:rPr lang="pt-PT" sz="1400" dirty="0" smtClean="0"/>
                        <a:t> Time</a:t>
                      </a:r>
                      <a:endParaRPr lang="pt-PT" sz="14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Média </a:t>
                      </a:r>
                      <a:r>
                        <a:rPr lang="pt-PT" sz="1400" dirty="0" smtClean="0"/>
                        <a:t>Tempo </a:t>
                      </a:r>
                      <a:r>
                        <a:rPr lang="pt-PT" sz="1400" dirty="0"/>
                        <a:t>espera </a:t>
                      </a:r>
                      <a:endParaRPr lang="pt-P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187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teste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Random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Next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167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846019"/>
              </p:ext>
            </p:extLst>
          </p:nvPr>
        </p:nvGraphicFramePr>
        <p:xfrm>
          <a:off x="5062719" y="3142158"/>
          <a:ext cx="3368767" cy="2966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996980"/>
              </p:ext>
            </p:extLst>
          </p:nvPr>
        </p:nvGraphicFramePr>
        <p:xfrm>
          <a:off x="8491917" y="3142158"/>
          <a:ext cx="3289299" cy="2992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761947"/>
              </p:ext>
            </p:extLst>
          </p:nvPr>
        </p:nvGraphicFramePr>
        <p:xfrm>
          <a:off x="405869" y="2912948"/>
          <a:ext cx="4596419" cy="322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tângulo 12"/>
          <p:cNvSpPr/>
          <p:nvPr/>
        </p:nvSpPr>
        <p:spPr>
          <a:xfrm>
            <a:off x="814714" y="6109069"/>
            <a:ext cx="377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1400" dirty="0" smtClean="0"/>
              <a:t>Variação do tempo de espera ao longo do tempo</a:t>
            </a:r>
            <a:endParaRPr lang="pt-PT" sz="1400" dirty="0"/>
          </a:p>
        </p:txBody>
      </p:sp>
      <p:sp>
        <p:nvSpPr>
          <p:cNvPr id="14" name="Retângulo 13"/>
          <p:cNvSpPr/>
          <p:nvPr/>
        </p:nvSpPr>
        <p:spPr>
          <a:xfrm>
            <a:off x="5377924" y="6109144"/>
            <a:ext cx="320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1400" dirty="0" smtClean="0"/>
              <a:t>Variação do tempo de espera de acordo </a:t>
            </a:r>
          </a:p>
          <a:p>
            <a:pPr algn="just"/>
            <a:r>
              <a:rPr lang="pt-PT" sz="1400" dirty="0" smtClean="0"/>
              <a:t>com a distância percorrida</a:t>
            </a:r>
            <a:endParaRPr lang="pt-PT" sz="1400" dirty="0"/>
          </a:p>
        </p:txBody>
      </p:sp>
      <p:sp>
        <p:nvSpPr>
          <p:cNvPr id="15" name="Retângulo 14"/>
          <p:cNvSpPr/>
          <p:nvPr/>
        </p:nvSpPr>
        <p:spPr>
          <a:xfrm>
            <a:off x="8823729" y="6066078"/>
            <a:ext cx="320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1400" dirty="0" smtClean="0"/>
              <a:t>Variação do tempo de espera de acordo </a:t>
            </a:r>
          </a:p>
          <a:p>
            <a:pPr algn="just"/>
            <a:r>
              <a:rPr lang="pt-PT" sz="1400" dirty="0" smtClean="0"/>
              <a:t>com a velocidade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8917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Estatísticas sobre os dados recolhidos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4714" y="1857176"/>
            <a:ext cx="10982894" cy="824280"/>
          </a:xfrm>
        </p:spPr>
        <p:txBody>
          <a:bodyPr>
            <a:normAutofit/>
          </a:bodyPr>
          <a:lstStyle/>
          <a:p>
            <a:pPr algn="just"/>
            <a:r>
              <a:rPr lang="pt-PT" sz="1700" b="1" dirty="0"/>
              <a:t>Experiência </a:t>
            </a:r>
            <a:r>
              <a:rPr lang="pt-PT" sz="1700" b="1" dirty="0" smtClean="0"/>
              <a:t>3</a:t>
            </a:r>
            <a:endParaRPr lang="pt-PT" sz="1700" b="1" dirty="0"/>
          </a:p>
        </p:txBody>
      </p:sp>
    </p:spTree>
    <p:extLst>
      <p:ext uri="{BB962C8B-B14F-4D97-AF65-F5344CB8AC3E}">
        <p14:creationId xmlns:p14="http://schemas.microsoft.com/office/powerpoint/2010/main" val="4892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1211</TotalTime>
  <Words>846</Words>
  <Application>Microsoft Office PowerPoint</Application>
  <PresentationFormat>Ecrã Panorâmico</PresentationFormat>
  <Paragraphs>183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Calibri</vt:lpstr>
      <vt:lpstr>Consolas</vt:lpstr>
      <vt:lpstr>Franklin Gothic Book</vt:lpstr>
      <vt:lpstr>Tw Cen MT</vt:lpstr>
      <vt:lpstr>Tw Cen MT Condensed</vt:lpstr>
      <vt:lpstr>Wingdings</vt:lpstr>
      <vt:lpstr>Wingdings 3</vt:lpstr>
      <vt:lpstr>Integral</vt:lpstr>
      <vt:lpstr>Agentes e Inteligência artificial distribuída</vt:lpstr>
      <vt:lpstr>Descrição do problema de análise de dados</vt:lpstr>
      <vt:lpstr>Experiências realizadas</vt:lpstr>
      <vt:lpstr>Estatísticas sobre os dados recolhidos</vt:lpstr>
      <vt:lpstr>Estatísticas sobre os dados recolhidos</vt:lpstr>
      <vt:lpstr>Estatísticas sobre os dados recolhidos</vt:lpstr>
      <vt:lpstr>Estatísticas sobre os dados recolhidos</vt:lpstr>
      <vt:lpstr>Estatísticas sobre os dados recolhidos</vt:lpstr>
      <vt:lpstr>Estatísticas sobre os dados recolhidos</vt:lpstr>
      <vt:lpstr>Análise dos dados com RapidMiner</vt:lpstr>
      <vt:lpstr>Análise dos dados com RapidMiner</vt:lpstr>
      <vt:lpstr>Análise dos dados com RapidMiner</vt:lpstr>
      <vt:lpstr>Conclusões (análise crítica e trabalho futuro)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e Inteligência artificial distribuída</dc:title>
  <dc:creator>Cláudia Rodrigues</dc:creator>
  <cp:lastModifiedBy>Cláudia Rodrigues</cp:lastModifiedBy>
  <cp:revision>92</cp:revision>
  <dcterms:created xsi:type="dcterms:W3CDTF">2018-12-02T12:28:09Z</dcterms:created>
  <dcterms:modified xsi:type="dcterms:W3CDTF">2018-12-07T23:45:30Z</dcterms:modified>
</cp:coreProperties>
</file>