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4" r:id="rId2"/>
    <p:sldId id="265" r:id="rId3"/>
    <p:sldId id="266" r:id="rId4"/>
    <p:sldId id="267" r:id="rId5"/>
    <p:sldId id="257" r:id="rId6"/>
    <p:sldId id="269" r:id="rId7"/>
    <p:sldId id="272" r:id="rId8"/>
    <p:sldId id="270" r:id="rId9"/>
    <p:sldId id="278" r:id="rId10"/>
    <p:sldId id="276" r:id="rId11"/>
    <p:sldId id="280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Claudia%20Rodrigues\Desktop\aiad\AIAD1819\teste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Claudia%20Rodrigues\Desktop\taaaa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98373011577225E-2"/>
          <c:y val="4.6296296296296294E-2"/>
          <c:w val="0.89943976060963893"/>
          <c:h val="0.78026902887139105"/>
        </c:manualLayout>
      </c:layout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</c:f>
              <c:numCache>
                <c:formatCode>General</c:formatCode>
                <c:ptCount val="99"/>
                <c:pt idx="0">
                  <c:v>1037</c:v>
                </c:pt>
                <c:pt idx="1">
                  <c:v>2043</c:v>
                </c:pt>
                <c:pt idx="2">
                  <c:v>3046</c:v>
                </c:pt>
                <c:pt idx="3">
                  <c:v>4049</c:v>
                </c:pt>
                <c:pt idx="4">
                  <c:v>5052</c:v>
                </c:pt>
                <c:pt idx="5">
                  <c:v>6055</c:v>
                </c:pt>
                <c:pt idx="6">
                  <c:v>7057</c:v>
                </c:pt>
                <c:pt idx="7">
                  <c:v>8059</c:v>
                </c:pt>
                <c:pt idx="8">
                  <c:v>9062</c:v>
                </c:pt>
                <c:pt idx="9">
                  <c:v>10065</c:v>
                </c:pt>
                <c:pt idx="10">
                  <c:v>11068</c:v>
                </c:pt>
                <c:pt idx="11">
                  <c:v>12071</c:v>
                </c:pt>
                <c:pt idx="12">
                  <c:v>13074</c:v>
                </c:pt>
                <c:pt idx="13">
                  <c:v>14078</c:v>
                </c:pt>
                <c:pt idx="14">
                  <c:v>15080</c:v>
                </c:pt>
                <c:pt idx="15">
                  <c:v>16083</c:v>
                </c:pt>
                <c:pt idx="16">
                  <c:v>17097</c:v>
                </c:pt>
                <c:pt idx="17">
                  <c:v>18099</c:v>
                </c:pt>
                <c:pt idx="18">
                  <c:v>19102</c:v>
                </c:pt>
                <c:pt idx="19">
                  <c:v>20107</c:v>
                </c:pt>
                <c:pt idx="20">
                  <c:v>21110</c:v>
                </c:pt>
                <c:pt idx="21">
                  <c:v>22113</c:v>
                </c:pt>
                <c:pt idx="22">
                  <c:v>23116</c:v>
                </c:pt>
                <c:pt idx="23">
                  <c:v>24117</c:v>
                </c:pt>
                <c:pt idx="24">
                  <c:v>25120</c:v>
                </c:pt>
                <c:pt idx="25">
                  <c:v>26136</c:v>
                </c:pt>
                <c:pt idx="26">
                  <c:v>27138</c:v>
                </c:pt>
                <c:pt idx="27">
                  <c:v>28141</c:v>
                </c:pt>
                <c:pt idx="28">
                  <c:v>29144</c:v>
                </c:pt>
                <c:pt idx="29">
                  <c:v>31146</c:v>
                </c:pt>
                <c:pt idx="30">
                  <c:v>31224</c:v>
                </c:pt>
                <c:pt idx="31">
                  <c:v>32148</c:v>
                </c:pt>
                <c:pt idx="32">
                  <c:v>33150</c:v>
                </c:pt>
                <c:pt idx="33">
                  <c:v>34152</c:v>
                </c:pt>
                <c:pt idx="34">
                  <c:v>35154</c:v>
                </c:pt>
                <c:pt idx="35">
                  <c:v>37163</c:v>
                </c:pt>
                <c:pt idx="36">
                  <c:v>37898</c:v>
                </c:pt>
                <c:pt idx="37">
                  <c:v>38164</c:v>
                </c:pt>
                <c:pt idx="38">
                  <c:v>39166</c:v>
                </c:pt>
                <c:pt idx="39">
                  <c:v>40168</c:v>
                </c:pt>
                <c:pt idx="40">
                  <c:v>41171</c:v>
                </c:pt>
                <c:pt idx="41">
                  <c:v>42173</c:v>
                </c:pt>
                <c:pt idx="42">
                  <c:v>43174</c:v>
                </c:pt>
                <c:pt idx="43">
                  <c:v>44175</c:v>
                </c:pt>
                <c:pt idx="44">
                  <c:v>45177</c:v>
                </c:pt>
                <c:pt idx="45">
                  <c:v>46179</c:v>
                </c:pt>
                <c:pt idx="46">
                  <c:v>47180</c:v>
                </c:pt>
                <c:pt idx="47">
                  <c:v>48183</c:v>
                </c:pt>
                <c:pt idx="48">
                  <c:v>49198</c:v>
                </c:pt>
                <c:pt idx="49">
                  <c:v>50200</c:v>
                </c:pt>
                <c:pt idx="50">
                  <c:v>51202</c:v>
                </c:pt>
                <c:pt idx="51">
                  <c:v>52212</c:v>
                </c:pt>
                <c:pt idx="52">
                  <c:v>53214</c:v>
                </c:pt>
                <c:pt idx="53">
                  <c:v>54216</c:v>
                </c:pt>
                <c:pt idx="54">
                  <c:v>55217</c:v>
                </c:pt>
                <c:pt idx="55">
                  <c:v>56229</c:v>
                </c:pt>
                <c:pt idx="56">
                  <c:v>57231</c:v>
                </c:pt>
                <c:pt idx="57">
                  <c:v>58233</c:v>
                </c:pt>
                <c:pt idx="58">
                  <c:v>59235</c:v>
                </c:pt>
                <c:pt idx="59">
                  <c:v>60237</c:v>
                </c:pt>
                <c:pt idx="60">
                  <c:v>61240</c:v>
                </c:pt>
                <c:pt idx="61">
                  <c:v>62242</c:v>
                </c:pt>
                <c:pt idx="62">
                  <c:v>63244</c:v>
                </c:pt>
                <c:pt idx="63">
                  <c:v>64245</c:v>
                </c:pt>
                <c:pt idx="64">
                  <c:v>65247</c:v>
                </c:pt>
                <c:pt idx="65">
                  <c:v>66248</c:v>
                </c:pt>
                <c:pt idx="66">
                  <c:v>67257</c:v>
                </c:pt>
                <c:pt idx="67">
                  <c:v>68263</c:v>
                </c:pt>
                <c:pt idx="68">
                  <c:v>69266</c:v>
                </c:pt>
                <c:pt idx="69">
                  <c:v>70268</c:v>
                </c:pt>
                <c:pt idx="70">
                  <c:v>71271</c:v>
                </c:pt>
                <c:pt idx="71">
                  <c:v>72274</c:v>
                </c:pt>
                <c:pt idx="72">
                  <c:v>73276</c:v>
                </c:pt>
                <c:pt idx="73">
                  <c:v>74278</c:v>
                </c:pt>
                <c:pt idx="74">
                  <c:v>75280</c:v>
                </c:pt>
                <c:pt idx="75">
                  <c:v>76281</c:v>
                </c:pt>
                <c:pt idx="76">
                  <c:v>77285</c:v>
                </c:pt>
                <c:pt idx="77">
                  <c:v>78286</c:v>
                </c:pt>
                <c:pt idx="78">
                  <c:v>79288</c:v>
                </c:pt>
                <c:pt idx="79">
                  <c:v>80289</c:v>
                </c:pt>
                <c:pt idx="80">
                  <c:v>81292</c:v>
                </c:pt>
                <c:pt idx="81">
                  <c:v>82294</c:v>
                </c:pt>
                <c:pt idx="82">
                  <c:v>83299</c:v>
                </c:pt>
                <c:pt idx="83">
                  <c:v>84300</c:v>
                </c:pt>
                <c:pt idx="84">
                  <c:v>85303</c:v>
                </c:pt>
                <c:pt idx="85">
                  <c:v>86304</c:v>
                </c:pt>
                <c:pt idx="86">
                  <c:v>87305</c:v>
                </c:pt>
                <c:pt idx="87">
                  <c:v>88307</c:v>
                </c:pt>
                <c:pt idx="88">
                  <c:v>89309</c:v>
                </c:pt>
                <c:pt idx="89">
                  <c:v>90311</c:v>
                </c:pt>
                <c:pt idx="90">
                  <c:v>91313</c:v>
                </c:pt>
                <c:pt idx="91">
                  <c:v>92315</c:v>
                </c:pt>
                <c:pt idx="92">
                  <c:v>93318</c:v>
                </c:pt>
                <c:pt idx="93">
                  <c:v>94320</c:v>
                </c:pt>
                <c:pt idx="94">
                  <c:v>95322</c:v>
                </c:pt>
                <c:pt idx="95">
                  <c:v>96324</c:v>
                </c:pt>
                <c:pt idx="96">
                  <c:v>97326</c:v>
                </c:pt>
                <c:pt idx="97">
                  <c:v>98329</c:v>
                </c:pt>
                <c:pt idx="98">
                  <c:v>99345</c:v>
                </c:pt>
              </c:numCache>
            </c:numRef>
          </c:cat>
          <c:val>
            <c:numRef>
              <c:f>'Sheet 1'!$I$2:$I$100</c:f>
              <c:numCache>
                <c:formatCode>General</c:formatCode>
                <c:ptCount val="99"/>
                <c:pt idx="0">
                  <c:v>9</c:v>
                </c:pt>
                <c:pt idx="1">
                  <c:v>19</c:v>
                </c:pt>
                <c:pt idx="2">
                  <c:v>57</c:v>
                </c:pt>
                <c:pt idx="3">
                  <c:v>137</c:v>
                </c:pt>
                <c:pt idx="4">
                  <c:v>93</c:v>
                </c:pt>
                <c:pt idx="5">
                  <c:v>88</c:v>
                </c:pt>
                <c:pt idx="6">
                  <c:v>22</c:v>
                </c:pt>
                <c:pt idx="7">
                  <c:v>29</c:v>
                </c:pt>
                <c:pt idx="8">
                  <c:v>469</c:v>
                </c:pt>
                <c:pt idx="9">
                  <c:v>10</c:v>
                </c:pt>
                <c:pt idx="10">
                  <c:v>9.6666666666666572</c:v>
                </c:pt>
                <c:pt idx="11">
                  <c:v>61</c:v>
                </c:pt>
                <c:pt idx="12">
                  <c:v>567.66666666666674</c:v>
                </c:pt>
                <c:pt idx="13">
                  <c:v>52</c:v>
                </c:pt>
                <c:pt idx="14">
                  <c:v>4</c:v>
                </c:pt>
                <c:pt idx="15">
                  <c:v>23</c:v>
                </c:pt>
                <c:pt idx="16">
                  <c:v>57</c:v>
                </c:pt>
                <c:pt idx="17">
                  <c:v>7</c:v>
                </c:pt>
                <c:pt idx="18">
                  <c:v>35</c:v>
                </c:pt>
                <c:pt idx="19">
                  <c:v>20.333333333333343</c:v>
                </c:pt>
                <c:pt idx="20">
                  <c:v>90</c:v>
                </c:pt>
                <c:pt idx="21">
                  <c:v>13</c:v>
                </c:pt>
                <c:pt idx="22">
                  <c:v>135</c:v>
                </c:pt>
                <c:pt idx="23">
                  <c:v>106</c:v>
                </c:pt>
                <c:pt idx="24">
                  <c:v>44</c:v>
                </c:pt>
                <c:pt idx="25">
                  <c:v>253</c:v>
                </c:pt>
                <c:pt idx="26">
                  <c:v>331</c:v>
                </c:pt>
                <c:pt idx="27">
                  <c:v>65</c:v>
                </c:pt>
                <c:pt idx="28">
                  <c:v>195</c:v>
                </c:pt>
                <c:pt idx="29">
                  <c:v>7</c:v>
                </c:pt>
                <c:pt idx="30">
                  <c:v>52</c:v>
                </c:pt>
                <c:pt idx="31">
                  <c:v>56</c:v>
                </c:pt>
                <c:pt idx="32">
                  <c:v>218.66666666666666</c:v>
                </c:pt>
                <c:pt idx="33">
                  <c:v>154</c:v>
                </c:pt>
                <c:pt idx="34">
                  <c:v>63</c:v>
                </c:pt>
                <c:pt idx="35">
                  <c:v>76.333333333333329</c:v>
                </c:pt>
                <c:pt idx="36">
                  <c:v>118.33333333333333</c:v>
                </c:pt>
                <c:pt idx="37">
                  <c:v>392</c:v>
                </c:pt>
                <c:pt idx="38">
                  <c:v>17</c:v>
                </c:pt>
                <c:pt idx="39">
                  <c:v>72.333333333333343</c:v>
                </c:pt>
                <c:pt idx="40">
                  <c:v>125</c:v>
                </c:pt>
                <c:pt idx="41">
                  <c:v>21</c:v>
                </c:pt>
                <c:pt idx="42">
                  <c:v>543.66666666666674</c:v>
                </c:pt>
                <c:pt idx="43">
                  <c:v>40</c:v>
                </c:pt>
                <c:pt idx="44">
                  <c:v>130</c:v>
                </c:pt>
                <c:pt idx="45">
                  <c:v>40</c:v>
                </c:pt>
                <c:pt idx="46">
                  <c:v>38</c:v>
                </c:pt>
                <c:pt idx="47">
                  <c:v>173</c:v>
                </c:pt>
                <c:pt idx="48">
                  <c:v>86</c:v>
                </c:pt>
                <c:pt idx="49">
                  <c:v>60</c:v>
                </c:pt>
                <c:pt idx="50">
                  <c:v>370</c:v>
                </c:pt>
                <c:pt idx="51">
                  <c:v>419.66666666666669</c:v>
                </c:pt>
                <c:pt idx="52">
                  <c:v>64</c:v>
                </c:pt>
                <c:pt idx="53">
                  <c:v>270</c:v>
                </c:pt>
                <c:pt idx="54">
                  <c:v>336</c:v>
                </c:pt>
                <c:pt idx="55">
                  <c:v>11</c:v>
                </c:pt>
                <c:pt idx="56">
                  <c:v>152</c:v>
                </c:pt>
                <c:pt idx="57">
                  <c:v>121</c:v>
                </c:pt>
                <c:pt idx="58">
                  <c:v>3</c:v>
                </c:pt>
                <c:pt idx="59">
                  <c:v>29</c:v>
                </c:pt>
                <c:pt idx="60">
                  <c:v>29</c:v>
                </c:pt>
                <c:pt idx="61">
                  <c:v>195</c:v>
                </c:pt>
                <c:pt idx="62">
                  <c:v>132.33333333333331</c:v>
                </c:pt>
                <c:pt idx="63">
                  <c:v>108</c:v>
                </c:pt>
                <c:pt idx="64">
                  <c:v>561</c:v>
                </c:pt>
                <c:pt idx="65">
                  <c:v>65</c:v>
                </c:pt>
                <c:pt idx="66">
                  <c:v>20</c:v>
                </c:pt>
                <c:pt idx="67">
                  <c:v>33</c:v>
                </c:pt>
                <c:pt idx="68">
                  <c:v>150</c:v>
                </c:pt>
                <c:pt idx="69">
                  <c:v>10</c:v>
                </c:pt>
                <c:pt idx="70">
                  <c:v>120</c:v>
                </c:pt>
                <c:pt idx="71">
                  <c:v>2</c:v>
                </c:pt>
                <c:pt idx="72">
                  <c:v>80</c:v>
                </c:pt>
                <c:pt idx="73">
                  <c:v>417</c:v>
                </c:pt>
                <c:pt idx="74">
                  <c:v>44</c:v>
                </c:pt>
                <c:pt idx="75">
                  <c:v>129</c:v>
                </c:pt>
                <c:pt idx="76">
                  <c:v>58.333333333333343</c:v>
                </c:pt>
                <c:pt idx="77">
                  <c:v>48</c:v>
                </c:pt>
                <c:pt idx="78">
                  <c:v>475</c:v>
                </c:pt>
                <c:pt idx="79">
                  <c:v>12</c:v>
                </c:pt>
                <c:pt idx="80">
                  <c:v>489</c:v>
                </c:pt>
                <c:pt idx="81">
                  <c:v>116.33333333333333</c:v>
                </c:pt>
                <c:pt idx="82">
                  <c:v>12</c:v>
                </c:pt>
                <c:pt idx="83">
                  <c:v>200</c:v>
                </c:pt>
                <c:pt idx="84">
                  <c:v>38</c:v>
                </c:pt>
                <c:pt idx="85">
                  <c:v>14.333333333333343</c:v>
                </c:pt>
                <c:pt idx="86">
                  <c:v>17.333333333333343</c:v>
                </c:pt>
                <c:pt idx="87">
                  <c:v>134</c:v>
                </c:pt>
                <c:pt idx="88">
                  <c:v>116.33333333333333</c:v>
                </c:pt>
                <c:pt idx="89">
                  <c:v>535</c:v>
                </c:pt>
                <c:pt idx="90">
                  <c:v>34</c:v>
                </c:pt>
                <c:pt idx="91">
                  <c:v>65</c:v>
                </c:pt>
                <c:pt idx="92">
                  <c:v>5</c:v>
                </c:pt>
                <c:pt idx="93">
                  <c:v>44</c:v>
                </c:pt>
                <c:pt idx="94">
                  <c:v>3</c:v>
                </c:pt>
                <c:pt idx="95">
                  <c:v>83</c:v>
                </c:pt>
                <c:pt idx="96">
                  <c:v>12</c:v>
                </c:pt>
                <c:pt idx="97">
                  <c:v>11</c:v>
                </c:pt>
                <c:pt idx="98">
                  <c:v>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708112"/>
        <c:axId val="2034697232"/>
      </c:lineChart>
      <c:catAx>
        <c:axId val="203470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34697232"/>
        <c:crosses val="autoZero"/>
        <c:auto val="1"/>
        <c:lblAlgn val="ctr"/>
        <c:lblOffset val="100"/>
        <c:noMultiLvlLbl val="0"/>
      </c:catAx>
      <c:valAx>
        <c:axId val="203469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3470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</c:f>
              <c:numCache>
                <c:formatCode>General</c:formatCode>
                <c:ptCount val="99"/>
                <c:pt idx="0">
                  <c:v>1079</c:v>
                </c:pt>
                <c:pt idx="1">
                  <c:v>2084</c:v>
                </c:pt>
                <c:pt idx="2">
                  <c:v>3087</c:v>
                </c:pt>
                <c:pt idx="3">
                  <c:v>4092</c:v>
                </c:pt>
                <c:pt idx="4">
                  <c:v>5095</c:v>
                </c:pt>
                <c:pt idx="5">
                  <c:v>6097</c:v>
                </c:pt>
                <c:pt idx="6">
                  <c:v>7101</c:v>
                </c:pt>
                <c:pt idx="7">
                  <c:v>8102</c:v>
                </c:pt>
                <c:pt idx="8">
                  <c:v>9105</c:v>
                </c:pt>
                <c:pt idx="9">
                  <c:v>10107</c:v>
                </c:pt>
                <c:pt idx="10">
                  <c:v>11110</c:v>
                </c:pt>
                <c:pt idx="11">
                  <c:v>12113</c:v>
                </c:pt>
                <c:pt idx="12">
                  <c:v>13114</c:v>
                </c:pt>
                <c:pt idx="13">
                  <c:v>14121</c:v>
                </c:pt>
                <c:pt idx="14">
                  <c:v>15124</c:v>
                </c:pt>
                <c:pt idx="15">
                  <c:v>16127</c:v>
                </c:pt>
                <c:pt idx="16">
                  <c:v>17134</c:v>
                </c:pt>
                <c:pt idx="17">
                  <c:v>18137</c:v>
                </c:pt>
                <c:pt idx="18">
                  <c:v>19140</c:v>
                </c:pt>
                <c:pt idx="19">
                  <c:v>20142</c:v>
                </c:pt>
                <c:pt idx="20">
                  <c:v>21143</c:v>
                </c:pt>
                <c:pt idx="21">
                  <c:v>22146</c:v>
                </c:pt>
                <c:pt idx="22">
                  <c:v>23148</c:v>
                </c:pt>
                <c:pt idx="23">
                  <c:v>24152</c:v>
                </c:pt>
                <c:pt idx="24">
                  <c:v>25153</c:v>
                </c:pt>
                <c:pt idx="25">
                  <c:v>26157</c:v>
                </c:pt>
                <c:pt idx="26">
                  <c:v>27158</c:v>
                </c:pt>
                <c:pt idx="27">
                  <c:v>28170</c:v>
                </c:pt>
                <c:pt idx="28">
                  <c:v>29181</c:v>
                </c:pt>
                <c:pt idx="29">
                  <c:v>30182</c:v>
                </c:pt>
                <c:pt idx="30">
                  <c:v>31193</c:v>
                </c:pt>
                <c:pt idx="31">
                  <c:v>32196</c:v>
                </c:pt>
                <c:pt idx="32">
                  <c:v>33203</c:v>
                </c:pt>
                <c:pt idx="33">
                  <c:v>34206</c:v>
                </c:pt>
                <c:pt idx="34">
                  <c:v>35209</c:v>
                </c:pt>
                <c:pt idx="35">
                  <c:v>36218</c:v>
                </c:pt>
                <c:pt idx="36">
                  <c:v>37220</c:v>
                </c:pt>
                <c:pt idx="37">
                  <c:v>38223</c:v>
                </c:pt>
                <c:pt idx="38">
                  <c:v>39225</c:v>
                </c:pt>
                <c:pt idx="39">
                  <c:v>40237</c:v>
                </c:pt>
                <c:pt idx="40">
                  <c:v>41240</c:v>
                </c:pt>
                <c:pt idx="41">
                  <c:v>42253</c:v>
                </c:pt>
                <c:pt idx="42">
                  <c:v>43254</c:v>
                </c:pt>
                <c:pt idx="43">
                  <c:v>44257</c:v>
                </c:pt>
                <c:pt idx="44">
                  <c:v>45268</c:v>
                </c:pt>
                <c:pt idx="45">
                  <c:v>46271</c:v>
                </c:pt>
                <c:pt idx="46">
                  <c:v>47274</c:v>
                </c:pt>
                <c:pt idx="47">
                  <c:v>48276</c:v>
                </c:pt>
                <c:pt idx="48">
                  <c:v>50280</c:v>
                </c:pt>
                <c:pt idx="49">
                  <c:v>51281</c:v>
                </c:pt>
                <c:pt idx="50">
                  <c:v>52283</c:v>
                </c:pt>
                <c:pt idx="51">
                  <c:v>53285</c:v>
                </c:pt>
                <c:pt idx="52">
                  <c:v>54287</c:v>
                </c:pt>
                <c:pt idx="53">
                  <c:v>55288</c:v>
                </c:pt>
                <c:pt idx="54">
                  <c:v>56290</c:v>
                </c:pt>
                <c:pt idx="55">
                  <c:v>57292</c:v>
                </c:pt>
                <c:pt idx="56">
                  <c:v>58294</c:v>
                </c:pt>
                <c:pt idx="57">
                  <c:v>59295</c:v>
                </c:pt>
                <c:pt idx="58">
                  <c:v>61298</c:v>
                </c:pt>
                <c:pt idx="59">
                  <c:v>62300</c:v>
                </c:pt>
                <c:pt idx="60">
                  <c:v>63303</c:v>
                </c:pt>
                <c:pt idx="61">
                  <c:v>64316</c:v>
                </c:pt>
                <c:pt idx="62">
                  <c:v>65318</c:v>
                </c:pt>
                <c:pt idx="63">
                  <c:v>66320</c:v>
                </c:pt>
                <c:pt idx="64">
                  <c:v>67328</c:v>
                </c:pt>
                <c:pt idx="65">
                  <c:v>68335</c:v>
                </c:pt>
                <c:pt idx="66">
                  <c:v>70338</c:v>
                </c:pt>
                <c:pt idx="67">
                  <c:v>71342</c:v>
                </c:pt>
                <c:pt idx="68">
                  <c:v>72343</c:v>
                </c:pt>
                <c:pt idx="69">
                  <c:v>73351</c:v>
                </c:pt>
                <c:pt idx="70">
                  <c:v>74356</c:v>
                </c:pt>
                <c:pt idx="71">
                  <c:v>76364</c:v>
                </c:pt>
                <c:pt idx="72">
                  <c:v>77368</c:v>
                </c:pt>
                <c:pt idx="73">
                  <c:v>78373</c:v>
                </c:pt>
                <c:pt idx="74">
                  <c:v>79375</c:v>
                </c:pt>
                <c:pt idx="75">
                  <c:v>80378</c:v>
                </c:pt>
                <c:pt idx="76">
                  <c:v>81379</c:v>
                </c:pt>
                <c:pt idx="77">
                  <c:v>82381</c:v>
                </c:pt>
                <c:pt idx="78">
                  <c:v>83382</c:v>
                </c:pt>
                <c:pt idx="79">
                  <c:v>84385</c:v>
                </c:pt>
                <c:pt idx="80">
                  <c:v>85390</c:v>
                </c:pt>
                <c:pt idx="81">
                  <c:v>86392</c:v>
                </c:pt>
                <c:pt idx="82">
                  <c:v>87393</c:v>
                </c:pt>
                <c:pt idx="83">
                  <c:v>88395</c:v>
                </c:pt>
                <c:pt idx="84">
                  <c:v>89400</c:v>
                </c:pt>
                <c:pt idx="85">
                  <c:v>90401</c:v>
                </c:pt>
                <c:pt idx="86">
                  <c:v>91408</c:v>
                </c:pt>
                <c:pt idx="87">
                  <c:v>92411</c:v>
                </c:pt>
                <c:pt idx="88">
                  <c:v>93413</c:v>
                </c:pt>
                <c:pt idx="89">
                  <c:v>95419</c:v>
                </c:pt>
                <c:pt idx="90">
                  <c:v>96422</c:v>
                </c:pt>
                <c:pt idx="91">
                  <c:v>98426</c:v>
                </c:pt>
                <c:pt idx="92">
                  <c:v>100432</c:v>
                </c:pt>
                <c:pt idx="93">
                  <c:v>101434</c:v>
                </c:pt>
                <c:pt idx="94">
                  <c:v>102437</c:v>
                </c:pt>
                <c:pt idx="95">
                  <c:v>103440</c:v>
                </c:pt>
                <c:pt idx="96">
                  <c:v>104443</c:v>
                </c:pt>
                <c:pt idx="97">
                  <c:v>105446</c:v>
                </c:pt>
                <c:pt idx="98">
                  <c:v>106447</c:v>
                </c:pt>
              </c:numCache>
            </c:numRef>
          </c:cat>
          <c:val>
            <c:numRef>
              <c:f>'Sheet 1'!$I$2:$I$100</c:f>
              <c:numCache>
                <c:formatCode>General</c:formatCode>
                <c:ptCount val="99"/>
                <c:pt idx="0">
                  <c:v>2.3333333333333286</c:v>
                </c:pt>
                <c:pt idx="1">
                  <c:v>12</c:v>
                </c:pt>
                <c:pt idx="2">
                  <c:v>176</c:v>
                </c:pt>
                <c:pt idx="3">
                  <c:v>418.33333333333337</c:v>
                </c:pt>
                <c:pt idx="4">
                  <c:v>2.6666666666666714</c:v>
                </c:pt>
                <c:pt idx="5">
                  <c:v>6</c:v>
                </c:pt>
                <c:pt idx="6">
                  <c:v>5</c:v>
                </c:pt>
                <c:pt idx="7">
                  <c:v>17</c:v>
                </c:pt>
                <c:pt idx="8">
                  <c:v>19</c:v>
                </c:pt>
                <c:pt idx="9">
                  <c:v>335.66666666666669</c:v>
                </c:pt>
                <c:pt idx="10">
                  <c:v>55</c:v>
                </c:pt>
                <c:pt idx="11">
                  <c:v>3</c:v>
                </c:pt>
                <c:pt idx="12">
                  <c:v>1</c:v>
                </c:pt>
                <c:pt idx="13">
                  <c:v>140</c:v>
                </c:pt>
                <c:pt idx="14">
                  <c:v>19.333333333333329</c:v>
                </c:pt>
                <c:pt idx="15">
                  <c:v>9</c:v>
                </c:pt>
                <c:pt idx="16">
                  <c:v>0</c:v>
                </c:pt>
                <c:pt idx="17">
                  <c:v>247</c:v>
                </c:pt>
                <c:pt idx="18">
                  <c:v>10</c:v>
                </c:pt>
                <c:pt idx="19">
                  <c:v>301.33333333333337</c:v>
                </c:pt>
                <c:pt idx="20">
                  <c:v>82</c:v>
                </c:pt>
                <c:pt idx="21">
                  <c:v>1</c:v>
                </c:pt>
                <c:pt idx="22">
                  <c:v>32</c:v>
                </c:pt>
                <c:pt idx="23">
                  <c:v>76</c:v>
                </c:pt>
                <c:pt idx="24">
                  <c:v>1</c:v>
                </c:pt>
                <c:pt idx="25">
                  <c:v>63</c:v>
                </c:pt>
                <c:pt idx="26">
                  <c:v>17</c:v>
                </c:pt>
                <c:pt idx="27">
                  <c:v>1</c:v>
                </c:pt>
                <c:pt idx="28">
                  <c:v>10</c:v>
                </c:pt>
                <c:pt idx="29">
                  <c:v>9</c:v>
                </c:pt>
                <c:pt idx="30">
                  <c:v>114</c:v>
                </c:pt>
                <c:pt idx="31">
                  <c:v>19.333333333333329</c:v>
                </c:pt>
                <c:pt idx="32">
                  <c:v>270.66666666666669</c:v>
                </c:pt>
                <c:pt idx="33">
                  <c:v>3.3333333333333286</c:v>
                </c:pt>
                <c:pt idx="34">
                  <c:v>2</c:v>
                </c:pt>
                <c:pt idx="35">
                  <c:v>146</c:v>
                </c:pt>
                <c:pt idx="36">
                  <c:v>33</c:v>
                </c:pt>
                <c:pt idx="37">
                  <c:v>206.66666666666669</c:v>
                </c:pt>
                <c:pt idx="38">
                  <c:v>3.3333333333333286</c:v>
                </c:pt>
                <c:pt idx="39">
                  <c:v>3</c:v>
                </c:pt>
                <c:pt idx="40">
                  <c:v>2</c:v>
                </c:pt>
                <c:pt idx="41">
                  <c:v>2.3333333333333286</c:v>
                </c:pt>
                <c:pt idx="42">
                  <c:v>2</c:v>
                </c:pt>
                <c:pt idx="43">
                  <c:v>77</c:v>
                </c:pt>
                <c:pt idx="44">
                  <c:v>28.666666666666686</c:v>
                </c:pt>
                <c:pt idx="45">
                  <c:v>27.333333333333343</c:v>
                </c:pt>
                <c:pt idx="46">
                  <c:v>13</c:v>
                </c:pt>
                <c:pt idx="47">
                  <c:v>2.6666666666666714</c:v>
                </c:pt>
                <c:pt idx="48">
                  <c:v>20</c:v>
                </c:pt>
                <c:pt idx="49">
                  <c:v>71.666666666666686</c:v>
                </c:pt>
                <c:pt idx="50">
                  <c:v>21.333333333333329</c:v>
                </c:pt>
                <c:pt idx="51">
                  <c:v>46</c:v>
                </c:pt>
                <c:pt idx="52">
                  <c:v>0</c:v>
                </c:pt>
                <c:pt idx="53">
                  <c:v>62.333333333333329</c:v>
                </c:pt>
                <c:pt idx="54">
                  <c:v>63</c:v>
                </c:pt>
                <c:pt idx="55">
                  <c:v>3</c:v>
                </c:pt>
                <c:pt idx="56">
                  <c:v>3</c:v>
                </c:pt>
                <c:pt idx="57">
                  <c:v>4</c:v>
                </c:pt>
                <c:pt idx="58">
                  <c:v>17.666666666666686</c:v>
                </c:pt>
                <c:pt idx="59">
                  <c:v>242</c:v>
                </c:pt>
                <c:pt idx="60">
                  <c:v>10</c:v>
                </c:pt>
                <c:pt idx="61">
                  <c:v>309.66666666666669</c:v>
                </c:pt>
                <c:pt idx="62">
                  <c:v>31.333333333333329</c:v>
                </c:pt>
                <c:pt idx="63">
                  <c:v>1</c:v>
                </c:pt>
                <c:pt idx="64">
                  <c:v>3.3333333333333286</c:v>
                </c:pt>
                <c:pt idx="65">
                  <c:v>149.33333333333334</c:v>
                </c:pt>
                <c:pt idx="66">
                  <c:v>11.333333333333329</c:v>
                </c:pt>
                <c:pt idx="67">
                  <c:v>262.66666666666669</c:v>
                </c:pt>
                <c:pt idx="68">
                  <c:v>5</c:v>
                </c:pt>
                <c:pt idx="69">
                  <c:v>4</c:v>
                </c:pt>
                <c:pt idx="70">
                  <c:v>30</c:v>
                </c:pt>
                <c:pt idx="71">
                  <c:v>72</c:v>
                </c:pt>
                <c:pt idx="72">
                  <c:v>24</c:v>
                </c:pt>
                <c:pt idx="73">
                  <c:v>-1</c:v>
                </c:pt>
                <c:pt idx="74">
                  <c:v>13</c:v>
                </c:pt>
                <c:pt idx="75">
                  <c:v>1</c:v>
                </c:pt>
                <c:pt idx="76">
                  <c:v>103</c:v>
                </c:pt>
                <c:pt idx="77">
                  <c:v>4.3333333333333286</c:v>
                </c:pt>
                <c:pt idx="78">
                  <c:v>0</c:v>
                </c:pt>
                <c:pt idx="79">
                  <c:v>30</c:v>
                </c:pt>
                <c:pt idx="80">
                  <c:v>36</c:v>
                </c:pt>
                <c:pt idx="81">
                  <c:v>39</c:v>
                </c:pt>
                <c:pt idx="82">
                  <c:v>22</c:v>
                </c:pt>
                <c:pt idx="83">
                  <c:v>12.333333333333343</c:v>
                </c:pt>
                <c:pt idx="84">
                  <c:v>258</c:v>
                </c:pt>
                <c:pt idx="85">
                  <c:v>1</c:v>
                </c:pt>
                <c:pt idx="86">
                  <c:v>21</c:v>
                </c:pt>
                <c:pt idx="87">
                  <c:v>4.3333333333333286</c:v>
                </c:pt>
                <c:pt idx="88">
                  <c:v>8.3333333333333286</c:v>
                </c:pt>
                <c:pt idx="89">
                  <c:v>4.3333333333333286</c:v>
                </c:pt>
                <c:pt idx="90">
                  <c:v>25</c:v>
                </c:pt>
                <c:pt idx="91">
                  <c:v>2</c:v>
                </c:pt>
                <c:pt idx="92">
                  <c:v>63.333333333333343</c:v>
                </c:pt>
                <c:pt idx="93">
                  <c:v>0</c:v>
                </c:pt>
                <c:pt idx="94">
                  <c:v>64.666666666666686</c:v>
                </c:pt>
                <c:pt idx="95">
                  <c:v>2</c:v>
                </c:pt>
                <c:pt idx="96">
                  <c:v>2.3333333333333286</c:v>
                </c:pt>
                <c:pt idx="97">
                  <c:v>56.666666666666686</c:v>
                </c:pt>
                <c:pt idx="9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1386624"/>
        <c:axId val="1881393152"/>
      </c:lineChart>
      <c:catAx>
        <c:axId val="188138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81393152"/>
        <c:crosses val="autoZero"/>
        <c:auto val="1"/>
        <c:lblAlgn val="ctr"/>
        <c:lblOffset val="100"/>
        <c:noMultiLvlLbl val="0"/>
      </c:catAx>
      <c:valAx>
        <c:axId val="18813931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8138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</c:f>
              <c:numCache>
                <c:formatCode>General</c:formatCode>
                <c:ptCount val="99"/>
                <c:pt idx="0">
                  <c:v>563</c:v>
                </c:pt>
                <c:pt idx="1">
                  <c:v>1072</c:v>
                </c:pt>
                <c:pt idx="2">
                  <c:v>1588</c:v>
                </c:pt>
                <c:pt idx="3">
                  <c:v>2091</c:v>
                </c:pt>
                <c:pt idx="4">
                  <c:v>2606</c:v>
                </c:pt>
                <c:pt idx="5">
                  <c:v>3625</c:v>
                </c:pt>
                <c:pt idx="6">
                  <c:v>4128</c:v>
                </c:pt>
                <c:pt idx="7">
                  <c:v>4643</c:v>
                </c:pt>
                <c:pt idx="8">
                  <c:v>5146</c:v>
                </c:pt>
                <c:pt idx="9">
                  <c:v>5662</c:v>
                </c:pt>
                <c:pt idx="10">
                  <c:v>6164</c:v>
                </c:pt>
                <c:pt idx="11">
                  <c:v>7182</c:v>
                </c:pt>
                <c:pt idx="12">
                  <c:v>7685</c:v>
                </c:pt>
                <c:pt idx="13">
                  <c:v>8188</c:v>
                </c:pt>
                <c:pt idx="14">
                  <c:v>8690</c:v>
                </c:pt>
                <c:pt idx="15">
                  <c:v>10737</c:v>
                </c:pt>
                <c:pt idx="16">
                  <c:v>12239</c:v>
                </c:pt>
                <c:pt idx="17">
                  <c:v>12271</c:v>
                </c:pt>
                <c:pt idx="18">
                  <c:v>12786</c:v>
                </c:pt>
                <c:pt idx="19">
                  <c:v>13289</c:v>
                </c:pt>
                <c:pt idx="20">
                  <c:v>13805</c:v>
                </c:pt>
                <c:pt idx="21">
                  <c:v>14306</c:v>
                </c:pt>
                <c:pt idx="22">
                  <c:v>14821</c:v>
                </c:pt>
                <c:pt idx="23">
                  <c:v>15337</c:v>
                </c:pt>
                <c:pt idx="24">
                  <c:v>16858</c:v>
                </c:pt>
                <c:pt idx="25">
                  <c:v>17374</c:v>
                </c:pt>
                <c:pt idx="26">
                  <c:v>17452</c:v>
                </c:pt>
                <c:pt idx="27">
                  <c:v>17468</c:v>
                </c:pt>
                <c:pt idx="28">
                  <c:v>17877</c:v>
                </c:pt>
                <c:pt idx="29">
                  <c:v>18392</c:v>
                </c:pt>
                <c:pt idx="30">
                  <c:v>18894</c:v>
                </c:pt>
                <c:pt idx="31">
                  <c:v>19409</c:v>
                </c:pt>
                <c:pt idx="32">
                  <c:v>19911</c:v>
                </c:pt>
                <c:pt idx="33">
                  <c:v>20427</c:v>
                </c:pt>
                <c:pt idx="34">
                  <c:v>21414</c:v>
                </c:pt>
                <c:pt idx="35">
                  <c:v>21946</c:v>
                </c:pt>
                <c:pt idx="36">
                  <c:v>22618</c:v>
                </c:pt>
                <c:pt idx="37">
                  <c:v>23480</c:v>
                </c:pt>
                <c:pt idx="38">
                  <c:v>23996</c:v>
                </c:pt>
                <c:pt idx="39">
                  <c:v>24498</c:v>
                </c:pt>
                <c:pt idx="40">
                  <c:v>25013</c:v>
                </c:pt>
                <c:pt idx="41">
                  <c:v>25516</c:v>
                </c:pt>
                <c:pt idx="42">
                  <c:v>26017</c:v>
                </c:pt>
                <c:pt idx="43">
                  <c:v>26529</c:v>
                </c:pt>
                <c:pt idx="44">
                  <c:v>27532</c:v>
                </c:pt>
                <c:pt idx="45">
                  <c:v>28047</c:v>
                </c:pt>
                <c:pt idx="46">
                  <c:v>28331</c:v>
                </c:pt>
                <c:pt idx="47">
                  <c:v>29066</c:v>
                </c:pt>
                <c:pt idx="48">
                  <c:v>30083</c:v>
                </c:pt>
                <c:pt idx="49">
                  <c:v>30586</c:v>
                </c:pt>
                <c:pt idx="50">
                  <c:v>32119</c:v>
                </c:pt>
                <c:pt idx="51">
                  <c:v>32621</c:v>
                </c:pt>
                <c:pt idx="52">
                  <c:v>33137</c:v>
                </c:pt>
                <c:pt idx="53">
                  <c:v>33638</c:v>
                </c:pt>
                <c:pt idx="54">
                  <c:v>34154</c:v>
                </c:pt>
                <c:pt idx="55">
                  <c:v>35673</c:v>
                </c:pt>
                <c:pt idx="56">
                  <c:v>36692</c:v>
                </c:pt>
                <c:pt idx="57">
                  <c:v>37207</c:v>
                </c:pt>
                <c:pt idx="58">
                  <c:v>37708</c:v>
                </c:pt>
                <c:pt idx="59">
                  <c:v>38224</c:v>
                </c:pt>
                <c:pt idx="60">
                  <c:v>39237</c:v>
                </c:pt>
                <c:pt idx="61">
                  <c:v>39740</c:v>
                </c:pt>
                <c:pt idx="62">
                  <c:v>40255</c:v>
                </c:pt>
                <c:pt idx="63">
                  <c:v>42283</c:v>
                </c:pt>
                <c:pt idx="64">
                  <c:v>42392</c:v>
                </c:pt>
                <c:pt idx="65">
                  <c:v>42786</c:v>
                </c:pt>
                <c:pt idx="66">
                  <c:v>43302</c:v>
                </c:pt>
                <c:pt idx="67">
                  <c:v>43817</c:v>
                </c:pt>
                <c:pt idx="68">
                  <c:v>44320</c:v>
                </c:pt>
                <c:pt idx="69">
                  <c:v>44835</c:v>
                </c:pt>
                <c:pt idx="70">
                  <c:v>46356</c:v>
                </c:pt>
                <c:pt idx="71">
                  <c:v>46871</c:v>
                </c:pt>
                <c:pt idx="72">
                  <c:v>47889</c:v>
                </c:pt>
                <c:pt idx="73">
                  <c:v>49331</c:v>
                </c:pt>
                <c:pt idx="74">
                  <c:v>49409</c:v>
                </c:pt>
                <c:pt idx="75">
                  <c:v>50425</c:v>
                </c:pt>
                <c:pt idx="76">
                  <c:v>50816</c:v>
                </c:pt>
                <c:pt idx="77">
                  <c:v>50941</c:v>
                </c:pt>
                <c:pt idx="78">
                  <c:v>51725</c:v>
                </c:pt>
                <c:pt idx="79">
                  <c:v>52462</c:v>
                </c:pt>
                <c:pt idx="80">
                  <c:v>53493</c:v>
                </c:pt>
                <c:pt idx="81">
                  <c:v>53994</c:v>
                </c:pt>
                <c:pt idx="82">
                  <c:v>55528</c:v>
                </c:pt>
                <c:pt idx="83">
                  <c:v>55873</c:v>
                </c:pt>
                <c:pt idx="84">
                  <c:v>56498</c:v>
                </c:pt>
                <c:pt idx="85">
                  <c:v>56545</c:v>
                </c:pt>
                <c:pt idx="86">
                  <c:v>57560</c:v>
                </c:pt>
                <c:pt idx="87">
                  <c:v>60097</c:v>
                </c:pt>
                <c:pt idx="88">
                  <c:v>60912</c:v>
                </c:pt>
                <c:pt idx="89">
                  <c:v>61630</c:v>
                </c:pt>
                <c:pt idx="90">
                  <c:v>62648</c:v>
                </c:pt>
                <c:pt idx="91">
                  <c:v>63666</c:v>
                </c:pt>
                <c:pt idx="92">
                  <c:v>64169</c:v>
                </c:pt>
                <c:pt idx="93">
                  <c:v>64685</c:v>
                </c:pt>
                <c:pt idx="94">
                  <c:v>65202</c:v>
                </c:pt>
                <c:pt idx="95">
                  <c:v>65624</c:v>
                </c:pt>
                <c:pt idx="96">
                  <c:v>65717</c:v>
                </c:pt>
                <c:pt idx="97">
                  <c:v>65795</c:v>
                </c:pt>
                <c:pt idx="98">
                  <c:v>66734</c:v>
                </c:pt>
              </c:numCache>
            </c:numRef>
          </c:cat>
          <c:val>
            <c:numRef>
              <c:f>'Sheet 1'!$I$2:$I$100</c:f>
              <c:numCache>
                <c:formatCode>General</c:formatCode>
                <c:ptCount val="99"/>
                <c:pt idx="0">
                  <c:v>13</c:v>
                </c:pt>
                <c:pt idx="1">
                  <c:v>175</c:v>
                </c:pt>
                <c:pt idx="2">
                  <c:v>7</c:v>
                </c:pt>
                <c:pt idx="3">
                  <c:v>719</c:v>
                </c:pt>
                <c:pt idx="4">
                  <c:v>5</c:v>
                </c:pt>
                <c:pt idx="5">
                  <c:v>1</c:v>
                </c:pt>
                <c:pt idx="6">
                  <c:v>24</c:v>
                </c:pt>
                <c:pt idx="7">
                  <c:v>71</c:v>
                </c:pt>
                <c:pt idx="8">
                  <c:v>18</c:v>
                </c:pt>
                <c:pt idx="9">
                  <c:v>12</c:v>
                </c:pt>
                <c:pt idx="10">
                  <c:v>93</c:v>
                </c:pt>
                <c:pt idx="11">
                  <c:v>4</c:v>
                </c:pt>
                <c:pt idx="12">
                  <c:v>53</c:v>
                </c:pt>
                <c:pt idx="13">
                  <c:v>59</c:v>
                </c:pt>
                <c:pt idx="14">
                  <c:v>94</c:v>
                </c:pt>
                <c:pt idx="15">
                  <c:v>50</c:v>
                </c:pt>
                <c:pt idx="16">
                  <c:v>422.33333333333331</c:v>
                </c:pt>
                <c:pt idx="17">
                  <c:v>72</c:v>
                </c:pt>
                <c:pt idx="18">
                  <c:v>14</c:v>
                </c:pt>
                <c:pt idx="19">
                  <c:v>339</c:v>
                </c:pt>
                <c:pt idx="20">
                  <c:v>134</c:v>
                </c:pt>
                <c:pt idx="21">
                  <c:v>82</c:v>
                </c:pt>
                <c:pt idx="22">
                  <c:v>99</c:v>
                </c:pt>
                <c:pt idx="23">
                  <c:v>310</c:v>
                </c:pt>
                <c:pt idx="24">
                  <c:v>85</c:v>
                </c:pt>
                <c:pt idx="25">
                  <c:v>36</c:v>
                </c:pt>
                <c:pt idx="26">
                  <c:v>61</c:v>
                </c:pt>
                <c:pt idx="27">
                  <c:v>69</c:v>
                </c:pt>
                <c:pt idx="28">
                  <c:v>329</c:v>
                </c:pt>
                <c:pt idx="29">
                  <c:v>484</c:v>
                </c:pt>
                <c:pt idx="30">
                  <c:v>118</c:v>
                </c:pt>
                <c:pt idx="31">
                  <c:v>121</c:v>
                </c:pt>
                <c:pt idx="32">
                  <c:v>152</c:v>
                </c:pt>
                <c:pt idx="33">
                  <c:v>10</c:v>
                </c:pt>
                <c:pt idx="34">
                  <c:v>384</c:v>
                </c:pt>
                <c:pt idx="35">
                  <c:v>127</c:v>
                </c:pt>
                <c:pt idx="36">
                  <c:v>459</c:v>
                </c:pt>
                <c:pt idx="37">
                  <c:v>215</c:v>
                </c:pt>
                <c:pt idx="38">
                  <c:v>124</c:v>
                </c:pt>
                <c:pt idx="39">
                  <c:v>275</c:v>
                </c:pt>
                <c:pt idx="40">
                  <c:v>136</c:v>
                </c:pt>
                <c:pt idx="41">
                  <c:v>373</c:v>
                </c:pt>
                <c:pt idx="42">
                  <c:v>421</c:v>
                </c:pt>
                <c:pt idx="43">
                  <c:v>408</c:v>
                </c:pt>
                <c:pt idx="44">
                  <c:v>37</c:v>
                </c:pt>
                <c:pt idx="45">
                  <c:v>258</c:v>
                </c:pt>
                <c:pt idx="46">
                  <c:v>307</c:v>
                </c:pt>
                <c:pt idx="47">
                  <c:v>424</c:v>
                </c:pt>
                <c:pt idx="48">
                  <c:v>125</c:v>
                </c:pt>
                <c:pt idx="49">
                  <c:v>329.33333333333331</c:v>
                </c:pt>
                <c:pt idx="50">
                  <c:v>439.66666666666663</c:v>
                </c:pt>
                <c:pt idx="51">
                  <c:v>140</c:v>
                </c:pt>
                <c:pt idx="52">
                  <c:v>417</c:v>
                </c:pt>
                <c:pt idx="53">
                  <c:v>170</c:v>
                </c:pt>
                <c:pt idx="54">
                  <c:v>103</c:v>
                </c:pt>
                <c:pt idx="55">
                  <c:v>44</c:v>
                </c:pt>
                <c:pt idx="56">
                  <c:v>24</c:v>
                </c:pt>
                <c:pt idx="57">
                  <c:v>420</c:v>
                </c:pt>
                <c:pt idx="58">
                  <c:v>519</c:v>
                </c:pt>
                <c:pt idx="59">
                  <c:v>4.6666666666666714</c:v>
                </c:pt>
                <c:pt idx="60">
                  <c:v>34</c:v>
                </c:pt>
                <c:pt idx="61">
                  <c:v>223</c:v>
                </c:pt>
                <c:pt idx="62">
                  <c:v>209</c:v>
                </c:pt>
                <c:pt idx="63">
                  <c:v>205</c:v>
                </c:pt>
                <c:pt idx="64">
                  <c:v>265</c:v>
                </c:pt>
                <c:pt idx="65">
                  <c:v>7</c:v>
                </c:pt>
                <c:pt idx="66">
                  <c:v>83</c:v>
                </c:pt>
                <c:pt idx="67">
                  <c:v>115</c:v>
                </c:pt>
                <c:pt idx="68">
                  <c:v>107</c:v>
                </c:pt>
                <c:pt idx="69">
                  <c:v>24</c:v>
                </c:pt>
                <c:pt idx="70">
                  <c:v>260.66666666666663</c:v>
                </c:pt>
                <c:pt idx="71">
                  <c:v>196</c:v>
                </c:pt>
                <c:pt idx="72">
                  <c:v>207</c:v>
                </c:pt>
                <c:pt idx="73">
                  <c:v>473</c:v>
                </c:pt>
                <c:pt idx="74">
                  <c:v>6</c:v>
                </c:pt>
                <c:pt idx="75">
                  <c:v>19</c:v>
                </c:pt>
                <c:pt idx="76">
                  <c:v>177</c:v>
                </c:pt>
                <c:pt idx="77">
                  <c:v>245</c:v>
                </c:pt>
                <c:pt idx="78">
                  <c:v>207</c:v>
                </c:pt>
                <c:pt idx="79">
                  <c:v>79</c:v>
                </c:pt>
                <c:pt idx="80">
                  <c:v>456</c:v>
                </c:pt>
                <c:pt idx="81">
                  <c:v>194</c:v>
                </c:pt>
                <c:pt idx="82">
                  <c:v>352</c:v>
                </c:pt>
                <c:pt idx="83">
                  <c:v>364</c:v>
                </c:pt>
                <c:pt idx="84">
                  <c:v>144</c:v>
                </c:pt>
                <c:pt idx="85">
                  <c:v>391.33333333333331</c:v>
                </c:pt>
                <c:pt idx="86">
                  <c:v>206</c:v>
                </c:pt>
                <c:pt idx="87">
                  <c:v>253</c:v>
                </c:pt>
                <c:pt idx="88">
                  <c:v>383.33333333333331</c:v>
                </c:pt>
                <c:pt idx="89">
                  <c:v>306</c:v>
                </c:pt>
                <c:pt idx="90">
                  <c:v>142</c:v>
                </c:pt>
                <c:pt idx="91">
                  <c:v>276</c:v>
                </c:pt>
                <c:pt idx="92">
                  <c:v>25</c:v>
                </c:pt>
                <c:pt idx="93">
                  <c:v>73</c:v>
                </c:pt>
                <c:pt idx="94">
                  <c:v>129.66666666666666</c:v>
                </c:pt>
                <c:pt idx="95">
                  <c:v>143</c:v>
                </c:pt>
                <c:pt idx="96">
                  <c:v>19</c:v>
                </c:pt>
                <c:pt idx="97">
                  <c:v>204</c:v>
                </c:pt>
                <c:pt idx="98">
                  <c:v>299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4588480"/>
        <c:axId val="2084580864"/>
      </c:lineChart>
      <c:catAx>
        <c:axId val="208458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84580864"/>
        <c:crosses val="autoZero"/>
        <c:auto val="1"/>
        <c:lblAlgn val="ctr"/>
        <c:lblOffset val="100"/>
        <c:noMultiLvlLbl val="0"/>
      </c:catAx>
      <c:valAx>
        <c:axId val="208458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8458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</c:f>
              <c:numCache>
                <c:formatCode>General</c:formatCode>
                <c:ptCount val="99"/>
                <c:pt idx="0">
                  <c:v>563</c:v>
                </c:pt>
                <c:pt idx="1">
                  <c:v>1069</c:v>
                </c:pt>
                <c:pt idx="2">
                  <c:v>1584</c:v>
                </c:pt>
                <c:pt idx="3">
                  <c:v>2087</c:v>
                </c:pt>
                <c:pt idx="4">
                  <c:v>2603</c:v>
                </c:pt>
                <c:pt idx="5">
                  <c:v>3105</c:v>
                </c:pt>
                <c:pt idx="6">
                  <c:v>3621</c:v>
                </c:pt>
                <c:pt idx="7">
                  <c:v>4124</c:v>
                </c:pt>
                <c:pt idx="8">
                  <c:v>4640</c:v>
                </c:pt>
                <c:pt idx="9">
                  <c:v>5143</c:v>
                </c:pt>
                <c:pt idx="10">
                  <c:v>5658</c:v>
                </c:pt>
                <c:pt idx="11">
                  <c:v>6161</c:v>
                </c:pt>
                <c:pt idx="12">
                  <c:v>6677</c:v>
                </c:pt>
                <c:pt idx="13">
                  <c:v>7180</c:v>
                </c:pt>
                <c:pt idx="14">
                  <c:v>7695</c:v>
                </c:pt>
                <c:pt idx="15">
                  <c:v>8198</c:v>
                </c:pt>
                <c:pt idx="16">
                  <c:v>8714</c:v>
                </c:pt>
                <c:pt idx="17">
                  <c:v>9232</c:v>
                </c:pt>
                <c:pt idx="18">
                  <c:v>9732</c:v>
                </c:pt>
                <c:pt idx="19">
                  <c:v>10750</c:v>
                </c:pt>
                <c:pt idx="20">
                  <c:v>11253</c:v>
                </c:pt>
                <c:pt idx="21">
                  <c:v>11769</c:v>
                </c:pt>
                <c:pt idx="22">
                  <c:v>12070</c:v>
                </c:pt>
                <c:pt idx="23">
                  <c:v>12273</c:v>
                </c:pt>
                <c:pt idx="24">
                  <c:v>14313</c:v>
                </c:pt>
                <c:pt idx="25">
                  <c:v>14598</c:v>
                </c:pt>
                <c:pt idx="26">
                  <c:v>14816</c:v>
                </c:pt>
                <c:pt idx="27">
                  <c:v>15332</c:v>
                </c:pt>
                <c:pt idx="28">
                  <c:v>16346</c:v>
                </c:pt>
                <c:pt idx="29">
                  <c:v>16664</c:v>
                </c:pt>
                <c:pt idx="30">
                  <c:v>17367</c:v>
                </c:pt>
                <c:pt idx="31">
                  <c:v>17870</c:v>
                </c:pt>
                <c:pt idx="32">
                  <c:v>18385</c:v>
                </c:pt>
                <c:pt idx="33">
                  <c:v>18888</c:v>
                </c:pt>
                <c:pt idx="34">
                  <c:v>19907</c:v>
                </c:pt>
                <c:pt idx="35">
                  <c:v>20063</c:v>
                </c:pt>
                <c:pt idx="36">
                  <c:v>20422</c:v>
                </c:pt>
                <c:pt idx="37">
                  <c:v>20924</c:v>
                </c:pt>
                <c:pt idx="38">
                  <c:v>21440</c:v>
                </c:pt>
                <c:pt idx="39">
                  <c:v>21942</c:v>
                </c:pt>
                <c:pt idx="40">
                  <c:v>22458</c:v>
                </c:pt>
                <c:pt idx="41">
                  <c:v>22959</c:v>
                </c:pt>
                <c:pt idx="42">
                  <c:v>23475</c:v>
                </c:pt>
                <c:pt idx="43">
                  <c:v>23977</c:v>
                </c:pt>
                <c:pt idx="44">
                  <c:v>24493</c:v>
                </c:pt>
                <c:pt idx="45">
                  <c:v>25010</c:v>
                </c:pt>
                <c:pt idx="46">
                  <c:v>26183</c:v>
                </c:pt>
                <c:pt idx="47">
                  <c:v>26527</c:v>
                </c:pt>
                <c:pt idx="48">
                  <c:v>27544</c:v>
                </c:pt>
                <c:pt idx="49">
                  <c:v>27544</c:v>
                </c:pt>
                <c:pt idx="50">
                  <c:v>28059</c:v>
                </c:pt>
                <c:pt idx="51">
                  <c:v>28561</c:v>
                </c:pt>
                <c:pt idx="52">
                  <c:v>29076</c:v>
                </c:pt>
                <c:pt idx="53">
                  <c:v>29579</c:v>
                </c:pt>
                <c:pt idx="54">
                  <c:v>30409</c:v>
                </c:pt>
                <c:pt idx="55">
                  <c:v>30596</c:v>
                </c:pt>
                <c:pt idx="56">
                  <c:v>31614</c:v>
                </c:pt>
                <c:pt idx="57">
                  <c:v>32036</c:v>
                </c:pt>
                <c:pt idx="58">
                  <c:v>32130</c:v>
                </c:pt>
                <c:pt idx="59">
                  <c:v>33257</c:v>
                </c:pt>
                <c:pt idx="60">
                  <c:v>33663</c:v>
                </c:pt>
                <c:pt idx="61">
                  <c:v>35184</c:v>
                </c:pt>
                <c:pt idx="62">
                  <c:v>36435</c:v>
                </c:pt>
                <c:pt idx="63">
                  <c:v>37733</c:v>
                </c:pt>
                <c:pt idx="64">
                  <c:v>38249</c:v>
                </c:pt>
                <c:pt idx="65">
                  <c:v>38314</c:v>
                </c:pt>
                <c:pt idx="66">
                  <c:v>38751</c:v>
                </c:pt>
                <c:pt idx="67">
                  <c:v>39267</c:v>
                </c:pt>
                <c:pt idx="68">
                  <c:v>40160</c:v>
                </c:pt>
                <c:pt idx="69">
                  <c:v>40285</c:v>
                </c:pt>
                <c:pt idx="70">
                  <c:v>41301</c:v>
                </c:pt>
                <c:pt idx="71">
                  <c:v>41803</c:v>
                </c:pt>
                <c:pt idx="72">
                  <c:v>42318</c:v>
                </c:pt>
                <c:pt idx="73">
                  <c:v>43335</c:v>
                </c:pt>
                <c:pt idx="74">
                  <c:v>43463</c:v>
                </c:pt>
                <c:pt idx="75">
                  <c:v>44855</c:v>
                </c:pt>
                <c:pt idx="76">
                  <c:v>45371</c:v>
                </c:pt>
                <c:pt idx="77">
                  <c:v>45418</c:v>
                </c:pt>
                <c:pt idx="78">
                  <c:v>45764</c:v>
                </c:pt>
                <c:pt idx="79">
                  <c:v>45873</c:v>
                </c:pt>
                <c:pt idx="80">
                  <c:v>46389</c:v>
                </c:pt>
                <c:pt idx="81">
                  <c:v>47641</c:v>
                </c:pt>
                <c:pt idx="82">
                  <c:v>47909</c:v>
                </c:pt>
                <c:pt idx="83">
                  <c:v>48413</c:v>
                </c:pt>
                <c:pt idx="84">
                  <c:v>49430</c:v>
                </c:pt>
                <c:pt idx="85">
                  <c:v>49933</c:v>
                </c:pt>
                <c:pt idx="86">
                  <c:v>52471</c:v>
                </c:pt>
                <c:pt idx="87">
                  <c:v>53489</c:v>
                </c:pt>
                <c:pt idx="88">
                  <c:v>54772</c:v>
                </c:pt>
                <c:pt idx="89">
                  <c:v>56039</c:v>
                </c:pt>
                <c:pt idx="90">
                  <c:v>56493</c:v>
                </c:pt>
                <c:pt idx="91">
                  <c:v>56540</c:v>
                </c:pt>
                <c:pt idx="92">
                  <c:v>58072</c:v>
                </c:pt>
                <c:pt idx="93">
                  <c:v>59248</c:v>
                </c:pt>
                <c:pt idx="94">
                  <c:v>59594</c:v>
                </c:pt>
                <c:pt idx="95">
                  <c:v>60329</c:v>
                </c:pt>
                <c:pt idx="96">
                  <c:v>61630</c:v>
                </c:pt>
                <c:pt idx="97">
                  <c:v>61896</c:v>
                </c:pt>
                <c:pt idx="98">
                  <c:v>62146</c:v>
                </c:pt>
              </c:numCache>
            </c:numRef>
          </c:cat>
          <c:val>
            <c:numRef>
              <c:f>'Sheet 1'!$I$2:$I$100</c:f>
              <c:numCache>
                <c:formatCode>General</c:formatCode>
                <c:ptCount val="99"/>
                <c:pt idx="0">
                  <c:v>3.6666666666666643</c:v>
                </c:pt>
                <c:pt idx="1">
                  <c:v>73</c:v>
                </c:pt>
                <c:pt idx="2">
                  <c:v>8</c:v>
                </c:pt>
                <c:pt idx="3">
                  <c:v>259.33333333333331</c:v>
                </c:pt>
                <c:pt idx="4">
                  <c:v>44</c:v>
                </c:pt>
                <c:pt idx="5">
                  <c:v>190</c:v>
                </c:pt>
                <c:pt idx="6">
                  <c:v>54.333333333333329</c:v>
                </c:pt>
                <c:pt idx="7">
                  <c:v>160</c:v>
                </c:pt>
                <c:pt idx="8">
                  <c:v>4</c:v>
                </c:pt>
                <c:pt idx="9">
                  <c:v>102</c:v>
                </c:pt>
                <c:pt idx="10">
                  <c:v>302</c:v>
                </c:pt>
                <c:pt idx="11">
                  <c:v>194</c:v>
                </c:pt>
                <c:pt idx="12">
                  <c:v>41</c:v>
                </c:pt>
                <c:pt idx="13">
                  <c:v>133</c:v>
                </c:pt>
                <c:pt idx="14">
                  <c:v>23</c:v>
                </c:pt>
                <c:pt idx="15">
                  <c:v>19</c:v>
                </c:pt>
                <c:pt idx="16">
                  <c:v>45</c:v>
                </c:pt>
                <c:pt idx="17">
                  <c:v>46</c:v>
                </c:pt>
                <c:pt idx="18">
                  <c:v>85</c:v>
                </c:pt>
                <c:pt idx="19">
                  <c:v>352</c:v>
                </c:pt>
                <c:pt idx="20">
                  <c:v>152</c:v>
                </c:pt>
                <c:pt idx="21">
                  <c:v>46</c:v>
                </c:pt>
                <c:pt idx="22">
                  <c:v>94.666666666666657</c:v>
                </c:pt>
                <c:pt idx="23">
                  <c:v>162.66666666666669</c:v>
                </c:pt>
                <c:pt idx="24">
                  <c:v>84</c:v>
                </c:pt>
                <c:pt idx="25">
                  <c:v>263.33333333333331</c:v>
                </c:pt>
                <c:pt idx="26">
                  <c:v>51</c:v>
                </c:pt>
                <c:pt idx="27">
                  <c:v>171</c:v>
                </c:pt>
                <c:pt idx="28">
                  <c:v>113</c:v>
                </c:pt>
                <c:pt idx="29">
                  <c:v>84</c:v>
                </c:pt>
                <c:pt idx="30">
                  <c:v>337</c:v>
                </c:pt>
                <c:pt idx="31">
                  <c:v>294</c:v>
                </c:pt>
                <c:pt idx="32">
                  <c:v>8.6666666666666643</c:v>
                </c:pt>
                <c:pt idx="33">
                  <c:v>167.66666666666669</c:v>
                </c:pt>
                <c:pt idx="34">
                  <c:v>283.33333333333331</c:v>
                </c:pt>
                <c:pt idx="35">
                  <c:v>197</c:v>
                </c:pt>
                <c:pt idx="36">
                  <c:v>49</c:v>
                </c:pt>
                <c:pt idx="37">
                  <c:v>52</c:v>
                </c:pt>
                <c:pt idx="38">
                  <c:v>35.666666666666664</c:v>
                </c:pt>
                <c:pt idx="39">
                  <c:v>181</c:v>
                </c:pt>
                <c:pt idx="40">
                  <c:v>100</c:v>
                </c:pt>
                <c:pt idx="41">
                  <c:v>431</c:v>
                </c:pt>
                <c:pt idx="42">
                  <c:v>422</c:v>
                </c:pt>
                <c:pt idx="43">
                  <c:v>179</c:v>
                </c:pt>
                <c:pt idx="44">
                  <c:v>6</c:v>
                </c:pt>
                <c:pt idx="45">
                  <c:v>20</c:v>
                </c:pt>
                <c:pt idx="46">
                  <c:v>121</c:v>
                </c:pt>
                <c:pt idx="47">
                  <c:v>181.33333333333331</c:v>
                </c:pt>
                <c:pt idx="48">
                  <c:v>30</c:v>
                </c:pt>
                <c:pt idx="49">
                  <c:v>56</c:v>
                </c:pt>
                <c:pt idx="50">
                  <c:v>561</c:v>
                </c:pt>
                <c:pt idx="51">
                  <c:v>52</c:v>
                </c:pt>
                <c:pt idx="52">
                  <c:v>24.666666666666664</c:v>
                </c:pt>
                <c:pt idx="53">
                  <c:v>1145.3333333333333</c:v>
                </c:pt>
                <c:pt idx="54">
                  <c:v>83</c:v>
                </c:pt>
                <c:pt idx="55">
                  <c:v>509</c:v>
                </c:pt>
                <c:pt idx="56">
                  <c:v>38</c:v>
                </c:pt>
                <c:pt idx="57">
                  <c:v>162</c:v>
                </c:pt>
                <c:pt idx="58">
                  <c:v>190</c:v>
                </c:pt>
                <c:pt idx="59">
                  <c:v>440</c:v>
                </c:pt>
                <c:pt idx="60">
                  <c:v>705</c:v>
                </c:pt>
                <c:pt idx="61">
                  <c:v>106</c:v>
                </c:pt>
                <c:pt idx="62">
                  <c:v>135</c:v>
                </c:pt>
                <c:pt idx="63">
                  <c:v>253</c:v>
                </c:pt>
                <c:pt idx="64">
                  <c:v>328.66666666666669</c:v>
                </c:pt>
                <c:pt idx="65">
                  <c:v>429</c:v>
                </c:pt>
                <c:pt idx="66">
                  <c:v>30</c:v>
                </c:pt>
                <c:pt idx="67">
                  <c:v>588</c:v>
                </c:pt>
                <c:pt idx="68">
                  <c:v>374</c:v>
                </c:pt>
                <c:pt idx="69">
                  <c:v>21.666666666666664</c:v>
                </c:pt>
                <c:pt idx="70">
                  <c:v>35.666666666666664</c:v>
                </c:pt>
                <c:pt idx="71">
                  <c:v>36</c:v>
                </c:pt>
                <c:pt idx="72">
                  <c:v>138</c:v>
                </c:pt>
                <c:pt idx="73">
                  <c:v>886</c:v>
                </c:pt>
                <c:pt idx="74">
                  <c:v>913</c:v>
                </c:pt>
                <c:pt idx="75">
                  <c:v>3</c:v>
                </c:pt>
                <c:pt idx="76">
                  <c:v>200</c:v>
                </c:pt>
                <c:pt idx="77">
                  <c:v>290</c:v>
                </c:pt>
                <c:pt idx="78">
                  <c:v>719.66666666666674</c:v>
                </c:pt>
                <c:pt idx="79">
                  <c:v>268</c:v>
                </c:pt>
                <c:pt idx="80">
                  <c:v>911.66666666666674</c:v>
                </c:pt>
                <c:pt idx="81">
                  <c:v>521</c:v>
                </c:pt>
                <c:pt idx="82">
                  <c:v>923</c:v>
                </c:pt>
                <c:pt idx="83">
                  <c:v>18</c:v>
                </c:pt>
                <c:pt idx="84">
                  <c:v>879</c:v>
                </c:pt>
                <c:pt idx="85">
                  <c:v>116</c:v>
                </c:pt>
                <c:pt idx="86">
                  <c:v>177</c:v>
                </c:pt>
                <c:pt idx="87">
                  <c:v>44.666666666666664</c:v>
                </c:pt>
                <c:pt idx="88">
                  <c:v>308</c:v>
                </c:pt>
                <c:pt idx="89">
                  <c:v>49</c:v>
                </c:pt>
                <c:pt idx="90">
                  <c:v>137.33333333333331</c:v>
                </c:pt>
                <c:pt idx="91">
                  <c:v>491</c:v>
                </c:pt>
                <c:pt idx="92">
                  <c:v>257</c:v>
                </c:pt>
                <c:pt idx="93">
                  <c:v>10</c:v>
                </c:pt>
                <c:pt idx="94">
                  <c:v>313</c:v>
                </c:pt>
                <c:pt idx="95">
                  <c:v>8</c:v>
                </c:pt>
                <c:pt idx="96">
                  <c:v>161.33333333333331</c:v>
                </c:pt>
                <c:pt idx="97">
                  <c:v>188</c:v>
                </c:pt>
                <c:pt idx="98">
                  <c:v>706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4696144"/>
        <c:axId val="2034704848"/>
      </c:lineChart>
      <c:catAx>
        <c:axId val="203469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34704848"/>
        <c:crosses val="autoZero"/>
        <c:auto val="1"/>
        <c:lblAlgn val="ctr"/>
        <c:lblOffset val="100"/>
        <c:noMultiLvlLbl val="0"/>
      </c:catAx>
      <c:valAx>
        <c:axId val="203470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3469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1'!$B$1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 1'!$A$2:$A$50</c:f>
              <c:numCache>
                <c:formatCode>General</c:formatCode>
                <c:ptCount val="49"/>
                <c:pt idx="0">
                  <c:v>1046</c:v>
                </c:pt>
                <c:pt idx="1">
                  <c:v>2047</c:v>
                </c:pt>
                <c:pt idx="2">
                  <c:v>3048</c:v>
                </c:pt>
                <c:pt idx="3">
                  <c:v>4050</c:v>
                </c:pt>
                <c:pt idx="4">
                  <c:v>5052</c:v>
                </c:pt>
                <c:pt idx="5">
                  <c:v>6066</c:v>
                </c:pt>
                <c:pt idx="6">
                  <c:v>7069</c:v>
                </c:pt>
                <c:pt idx="7">
                  <c:v>8084</c:v>
                </c:pt>
                <c:pt idx="8">
                  <c:v>9100</c:v>
                </c:pt>
                <c:pt idx="9">
                  <c:v>10101</c:v>
                </c:pt>
                <c:pt idx="10">
                  <c:v>11103</c:v>
                </c:pt>
                <c:pt idx="11">
                  <c:v>12118</c:v>
                </c:pt>
                <c:pt idx="12">
                  <c:v>13119</c:v>
                </c:pt>
                <c:pt idx="13">
                  <c:v>14134</c:v>
                </c:pt>
                <c:pt idx="14">
                  <c:v>15135</c:v>
                </c:pt>
                <c:pt idx="15">
                  <c:v>16138</c:v>
                </c:pt>
                <c:pt idx="16">
                  <c:v>17152</c:v>
                </c:pt>
                <c:pt idx="17">
                  <c:v>18167</c:v>
                </c:pt>
                <c:pt idx="18">
                  <c:v>19293</c:v>
                </c:pt>
                <c:pt idx="19">
                  <c:v>20174</c:v>
                </c:pt>
                <c:pt idx="20">
                  <c:v>21184</c:v>
                </c:pt>
                <c:pt idx="21">
                  <c:v>22186</c:v>
                </c:pt>
                <c:pt idx="22">
                  <c:v>23188</c:v>
                </c:pt>
                <c:pt idx="23">
                  <c:v>24672</c:v>
                </c:pt>
                <c:pt idx="24">
                  <c:v>25657</c:v>
                </c:pt>
                <c:pt idx="25">
                  <c:v>26220</c:v>
                </c:pt>
                <c:pt idx="26">
                  <c:v>27236</c:v>
                </c:pt>
                <c:pt idx="27">
                  <c:v>28238</c:v>
                </c:pt>
                <c:pt idx="28">
                  <c:v>29253</c:v>
                </c:pt>
                <c:pt idx="29">
                  <c:v>30269</c:v>
                </c:pt>
                <c:pt idx="30">
                  <c:v>31270</c:v>
                </c:pt>
                <c:pt idx="31">
                  <c:v>32943</c:v>
                </c:pt>
                <c:pt idx="32">
                  <c:v>33287</c:v>
                </c:pt>
                <c:pt idx="33">
                  <c:v>34288</c:v>
                </c:pt>
                <c:pt idx="34">
                  <c:v>35382</c:v>
                </c:pt>
                <c:pt idx="35">
                  <c:v>36320</c:v>
                </c:pt>
                <c:pt idx="36">
                  <c:v>37322</c:v>
                </c:pt>
                <c:pt idx="37">
                  <c:v>38431</c:v>
                </c:pt>
                <c:pt idx="38">
                  <c:v>39563</c:v>
                </c:pt>
                <c:pt idx="39">
                  <c:v>40369</c:v>
                </c:pt>
                <c:pt idx="40">
                  <c:v>41886</c:v>
                </c:pt>
                <c:pt idx="41">
                  <c:v>43386</c:v>
                </c:pt>
                <c:pt idx="42">
                  <c:v>44387</c:v>
                </c:pt>
                <c:pt idx="43">
                  <c:v>45403</c:v>
                </c:pt>
                <c:pt idx="44">
                  <c:v>46404</c:v>
                </c:pt>
                <c:pt idx="45">
                  <c:v>48422</c:v>
                </c:pt>
                <c:pt idx="46">
                  <c:v>48938</c:v>
                </c:pt>
                <c:pt idx="47">
                  <c:v>49438</c:v>
                </c:pt>
                <c:pt idx="48">
                  <c:v>50891</c:v>
                </c:pt>
              </c:numCache>
            </c:numRef>
          </c:xVal>
          <c:yVal>
            <c:numRef>
              <c:f>'Sheet 1'!$B$2:$B$50</c:f>
              <c:numCache>
                <c:formatCode>General</c:formatCode>
                <c:ptCount val="49"/>
                <c:pt idx="0">
                  <c:v>1.3333333333333357</c:v>
                </c:pt>
                <c:pt idx="1">
                  <c:v>2</c:v>
                </c:pt>
                <c:pt idx="2">
                  <c:v>8.3333333333333357</c:v>
                </c:pt>
                <c:pt idx="3">
                  <c:v>2.6666666666666572</c:v>
                </c:pt>
                <c:pt idx="4">
                  <c:v>1.3333333333333357</c:v>
                </c:pt>
                <c:pt idx="5">
                  <c:v>2</c:v>
                </c:pt>
                <c:pt idx="6">
                  <c:v>13.666666666666671</c:v>
                </c:pt>
                <c:pt idx="7">
                  <c:v>6</c:v>
                </c:pt>
                <c:pt idx="8">
                  <c:v>2</c:v>
                </c:pt>
                <c:pt idx="9">
                  <c:v>17</c:v>
                </c:pt>
                <c:pt idx="10">
                  <c:v>3</c:v>
                </c:pt>
                <c:pt idx="11">
                  <c:v>10</c:v>
                </c:pt>
                <c:pt idx="12">
                  <c:v>48.333333333333343</c:v>
                </c:pt>
                <c:pt idx="13">
                  <c:v>20</c:v>
                </c:pt>
                <c:pt idx="14">
                  <c:v>34</c:v>
                </c:pt>
                <c:pt idx="15">
                  <c:v>4</c:v>
                </c:pt>
                <c:pt idx="16">
                  <c:v>97</c:v>
                </c:pt>
                <c:pt idx="17">
                  <c:v>48</c:v>
                </c:pt>
                <c:pt idx="18">
                  <c:v>222.33333333333331</c:v>
                </c:pt>
                <c:pt idx="19">
                  <c:v>1.3333333333333357</c:v>
                </c:pt>
                <c:pt idx="20">
                  <c:v>2</c:v>
                </c:pt>
                <c:pt idx="21">
                  <c:v>172</c:v>
                </c:pt>
                <c:pt idx="22">
                  <c:v>222.33333333333331</c:v>
                </c:pt>
                <c:pt idx="23">
                  <c:v>189</c:v>
                </c:pt>
                <c:pt idx="24">
                  <c:v>187</c:v>
                </c:pt>
                <c:pt idx="25">
                  <c:v>60</c:v>
                </c:pt>
                <c:pt idx="26">
                  <c:v>333.66666666666663</c:v>
                </c:pt>
                <c:pt idx="27">
                  <c:v>78</c:v>
                </c:pt>
                <c:pt idx="28">
                  <c:v>321.33333333333331</c:v>
                </c:pt>
                <c:pt idx="29">
                  <c:v>167.66666666666669</c:v>
                </c:pt>
                <c:pt idx="30">
                  <c:v>1.3333333333333357</c:v>
                </c:pt>
                <c:pt idx="31">
                  <c:v>73</c:v>
                </c:pt>
                <c:pt idx="32">
                  <c:v>303.33333333333331</c:v>
                </c:pt>
                <c:pt idx="33">
                  <c:v>2.3333333333333357</c:v>
                </c:pt>
                <c:pt idx="34">
                  <c:v>92</c:v>
                </c:pt>
                <c:pt idx="35">
                  <c:v>42</c:v>
                </c:pt>
                <c:pt idx="36">
                  <c:v>2</c:v>
                </c:pt>
                <c:pt idx="37">
                  <c:v>121</c:v>
                </c:pt>
                <c:pt idx="38">
                  <c:v>167</c:v>
                </c:pt>
                <c:pt idx="39">
                  <c:v>122</c:v>
                </c:pt>
                <c:pt idx="40">
                  <c:v>157</c:v>
                </c:pt>
                <c:pt idx="41">
                  <c:v>122</c:v>
                </c:pt>
                <c:pt idx="42">
                  <c:v>1.3333333333333357</c:v>
                </c:pt>
                <c:pt idx="43">
                  <c:v>12</c:v>
                </c:pt>
                <c:pt idx="44">
                  <c:v>1</c:v>
                </c:pt>
                <c:pt idx="45">
                  <c:v>69</c:v>
                </c:pt>
                <c:pt idx="46">
                  <c:v>88</c:v>
                </c:pt>
                <c:pt idx="47">
                  <c:v>110</c:v>
                </c:pt>
                <c:pt idx="48">
                  <c:v>106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9604000"/>
        <c:axId val="1989604544"/>
      </c:scatterChart>
      <c:valAx>
        <c:axId val="1989604000"/>
        <c:scaling>
          <c:orientation val="minMax"/>
          <c:max val="52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9604544"/>
        <c:crosses val="autoZero"/>
        <c:crossBetween val="midCat"/>
      </c:valAx>
      <c:valAx>
        <c:axId val="198960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9604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1'!$B$1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 1'!$A$2:$A$50</c:f>
              <c:numCache>
                <c:formatCode>General</c:formatCode>
                <c:ptCount val="49"/>
                <c:pt idx="0">
                  <c:v>1044</c:v>
                </c:pt>
                <c:pt idx="1">
                  <c:v>2052</c:v>
                </c:pt>
                <c:pt idx="2">
                  <c:v>3058</c:v>
                </c:pt>
                <c:pt idx="3">
                  <c:v>4059</c:v>
                </c:pt>
                <c:pt idx="4">
                  <c:v>5074</c:v>
                </c:pt>
                <c:pt idx="5">
                  <c:v>6075</c:v>
                </c:pt>
                <c:pt idx="6">
                  <c:v>7077</c:v>
                </c:pt>
                <c:pt idx="7">
                  <c:v>8879</c:v>
                </c:pt>
                <c:pt idx="8">
                  <c:v>9094</c:v>
                </c:pt>
                <c:pt idx="9">
                  <c:v>10110</c:v>
                </c:pt>
                <c:pt idx="10">
                  <c:v>11126</c:v>
                </c:pt>
                <c:pt idx="11">
                  <c:v>12127</c:v>
                </c:pt>
                <c:pt idx="12">
                  <c:v>13143</c:v>
                </c:pt>
                <c:pt idx="13">
                  <c:v>14144</c:v>
                </c:pt>
                <c:pt idx="14">
                  <c:v>15160</c:v>
                </c:pt>
                <c:pt idx="15">
                  <c:v>16161</c:v>
                </c:pt>
                <c:pt idx="16">
                  <c:v>17162</c:v>
                </c:pt>
                <c:pt idx="17">
                  <c:v>18177</c:v>
                </c:pt>
                <c:pt idx="18">
                  <c:v>19193</c:v>
                </c:pt>
                <c:pt idx="19">
                  <c:v>20209</c:v>
                </c:pt>
                <c:pt idx="20">
                  <c:v>21210</c:v>
                </c:pt>
                <c:pt idx="21">
                  <c:v>22211</c:v>
                </c:pt>
                <c:pt idx="22">
                  <c:v>23226</c:v>
                </c:pt>
                <c:pt idx="23">
                  <c:v>24227</c:v>
                </c:pt>
                <c:pt idx="24">
                  <c:v>25228</c:v>
                </c:pt>
                <c:pt idx="25">
                  <c:v>26229</c:v>
                </c:pt>
                <c:pt idx="26">
                  <c:v>28153</c:v>
                </c:pt>
                <c:pt idx="27">
                  <c:v>30237</c:v>
                </c:pt>
                <c:pt idx="28">
                  <c:v>30717</c:v>
                </c:pt>
                <c:pt idx="29">
                  <c:v>31253</c:v>
                </c:pt>
                <c:pt idx="30">
                  <c:v>32266</c:v>
                </c:pt>
                <c:pt idx="31">
                  <c:v>33267</c:v>
                </c:pt>
                <c:pt idx="32">
                  <c:v>34268</c:v>
                </c:pt>
                <c:pt idx="33">
                  <c:v>35269</c:v>
                </c:pt>
                <c:pt idx="34">
                  <c:v>36280</c:v>
                </c:pt>
                <c:pt idx="35">
                  <c:v>37281</c:v>
                </c:pt>
                <c:pt idx="36">
                  <c:v>38288</c:v>
                </c:pt>
                <c:pt idx="37">
                  <c:v>39304</c:v>
                </c:pt>
                <c:pt idx="38">
                  <c:v>40311</c:v>
                </c:pt>
                <c:pt idx="39">
                  <c:v>41312</c:v>
                </c:pt>
                <c:pt idx="40">
                  <c:v>42313</c:v>
                </c:pt>
                <c:pt idx="41">
                  <c:v>43321</c:v>
                </c:pt>
                <c:pt idx="42">
                  <c:v>44323</c:v>
                </c:pt>
                <c:pt idx="43">
                  <c:v>45324</c:v>
                </c:pt>
                <c:pt idx="44">
                  <c:v>46325</c:v>
                </c:pt>
                <c:pt idx="45">
                  <c:v>47341</c:v>
                </c:pt>
                <c:pt idx="46">
                  <c:v>48345</c:v>
                </c:pt>
                <c:pt idx="47">
                  <c:v>49358</c:v>
                </c:pt>
                <c:pt idx="48">
                  <c:v>50359</c:v>
                </c:pt>
              </c:numCache>
            </c:numRef>
          </c:xVal>
          <c:yVal>
            <c:numRef>
              <c:f>'Sheet 1'!$B$2:$B$50</c:f>
              <c:numCache>
                <c:formatCode>General</c:formatCode>
                <c:ptCount val="4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9.6666666666666643</c:v>
                </c:pt>
                <c:pt idx="8">
                  <c:v>1.6666666666666714</c:v>
                </c:pt>
                <c:pt idx="9">
                  <c:v>89</c:v>
                </c:pt>
                <c:pt idx="10">
                  <c:v>11</c:v>
                </c:pt>
                <c:pt idx="11">
                  <c:v>-2</c:v>
                </c:pt>
                <c:pt idx="12">
                  <c:v>44</c:v>
                </c:pt>
                <c:pt idx="13">
                  <c:v>151.66666666666666</c:v>
                </c:pt>
                <c:pt idx="14">
                  <c:v>3</c:v>
                </c:pt>
                <c:pt idx="15">
                  <c:v>34</c:v>
                </c:pt>
                <c:pt idx="16">
                  <c:v>3</c:v>
                </c:pt>
                <c:pt idx="17">
                  <c:v>37</c:v>
                </c:pt>
                <c:pt idx="18">
                  <c:v>2</c:v>
                </c:pt>
                <c:pt idx="19">
                  <c:v>0</c:v>
                </c:pt>
                <c:pt idx="20">
                  <c:v>82</c:v>
                </c:pt>
                <c:pt idx="21">
                  <c:v>99</c:v>
                </c:pt>
                <c:pt idx="22">
                  <c:v>2</c:v>
                </c:pt>
                <c:pt idx="23">
                  <c:v>127.66666666666666</c:v>
                </c:pt>
                <c:pt idx="24">
                  <c:v>105</c:v>
                </c:pt>
                <c:pt idx="25">
                  <c:v>3</c:v>
                </c:pt>
                <c:pt idx="26">
                  <c:v>34</c:v>
                </c:pt>
                <c:pt idx="27">
                  <c:v>10</c:v>
                </c:pt>
                <c:pt idx="28">
                  <c:v>57</c:v>
                </c:pt>
                <c:pt idx="29">
                  <c:v>2</c:v>
                </c:pt>
                <c:pt idx="30">
                  <c:v>41</c:v>
                </c:pt>
                <c:pt idx="31">
                  <c:v>59</c:v>
                </c:pt>
                <c:pt idx="32">
                  <c:v>10</c:v>
                </c:pt>
                <c:pt idx="33">
                  <c:v>129</c:v>
                </c:pt>
                <c:pt idx="34">
                  <c:v>-1</c:v>
                </c:pt>
                <c:pt idx="35">
                  <c:v>44</c:v>
                </c:pt>
                <c:pt idx="36">
                  <c:v>2</c:v>
                </c:pt>
                <c:pt idx="37">
                  <c:v>38</c:v>
                </c:pt>
                <c:pt idx="38">
                  <c:v>36</c:v>
                </c:pt>
                <c:pt idx="39">
                  <c:v>34</c:v>
                </c:pt>
                <c:pt idx="40">
                  <c:v>40</c:v>
                </c:pt>
                <c:pt idx="41">
                  <c:v>22</c:v>
                </c:pt>
                <c:pt idx="42">
                  <c:v>10</c:v>
                </c:pt>
                <c:pt idx="43">
                  <c:v>12</c:v>
                </c:pt>
                <c:pt idx="44">
                  <c:v>108</c:v>
                </c:pt>
                <c:pt idx="45">
                  <c:v>61.666666666666657</c:v>
                </c:pt>
                <c:pt idx="46">
                  <c:v>3</c:v>
                </c:pt>
                <c:pt idx="47">
                  <c:v>7</c:v>
                </c:pt>
                <c:pt idx="48">
                  <c:v>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9416160"/>
        <c:axId val="2029433568"/>
      </c:scatterChart>
      <c:valAx>
        <c:axId val="2029416160"/>
        <c:scaling>
          <c:orientation val="minMax"/>
          <c:max val="52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29433568"/>
        <c:crosses val="autoZero"/>
        <c:crossBetween val="midCat"/>
      </c:valAx>
      <c:valAx>
        <c:axId val="2029433568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294161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1'!$B$1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 1'!$A$2:$A$50</c:f>
              <c:numCache>
                <c:formatCode>General</c:formatCode>
                <c:ptCount val="49"/>
                <c:pt idx="0">
                  <c:v>1033</c:v>
                </c:pt>
                <c:pt idx="1">
                  <c:v>2034</c:v>
                </c:pt>
                <c:pt idx="2">
                  <c:v>3035</c:v>
                </c:pt>
                <c:pt idx="3">
                  <c:v>4036</c:v>
                </c:pt>
                <c:pt idx="4">
                  <c:v>5037</c:v>
                </c:pt>
                <c:pt idx="5">
                  <c:v>6052</c:v>
                </c:pt>
                <c:pt idx="6">
                  <c:v>7055</c:v>
                </c:pt>
                <c:pt idx="7">
                  <c:v>8070</c:v>
                </c:pt>
                <c:pt idx="8">
                  <c:v>9072</c:v>
                </c:pt>
                <c:pt idx="9">
                  <c:v>10073</c:v>
                </c:pt>
                <c:pt idx="10">
                  <c:v>11074</c:v>
                </c:pt>
                <c:pt idx="11">
                  <c:v>12169</c:v>
                </c:pt>
                <c:pt idx="12">
                  <c:v>13077</c:v>
                </c:pt>
                <c:pt idx="13">
                  <c:v>14092</c:v>
                </c:pt>
                <c:pt idx="14">
                  <c:v>15105</c:v>
                </c:pt>
                <c:pt idx="15">
                  <c:v>16118</c:v>
                </c:pt>
                <c:pt idx="16">
                  <c:v>17126</c:v>
                </c:pt>
                <c:pt idx="17">
                  <c:v>18128</c:v>
                </c:pt>
                <c:pt idx="18">
                  <c:v>19130</c:v>
                </c:pt>
                <c:pt idx="19">
                  <c:v>20135</c:v>
                </c:pt>
                <c:pt idx="20">
                  <c:v>21151</c:v>
                </c:pt>
                <c:pt idx="21">
                  <c:v>22162</c:v>
                </c:pt>
                <c:pt idx="22">
                  <c:v>23168</c:v>
                </c:pt>
                <c:pt idx="23">
                  <c:v>24175</c:v>
                </c:pt>
                <c:pt idx="24">
                  <c:v>25180</c:v>
                </c:pt>
                <c:pt idx="25">
                  <c:v>26195</c:v>
                </c:pt>
                <c:pt idx="26">
                  <c:v>27196</c:v>
                </c:pt>
                <c:pt idx="27">
                  <c:v>28206</c:v>
                </c:pt>
                <c:pt idx="28">
                  <c:v>29213</c:v>
                </c:pt>
                <c:pt idx="29">
                  <c:v>30214</c:v>
                </c:pt>
                <c:pt idx="30">
                  <c:v>31215</c:v>
                </c:pt>
                <c:pt idx="31">
                  <c:v>32222</c:v>
                </c:pt>
                <c:pt idx="32">
                  <c:v>33231</c:v>
                </c:pt>
                <c:pt idx="33">
                  <c:v>34233</c:v>
                </c:pt>
                <c:pt idx="34">
                  <c:v>35249</c:v>
                </c:pt>
                <c:pt idx="35">
                  <c:v>36255</c:v>
                </c:pt>
                <c:pt idx="36">
                  <c:v>37267</c:v>
                </c:pt>
                <c:pt idx="37">
                  <c:v>38268</c:v>
                </c:pt>
                <c:pt idx="38">
                  <c:v>39284</c:v>
                </c:pt>
                <c:pt idx="39">
                  <c:v>40289</c:v>
                </c:pt>
                <c:pt idx="40">
                  <c:v>41302</c:v>
                </c:pt>
                <c:pt idx="41">
                  <c:v>44306</c:v>
                </c:pt>
                <c:pt idx="42">
                  <c:v>44322</c:v>
                </c:pt>
                <c:pt idx="43">
                  <c:v>46332</c:v>
                </c:pt>
                <c:pt idx="44">
                  <c:v>46454</c:v>
                </c:pt>
                <c:pt idx="45">
                  <c:v>47335</c:v>
                </c:pt>
                <c:pt idx="46">
                  <c:v>48336</c:v>
                </c:pt>
                <c:pt idx="47">
                  <c:v>49337</c:v>
                </c:pt>
                <c:pt idx="48">
                  <c:v>50342</c:v>
                </c:pt>
              </c:numCache>
            </c:numRef>
          </c:xVal>
          <c:yVal>
            <c:numRef>
              <c:f>'Sheet 1'!$B$2:$B$50</c:f>
              <c:numCache>
                <c:formatCode>General</c:formatCode>
                <c:ptCount val="49"/>
                <c:pt idx="0">
                  <c:v>8</c:v>
                </c:pt>
                <c:pt idx="1">
                  <c:v>5</c:v>
                </c:pt>
                <c:pt idx="2">
                  <c:v>58</c:v>
                </c:pt>
                <c:pt idx="3">
                  <c:v>168.33333333333331</c:v>
                </c:pt>
                <c:pt idx="4">
                  <c:v>3</c:v>
                </c:pt>
                <c:pt idx="5">
                  <c:v>10</c:v>
                </c:pt>
                <c:pt idx="6">
                  <c:v>8</c:v>
                </c:pt>
                <c:pt idx="7">
                  <c:v>173.33333333333334</c:v>
                </c:pt>
                <c:pt idx="8">
                  <c:v>11</c:v>
                </c:pt>
                <c:pt idx="9">
                  <c:v>9</c:v>
                </c:pt>
                <c:pt idx="10">
                  <c:v>88</c:v>
                </c:pt>
                <c:pt idx="11">
                  <c:v>191.33333333333331</c:v>
                </c:pt>
                <c:pt idx="12">
                  <c:v>12</c:v>
                </c:pt>
                <c:pt idx="13">
                  <c:v>87.333333333333329</c:v>
                </c:pt>
                <c:pt idx="14">
                  <c:v>63</c:v>
                </c:pt>
                <c:pt idx="15">
                  <c:v>53</c:v>
                </c:pt>
                <c:pt idx="16">
                  <c:v>87</c:v>
                </c:pt>
                <c:pt idx="17">
                  <c:v>97.333333333333343</c:v>
                </c:pt>
                <c:pt idx="18">
                  <c:v>123.66666666666667</c:v>
                </c:pt>
                <c:pt idx="19">
                  <c:v>49</c:v>
                </c:pt>
                <c:pt idx="20">
                  <c:v>42</c:v>
                </c:pt>
                <c:pt idx="21">
                  <c:v>113.66666666666667</c:v>
                </c:pt>
                <c:pt idx="22">
                  <c:v>13</c:v>
                </c:pt>
                <c:pt idx="23">
                  <c:v>20</c:v>
                </c:pt>
                <c:pt idx="24">
                  <c:v>17</c:v>
                </c:pt>
                <c:pt idx="25">
                  <c:v>83</c:v>
                </c:pt>
                <c:pt idx="26">
                  <c:v>34</c:v>
                </c:pt>
                <c:pt idx="27">
                  <c:v>6</c:v>
                </c:pt>
                <c:pt idx="28">
                  <c:v>83.666666666666671</c:v>
                </c:pt>
                <c:pt idx="29">
                  <c:v>16</c:v>
                </c:pt>
                <c:pt idx="30">
                  <c:v>34</c:v>
                </c:pt>
                <c:pt idx="31">
                  <c:v>281.33333333333331</c:v>
                </c:pt>
                <c:pt idx="32">
                  <c:v>90</c:v>
                </c:pt>
                <c:pt idx="33">
                  <c:v>24</c:v>
                </c:pt>
                <c:pt idx="34">
                  <c:v>111</c:v>
                </c:pt>
                <c:pt idx="35">
                  <c:v>2</c:v>
                </c:pt>
                <c:pt idx="36">
                  <c:v>143</c:v>
                </c:pt>
                <c:pt idx="37">
                  <c:v>50.666666666666664</c:v>
                </c:pt>
                <c:pt idx="38">
                  <c:v>28</c:v>
                </c:pt>
                <c:pt idx="39">
                  <c:v>37</c:v>
                </c:pt>
                <c:pt idx="40">
                  <c:v>34</c:v>
                </c:pt>
                <c:pt idx="41">
                  <c:v>20</c:v>
                </c:pt>
                <c:pt idx="42">
                  <c:v>40</c:v>
                </c:pt>
                <c:pt idx="43">
                  <c:v>20.666666666666664</c:v>
                </c:pt>
                <c:pt idx="44">
                  <c:v>3</c:v>
                </c:pt>
                <c:pt idx="45">
                  <c:v>21</c:v>
                </c:pt>
                <c:pt idx="46">
                  <c:v>4</c:v>
                </c:pt>
                <c:pt idx="47">
                  <c:v>15</c:v>
                </c:pt>
                <c:pt idx="48">
                  <c:v>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3206880"/>
        <c:axId val="2033217760"/>
      </c:scatterChart>
      <c:valAx>
        <c:axId val="2033206880"/>
        <c:scaling>
          <c:orientation val="minMax"/>
          <c:max val="55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33217760"/>
        <c:crosses val="autoZero"/>
        <c:crossBetween val="midCat"/>
      </c:valAx>
      <c:valAx>
        <c:axId val="203321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3320688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 1'!$I$1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 1'!$A$2:$A$1000</c:f>
              <c:numCache>
                <c:formatCode>General</c:formatCode>
                <c:ptCount val="999"/>
                <c:pt idx="0">
                  <c:v>1047</c:v>
                </c:pt>
                <c:pt idx="1">
                  <c:v>2053</c:v>
                </c:pt>
                <c:pt idx="2">
                  <c:v>3057</c:v>
                </c:pt>
                <c:pt idx="3">
                  <c:v>4059</c:v>
                </c:pt>
                <c:pt idx="4">
                  <c:v>5074</c:v>
                </c:pt>
                <c:pt idx="5">
                  <c:v>6079</c:v>
                </c:pt>
                <c:pt idx="6">
                  <c:v>7082</c:v>
                </c:pt>
                <c:pt idx="7">
                  <c:v>8085</c:v>
                </c:pt>
                <c:pt idx="8">
                  <c:v>10091</c:v>
                </c:pt>
                <c:pt idx="9">
                  <c:v>10654</c:v>
                </c:pt>
                <c:pt idx="10">
                  <c:v>11092</c:v>
                </c:pt>
                <c:pt idx="11">
                  <c:v>12101</c:v>
                </c:pt>
                <c:pt idx="12">
                  <c:v>13103</c:v>
                </c:pt>
                <c:pt idx="13">
                  <c:v>14104</c:v>
                </c:pt>
                <c:pt idx="14">
                  <c:v>15119</c:v>
                </c:pt>
                <c:pt idx="15">
                  <c:v>16122</c:v>
                </c:pt>
                <c:pt idx="16">
                  <c:v>17123</c:v>
                </c:pt>
                <c:pt idx="17">
                  <c:v>18124</c:v>
                </c:pt>
                <c:pt idx="18">
                  <c:v>19692</c:v>
                </c:pt>
                <c:pt idx="19">
                  <c:v>20130</c:v>
                </c:pt>
                <c:pt idx="20">
                  <c:v>21131</c:v>
                </c:pt>
                <c:pt idx="21">
                  <c:v>22147</c:v>
                </c:pt>
                <c:pt idx="22">
                  <c:v>23162</c:v>
                </c:pt>
                <c:pt idx="23">
                  <c:v>24165</c:v>
                </c:pt>
                <c:pt idx="24">
                  <c:v>26170</c:v>
                </c:pt>
                <c:pt idx="25">
                  <c:v>27172</c:v>
                </c:pt>
                <c:pt idx="26">
                  <c:v>28175</c:v>
                </c:pt>
                <c:pt idx="27">
                  <c:v>29177</c:v>
                </c:pt>
                <c:pt idx="28">
                  <c:v>30179</c:v>
                </c:pt>
                <c:pt idx="29">
                  <c:v>31182</c:v>
                </c:pt>
                <c:pt idx="30">
                  <c:v>32185</c:v>
                </c:pt>
                <c:pt idx="31">
                  <c:v>33187</c:v>
                </c:pt>
                <c:pt idx="32">
                  <c:v>34190</c:v>
                </c:pt>
                <c:pt idx="33">
                  <c:v>35196</c:v>
                </c:pt>
                <c:pt idx="34">
                  <c:v>36199</c:v>
                </c:pt>
                <c:pt idx="35">
                  <c:v>37201</c:v>
                </c:pt>
                <c:pt idx="36">
                  <c:v>38204</c:v>
                </c:pt>
                <c:pt idx="37">
                  <c:v>39207</c:v>
                </c:pt>
                <c:pt idx="38">
                  <c:v>40209</c:v>
                </c:pt>
                <c:pt idx="39">
                  <c:v>41524</c:v>
                </c:pt>
                <c:pt idx="40">
                  <c:v>42212</c:v>
                </c:pt>
                <c:pt idx="41">
                  <c:v>43215</c:v>
                </c:pt>
                <c:pt idx="42">
                  <c:v>44231</c:v>
                </c:pt>
                <c:pt idx="43">
                  <c:v>45233</c:v>
                </c:pt>
                <c:pt idx="44">
                  <c:v>46235</c:v>
                </c:pt>
                <c:pt idx="45">
                  <c:v>47237</c:v>
                </c:pt>
                <c:pt idx="46">
                  <c:v>48239</c:v>
                </c:pt>
                <c:pt idx="47">
                  <c:v>50159</c:v>
                </c:pt>
                <c:pt idx="48">
                  <c:v>52271</c:v>
                </c:pt>
                <c:pt idx="49">
                  <c:v>53100</c:v>
                </c:pt>
                <c:pt idx="50">
                  <c:v>53272</c:v>
                </c:pt>
                <c:pt idx="51">
                  <c:v>54899</c:v>
                </c:pt>
                <c:pt idx="52">
                  <c:v>55289</c:v>
                </c:pt>
                <c:pt idx="53">
                  <c:v>56405</c:v>
                </c:pt>
                <c:pt idx="54">
                  <c:v>57297</c:v>
                </c:pt>
                <c:pt idx="55">
                  <c:v>59237</c:v>
                </c:pt>
                <c:pt idx="56">
                  <c:v>60802</c:v>
                </c:pt>
                <c:pt idx="57">
                  <c:v>61317</c:v>
                </c:pt>
                <c:pt idx="58">
                  <c:v>62319</c:v>
                </c:pt>
                <c:pt idx="59">
                  <c:v>63320</c:v>
                </c:pt>
                <c:pt idx="60">
                  <c:v>64321</c:v>
                </c:pt>
                <c:pt idx="61">
                  <c:v>65337</c:v>
                </c:pt>
                <c:pt idx="62">
                  <c:v>66338</c:v>
                </c:pt>
                <c:pt idx="63">
                  <c:v>67340</c:v>
                </c:pt>
                <c:pt idx="64">
                  <c:v>68342</c:v>
                </c:pt>
                <c:pt idx="65">
                  <c:v>69344</c:v>
                </c:pt>
                <c:pt idx="66">
                  <c:v>70346</c:v>
                </c:pt>
                <c:pt idx="67">
                  <c:v>71347</c:v>
                </c:pt>
                <c:pt idx="68">
                  <c:v>72349</c:v>
                </c:pt>
                <c:pt idx="69">
                  <c:v>73350</c:v>
                </c:pt>
                <c:pt idx="70">
                  <c:v>74353</c:v>
                </c:pt>
                <c:pt idx="71">
                  <c:v>75358</c:v>
                </c:pt>
                <c:pt idx="72">
                  <c:v>76730</c:v>
                </c:pt>
                <c:pt idx="73">
                  <c:v>78375</c:v>
                </c:pt>
                <c:pt idx="74">
                  <c:v>78672</c:v>
                </c:pt>
                <c:pt idx="75">
                  <c:v>79391</c:v>
                </c:pt>
                <c:pt idx="76">
                  <c:v>80392</c:v>
                </c:pt>
                <c:pt idx="77">
                  <c:v>81393</c:v>
                </c:pt>
                <c:pt idx="78">
                  <c:v>82395</c:v>
                </c:pt>
                <c:pt idx="79">
                  <c:v>83408</c:v>
                </c:pt>
                <c:pt idx="80">
                  <c:v>84409</c:v>
                </c:pt>
                <c:pt idx="81">
                  <c:v>85723</c:v>
                </c:pt>
                <c:pt idx="82">
                  <c:v>86655</c:v>
                </c:pt>
                <c:pt idx="83">
                  <c:v>87422</c:v>
                </c:pt>
                <c:pt idx="84">
                  <c:v>88424</c:v>
                </c:pt>
                <c:pt idx="85">
                  <c:v>89439</c:v>
                </c:pt>
                <c:pt idx="86">
                  <c:v>90440</c:v>
                </c:pt>
                <c:pt idx="87">
                  <c:v>91442</c:v>
                </c:pt>
                <c:pt idx="88">
                  <c:v>92444</c:v>
                </c:pt>
                <c:pt idx="89">
                  <c:v>93447</c:v>
                </c:pt>
                <c:pt idx="90">
                  <c:v>94448</c:v>
                </c:pt>
                <c:pt idx="91">
                  <c:v>95450</c:v>
                </c:pt>
                <c:pt idx="92">
                  <c:v>96451</c:v>
                </c:pt>
                <c:pt idx="93">
                  <c:v>97767</c:v>
                </c:pt>
                <c:pt idx="94">
                  <c:v>98454</c:v>
                </c:pt>
                <c:pt idx="95">
                  <c:v>99456</c:v>
                </c:pt>
                <c:pt idx="96">
                  <c:v>100458</c:v>
                </c:pt>
                <c:pt idx="97">
                  <c:v>101473</c:v>
                </c:pt>
                <c:pt idx="98">
                  <c:v>102474</c:v>
                </c:pt>
                <c:pt idx="99">
                  <c:v>103475</c:v>
                </c:pt>
                <c:pt idx="100">
                  <c:v>104477</c:v>
                </c:pt>
                <c:pt idx="101">
                  <c:v>105484</c:v>
                </c:pt>
                <c:pt idx="102">
                  <c:v>106485</c:v>
                </c:pt>
                <c:pt idx="103">
                  <c:v>108488</c:v>
                </c:pt>
                <c:pt idx="104">
                  <c:v>109113</c:v>
                </c:pt>
                <c:pt idx="105">
                  <c:v>109489</c:v>
                </c:pt>
                <c:pt idx="106">
                  <c:v>110505</c:v>
                </c:pt>
                <c:pt idx="107">
                  <c:v>111506</c:v>
                </c:pt>
                <c:pt idx="108">
                  <c:v>112508</c:v>
                </c:pt>
                <c:pt idx="109">
                  <c:v>113513</c:v>
                </c:pt>
                <c:pt idx="110">
                  <c:v>114514</c:v>
                </c:pt>
                <c:pt idx="111">
                  <c:v>115517</c:v>
                </c:pt>
                <c:pt idx="112">
                  <c:v>116530</c:v>
                </c:pt>
                <c:pt idx="113">
                  <c:v>117531</c:v>
                </c:pt>
                <c:pt idx="114">
                  <c:v>118533</c:v>
                </c:pt>
                <c:pt idx="115">
                  <c:v>119534</c:v>
                </c:pt>
                <c:pt idx="116">
                  <c:v>120535</c:v>
                </c:pt>
                <c:pt idx="117">
                  <c:v>121538</c:v>
                </c:pt>
                <c:pt idx="118">
                  <c:v>122540</c:v>
                </c:pt>
                <c:pt idx="119">
                  <c:v>123541</c:v>
                </c:pt>
                <c:pt idx="120">
                  <c:v>124542</c:v>
                </c:pt>
                <c:pt idx="121">
                  <c:v>125544</c:v>
                </c:pt>
                <c:pt idx="122">
                  <c:v>126545</c:v>
                </c:pt>
                <c:pt idx="123">
                  <c:v>128552</c:v>
                </c:pt>
                <c:pt idx="124">
                  <c:v>129553</c:v>
                </c:pt>
                <c:pt idx="125">
                  <c:v>130555</c:v>
                </c:pt>
                <c:pt idx="126">
                  <c:v>131556</c:v>
                </c:pt>
                <c:pt idx="127">
                  <c:v>132557</c:v>
                </c:pt>
                <c:pt idx="128">
                  <c:v>133558</c:v>
                </c:pt>
                <c:pt idx="129">
                  <c:v>134559</c:v>
                </c:pt>
                <c:pt idx="130">
                  <c:v>135562</c:v>
                </c:pt>
                <c:pt idx="131">
                  <c:v>136564</c:v>
                </c:pt>
                <c:pt idx="132">
                  <c:v>137566</c:v>
                </c:pt>
                <c:pt idx="133">
                  <c:v>138567</c:v>
                </c:pt>
                <c:pt idx="134">
                  <c:v>139568</c:v>
                </c:pt>
                <c:pt idx="135">
                  <c:v>141575</c:v>
                </c:pt>
                <c:pt idx="136">
                  <c:v>142576</c:v>
                </c:pt>
                <c:pt idx="137">
                  <c:v>143578</c:v>
                </c:pt>
                <c:pt idx="138">
                  <c:v>144582</c:v>
                </c:pt>
                <c:pt idx="139">
                  <c:v>145596</c:v>
                </c:pt>
                <c:pt idx="140">
                  <c:v>147123</c:v>
                </c:pt>
                <c:pt idx="141">
                  <c:v>147610</c:v>
                </c:pt>
                <c:pt idx="142">
                  <c:v>148612</c:v>
                </c:pt>
                <c:pt idx="143">
                  <c:v>149615</c:v>
                </c:pt>
                <c:pt idx="144">
                  <c:v>150630</c:v>
                </c:pt>
                <c:pt idx="145">
                  <c:v>151638</c:v>
                </c:pt>
                <c:pt idx="146">
                  <c:v>152952</c:v>
                </c:pt>
                <c:pt idx="147">
                  <c:v>153641</c:v>
                </c:pt>
                <c:pt idx="148">
                  <c:v>154706</c:v>
                </c:pt>
                <c:pt idx="149">
                  <c:v>156398</c:v>
                </c:pt>
                <c:pt idx="150">
                  <c:v>156649</c:v>
                </c:pt>
                <c:pt idx="151">
                  <c:v>157665</c:v>
                </c:pt>
                <c:pt idx="152">
                  <c:v>158667</c:v>
                </c:pt>
                <c:pt idx="153">
                  <c:v>159668</c:v>
                </c:pt>
                <c:pt idx="154">
                  <c:v>161671</c:v>
                </c:pt>
                <c:pt idx="155">
                  <c:v>162297</c:v>
                </c:pt>
                <c:pt idx="156">
                  <c:v>162672</c:v>
                </c:pt>
                <c:pt idx="157">
                  <c:v>163674</c:v>
                </c:pt>
                <c:pt idx="158">
                  <c:v>164690</c:v>
                </c:pt>
                <c:pt idx="159">
                  <c:v>165692</c:v>
                </c:pt>
                <c:pt idx="160">
                  <c:v>166693</c:v>
                </c:pt>
                <c:pt idx="161">
                  <c:v>167695</c:v>
                </c:pt>
                <c:pt idx="162">
                  <c:v>168696</c:v>
                </c:pt>
                <c:pt idx="163">
                  <c:v>169699</c:v>
                </c:pt>
                <c:pt idx="164">
                  <c:v>170700</c:v>
                </c:pt>
                <c:pt idx="165">
                  <c:v>171703</c:v>
                </c:pt>
                <c:pt idx="166">
                  <c:v>172704</c:v>
                </c:pt>
                <c:pt idx="167">
                  <c:v>173705</c:v>
                </c:pt>
                <c:pt idx="168">
                  <c:v>174707</c:v>
                </c:pt>
                <c:pt idx="169">
                  <c:v>175708</c:v>
                </c:pt>
                <c:pt idx="170">
                  <c:v>176711</c:v>
                </c:pt>
                <c:pt idx="171">
                  <c:v>177712</c:v>
                </c:pt>
                <c:pt idx="172">
                  <c:v>178714</c:v>
                </c:pt>
                <c:pt idx="173">
                  <c:v>179723</c:v>
                </c:pt>
                <c:pt idx="174">
                  <c:v>180725</c:v>
                </c:pt>
                <c:pt idx="175">
                  <c:v>181728</c:v>
                </c:pt>
                <c:pt idx="176">
                  <c:v>182730</c:v>
                </c:pt>
                <c:pt idx="177">
                  <c:v>184734</c:v>
                </c:pt>
                <c:pt idx="178">
                  <c:v>185483</c:v>
                </c:pt>
                <c:pt idx="179">
                  <c:v>185735</c:v>
                </c:pt>
                <c:pt idx="180">
                  <c:v>186751</c:v>
                </c:pt>
                <c:pt idx="181">
                  <c:v>187753</c:v>
                </c:pt>
                <c:pt idx="182">
                  <c:v>188755</c:v>
                </c:pt>
                <c:pt idx="183">
                  <c:v>189756</c:v>
                </c:pt>
                <c:pt idx="184">
                  <c:v>190758</c:v>
                </c:pt>
                <c:pt idx="185">
                  <c:v>191759</c:v>
                </c:pt>
                <c:pt idx="186">
                  <c:v>192760</c:v>
                </c:pt>
                <c:pt idx="187">
                  <c:v>193762</c:v>
                </c:pt>
                <c:pt idx="188">
                  <c:v>195765</c:v>
                </c:pt>
                <c:pt idx="189">
                  <c:v>196767</c:v>
                </c:pt>
                <c:pt idx="190">
                  <c:v>197142</c:v>
                </c:pt>
                <c:pt idx="191">
                  <c:v>197768</c:v>
                </c:pt>
                <c:pt idx="192">
                  <c:v>198770</c:v>
                </c:pt>
                <c:pt idx="193">
                  <c:v>199771</c:v>
                </c:pt>
                <c:pt idx="194">
                  <c:v>200786</c:v>
                </c:pt>
                <c:pt idx="195">
                  <c:v>202414</c:v>
                </c:pt>
                <c:pt idx="196">
                  <c:v>202914</c:v>
                </c:pt>
                <c:pt idx="197">
                  <c:v>203790</c:v>
                </c:pt>
                <c:pt idx="198">
                  <c:v>204792</c:v>
                </c:pt>
                <c:pt idx="199">
                  <c:v>205808</c:v>
                </c:pt>
                <c:pt idx="200">
                  <c:v>206809</c:v>
                </c:pt>
                <c:pt idx="201">
                  <c:v>207811</c:v>
                </c:pt>
                <c:pt idx="202">
                  <c:v>208823</c:v>
                </c:pt>
                <c:pt idx="203">
                  <c:v>209826</c:v>
                </c:pt>
                <c:pt idx="204">
                  <c:v>210828</c:v>
                </c:pt>
                <c:pt idx="205">
                  <c:v>211837</c:v>
                </c:pt>
                <c:pt idx="206">
                  <c:v>212839</c:v>
                </c:pt>
                <c:pt idx="207">
                  <c:v>213840</c:v>
                </c:pt>
                <c:pt idx="208">
                  <c:v>214842</c:v>
                </c:pt>
                <c:pt idx="209">
                  <c:v>215843</c:v>
                </c:pt>
                <c:pt idx="210">
                  <c:v>216845</c:v>
                </c:pt>
                <c:pt idx="211">
                  <c:v>217846</c:v>
                </c:pt>
                <c:pt idx="212">
                  <c:v>218848</c:v>
                </c:pt>
                <c:pt idx="213">
                  <c:v>219849</c:v>
                </c:pt>
                <c:pt idx="214">
                  <c:v>220852</c:v>
                </c:pt>
                <c:pt idx="215">
                  <c:v>221853</c:v>
                </c:pt>
                <c:pt idx="216">
                  <c:v>222855</c:v>
                </c:pt>
                <c:pt idx="217">
                  <c:v>223856</c:v>
                </c:pt>
                <c:pt idx="218">
                  <c:v>224857</c:v>
                </c:pt>
                <c:pt idx="219">
                  <c:v>225859</c:v>
                </c:pt>
                <c:pt idx="220">
                  <c:v>226860</c:v>
                </c:pt>
                <c:pt idx="221">
                  <c:v>227862</c:v>
                </c:pt>
                <c:pt idx="222">
                  <c:v>228865</c:v>
                </c:pt>
                <c:pt idx="223">
                  <c:v>229867</c:v>
                </c:pt>
                <c:pt idx="224">
                  <c:v>230868</c:v>
                </c:pt>
                <c:pt idx="225">
                  <c:v>231870</c:v>
                </c:pt>
                <c:pt idx="226">
                  <c:v>232871</c:v>
                </c:pt>
                <c:pt idx="227">
                  <c:v>234185</c:v>
                </c:pt>
                <c:pt idx="228">
                  <c:v>234875</c:v>
                </c:pt>
                <c:pt idx="229">
                  <c:v>235878</c:v>
                </c:pt>
                <c:pt idx="230">
                  <c:v>236893</c:v>
                </c:pt>
                <c:pt idx="231">
                  <c:v>237894</c:v>
                </c:pt>
                <c:pt idx="232">
                  <c:v>238902</c:v>
                </c:pt>
                <c:pt idx="233">
                  <c:v>239904</c:v>
                </c:pt>
                <c:pt idx="234">
                  <c:v>240907</c:v>
                </c:pt>
                <c:pt idx="235">
                  <c:v>241919</c:v>
                </c:pt>
                <c:pt idx="236">
                  <c:v>242920</c:v>
                </c:pt>
                <c:pt idx="237">
                  <c:v>243922</c:v>
                </c:pt>
                <c:pt idx="238">
                  <c:v>244923</c:v>
                </c:pt>
                <c:pt idx="239">
                  <c:v>245925</c:v>
                </c:pt>
                <c:pt idx="240">
                  <c:v>246926</c:v>
                </c:pt>
                <c:pt idx="241">
                  <c:v>247928</c:v>
                </c:pt>
                <c:pt idx="242">
                  <c:v>249931</c:v>
                </c:pt>
                <c:pt idx="243">
                  <c:v>250933</c:v>
                </c:pt>
                <c:pt idx="244">
                  <c:v>252341</c:v>
                </c:pt>
                <c:pt idx="245">
                  <c:v>252950</c:v>
                </c:pt>
                <c:pt idx="246">
                  <c:v>253951</c:v>
                </c:pt>
                <c:pt idx="247">
                  <c:v>254624</c:v>
                </c:pt>
                <c:pt idx="248">
                  <c:v>255954</c:v>
                </c:pt>
                <c:pt idx="249">
                  <c:v>256504</c:v>
                </c:pt>
                <c:pt idx="250">
                  <c:v>257707</c:v>
                </c:pt>
                <c:pt idx="251">
                  <c:v>257959</c:v>
                </c:pt>
                <c:pt idx="252">
                  <c:v>258960</c:v>
                </c:pt>
                <c:pt idx="253">
                  <c:v>259975</c:v>
                </c:pt>
                <c:pt idx="254">
                  <c:v>260978</c:v>
                </c:pt>
                <c:pt idx="255">
                  <c:v>261979</c:v>
                </c:pt>
                <c:pt idx="256">
                  <c:v>262981</c:v>
                </c:pt>
                <c:pt idx="257">
                  <c:v>265992</c:v>
                </c:pt>
                <c:pt idx="258">
                  <c:v>266304</c:v>
                </c:pt>
                <c:pt idx="259">
                  <c:v>266993</c:v>
                </c:pt>
                <c:pt idx="260">
                  <c:v>268009</c:v>
                </c:pt>
                <c:pt idx="261">
                  <c:v>269012</c:v>
                </c:pt>
                <c:pt idx="262">
                  <c:v>270014</c:v>
                </c:pt>
                <c:pt idx="263">
                  <c:v>272017</c:v>
                </c:pt>
                <c:pt idx="264">
                  <c:v>273019</c:v>
                </c:pt>
                <c:pt idx="265">
                  <c:v>274020</c:v>
                </c:pt>
                <c:pt idx="266">
                  <c:v>274270</c:v>
                </c:pt>
                <c:pt idx="267">
                  <c:v>275035</c:v>
                </c:pt>
                <c:pt idx="268">
                  <c:v>276601</c:v>
                </c:pt>
                <c:pt idx="269">
                  <c:v>277038</c:v>
                </c:pt>
                <c:pt idx="270">
                  <c:v>278040</c:v>
                </c:pt>
                <c:pt idx="271">
                  <c:v>279041</c:v>
                </c:pt>
                <c:pt idx="272">
                  <c:v>280043</c:v>
                </c:pt>
                <c:pt idx="273">
                  <c:v>281044</c:v>
                </c:pt>
                <c:pt idx="274">
                  <c:v>282046</c:v>
                </c:pt>
                <c:pt idx="275">
                  <c:v>284059</c:v>
                </c:pt>
                <c:pt idx="276">
                  <c:v>285061</c:v>
                </c:pt>
                <c:pt idx="277">
                  <c:v>286063</c:v>
                </c:pt>
                <c:pt idx="278">
                  <c:v>287065</c:v>
                </c:pt>
                <c:pt idx="279">
                  <c:v>288066</c:v>
                </c:pt>
                <c:pt idx="280">
                  <c:v>290082</c:v>
                </c:pt>
                <c:pt idx="281">
                  <c:v>291084</c:v>
                </c:pt>
                <c:pt idx="282">
                  <c:v>291302</c:v>
                </c:pt>
                <c:pt idx="283">
                  <c:v>292086</c:v>
                </c:pt>
                <c:pt idx="284">
                  <c:v>293089</c:v>
                </c:pt>
                <c:pt idx="285">
                  <c:v>295092</c:v>
                </c:pt>
                <c:pt idx="286">
                  <c:v>295498</c:v>
                </c:pt>
                <c:pt idx="287">
                  <c:v>296103</c:v>
                </c:pt>
                <c:pt idx="288">
                  <c:v>297105</c:v>
                </c:pt>
                <c:pt idx="289">
                  <c:v>298107</c:v>
                </c:pt>
                <c:pt idx="290">
                  <c:v>299121</c:v>
                </c:pt>
                <c:pt idx="291">
                  <c:v>300122</c:v>
                </c:pt>
                <c:pt idx="292">
                  <c:v>301123</c:v>
                </c:pt>
                <c:pt idx="293">
                  <c:v>302125</c:v>
                </c:pt>
                <c:pt idx="294">
                  <c:v>303441</c:v>
                </c:pt>
                <c:pt idx="295">
                  <c:v>304128</c:v>
                </c:pt>
                <c:pt idx="296">
                  <c:v>305130</c:v>
                </c:pt>
                <c:pt idx="297">
                  <c:v>306131</c:v>
                </c:pt>
                <c:pt idx="298">
                  <c:v>307133</c:v>
                </c:pt>
                <c:pt idx="299">
                  <c:v>308148</c:v>
                </c:pt>
                <c:pt idx="300">
                  <c:v>310088</c:v>
                </c:pt>
                <c:pt idx="301">
                  <c:v>310153</c:v>
                </c:pt>
                <c:pt idx="302">
                  <c:v>311779</c:v>
                </c:pt>
                <c:pt idx="303">
                  <c:v>312169</c:v>
                </c:pt>
                <c:pt idx="304">
                  <c:v>313183</c:v>
                </c:pt>
                <c:pt idx="305">
                  <c:v>314184</c:v>
                </c:pt>
                <c:pt idx="306">
                  <c:v>315186</c:v>
                </c:pt>
                <c:pt idx="307">
                  <c:v>316201</c:v>
                </c:pt>
                <c:pt idx="308">
                  <c:v>318218</c:v>
                </c:pt>
                <c:pt idx="309">
                  <c:v>318329</c:v>
                </c:pt>
                <c:pt idx="310">
                  <c:v>319220</c:v>
                </c:pt>
                <c:pt idx="311">
                  <c:v>320221</c:v>
                </c:pt>
                <c:pt idx="312">
                  <c:v>321223</c:v>
                </c:pt>
                <c:pt idx="313">
                  <c:v>322224</c:v>
                </c:pt>
                <c:pt idx="314">
                  <c:v>323226</c:v>
                </c:pt>
                <c:pt idx="315">
                  <c:v>324228</c:v>
                </c:pt>
                <c:pt idx="316">
                  <c:v>325229</c:v>
                </c:pt>
                <c:pt idx="317">
                  <c:v>326232</c:v>
                </c:pt>
                <c:pt idx="318">
                  <c:v>328235</c:v>
                </c:pt>
                <c:pt idx="319">
                  <c:v>329248</c:v>
                </c:pt>
                <c:pt idx="320">
                  <c:v>330263</c:v>
                </c:pt>
                <c:pt idx="321">
                  <c:v>331265</c:v>
                </c:pt>
                <c:pt idx="322">
                  <c:v>332266</c:v>
                </c:pt>
                <c:pt idx="323">
                  <c:v>333268</c:v>
                </c:pt>
                <c:pt idx="324">
                  <c:v>334269</c:v>
                </c:pt>
                <c:pt idx="325">
                  <c:v>335271</c:v>
                </c:pt>
                <c:pt idx="326">
                  <c:v>335741</c:v>
                </c:pt>
                <c:pt idx="327">
                  <c:v>336272</c:v>
                </c:pt>
                <c:pt idx="328">
                  <c:v>337275</c:v>
                </c:pt>
                <c:pt idx="329">
                  <c:v>338276</c:v>
                </c:pt>
                <c:pt idx="330">
                  <c:v>339279</c:v>
                </c:pt>
                <c:pt idx="331">
                  <c:v>341002</c:v>
                </c:pt>
                <c:pt idx="332">
                  <c:v>341283</c:v>
                </c:pt>
                <c:pt idx="333">
                  <c:v>342285</c:v>
                </c:pt>
                <c:pt idx="334">
                  <c:v>344295</c:v>
                </c:pt>
                <c:pt idx="335">
                  <c:v>345062</c:v>
                </c:pt>
                <c:pt idx="336">
                  <c:v>345562</c:v>
                </c:pt>
                <c:pt idx="337">
                  <c:v>346297</c:v>
                </c:pt>
                <c:pt idx="338">
                  <c:v>347299</c:v>
                </c:pt>
                <c:pt idx="339">
                  <c:v>349316</c:v>
                </c:pt>
                <c:pt idx="340">
                  <c:v>350848</c:v>
                </c:pt>
                <c:pt idx="341">
                  <c:v>351319</c:v>
                </c:pt>
                <c:pt idx="342">
                  <c:v>352321</c:v>
                </c:pt>
                <c:pt idx="343">
                  <c:v>353323</c:v>
                </c:pt>
                <c:pt idx="344">
                  <c:v>354339</c:v>
                </c:pt>
                <c:pt idx="345">
                  <c:v>355341</c:v>
                </c:pt>
                <c:pt idx="346">
                  <c:v>356644</c:v>
                </c:pt>
                <c:pt idx="347">
                  <c:v>357358</c:v>
                </c:pt>
                <c:pt idx="348">
                  <c:v>358360</c:v>
                </c:pt>
                <c:pt idx="349">
                  <c:v>359370</c:v>
                </c:pt>
                <c:pt idx="350">
                  <c:v>360372</c:v>
                </c:pt>
                <c:pt idx="351">
                  <c:v>361374</c:v>
                </c:pt>
                <c:pt idx="352">
                  <c:v>362377</c:v>
                </c:pt>
                <c:pt idx="353">
                  <c:v>363379</c:v>
                </c:pt>
                <c:pt idx="354">
                  <c:v>364381</c:v>
                </c:pt>
                <c:pt idx="355">
                  <c:v>365384</c:v>
                </c:pt>
                <c:pt idx="356">
                  <c:v>366386</c:v>
                </c:pt>
                <c:pt idx="357">
                  <c:v>367389</c:v>
                </c:pt>
                <c:pt idx="358">
                  <c:v>368390</c:v>
                </c:pt>
                <c:pt idx="359">
                  <c:v>369393</c:v>
                </c:pt>
                <c:pt idx="360">
                  <c:v>370395</c:v>
                </c:pt>
                <c:pt idx="361">
                  <c:v>371397</c:v>
                </c:pt>
                <c:pt idx="362">
                  <c:v>372399</c:v>
                </c:pt>
                <c:pt idx="363">
                  <c:v>373761</c:v>
                </c:pt>
                <c:pt idx="364">
                  <c:v>374404</c:v>
                </c:pt>
                <c:pt idx="365">
                  <c:v>375406</c:v>
                </c:pt>
                <c:pt idx="366">
                  <c:v>376407</c:v>
                </c:pt>
                <c:pt idx="367">
                  <c:v>378424</c:v>
                </c:pt>
                <c:pt idx="368">
                  <c:v>378970</c:v>
                </c:pt>
                <c:pt idx="369">
                  <c:v>379439</c:v>
                </c:pt>
                <c:pt idx="370">
                  <c:v>380441</c:v>
                </c:pt>
                <c:pt idx="371">
                  <c:v>381443</c:v>
                </c:pt>
                <c:pt idx="372">
                  <c:v>382444</c:v>
                </c:pt>
                <c:pt idx="373">
                  <c:v>383447</c:v>
                </c:pt>
                <c:pt idx="374">
                  <c:v>384449</c:v>
                </c:pt>
                <c:pt idx="375">
                  <c:v>385452</c:v>
                </c:pt>
                <c:pt idx="376">
                  <c:v>386454</c:v>
                </c:pt>
                <c:pt idx="377">
                  <c:v>387468</c:v>
                </c:pt>
                <c:pt idx="378">
                  <c:v>388470</c:v>
                </c:pt>
                <c:pt idx="379">
                  <c:v>389479</c:v>
                </c:pt>
                <c:pt idx="380">
                  <c:v>390481</c:v>
                </c:pt>
                <c:pt idx="381">
                  <c:v>391483</c:v>
                </c:pt>
                <c:pt idx="382">
                  <c:v>392485</c:v>
                </c:pt>
                <c:pt idx="383">
                  <c:v>393488</c:v>
                </c:pt>
                <c:pt idx="384">
                  <c:v>394489</c:v>
                </c:pt>
                <c:pt idx="385">
                  <c:v>395490</c:v>
                </c:pt>
                <c:pt idx="386">
                  <c:v>396491</c:v>
                </c:pt>
                <c:pt idx="387">
                  <c:v>397494</c:v>
                </c:pt>
                <c:pt idx="388">
                  <c:v>398496</c:v>
                </c:pt>
                <c:pt idx="389">
                  <c:v>399497</c:v>
                </c:pt>
                <c:pt idx="390">
                  <c:v>400499</c:v>
                </c:pt>
                <c:pt idx="391">
                  <c:v>401500</c:v>
                </c:pt>
                <c:pt idx="392">
                  <c:v>403510</c:v>
                </c:pt>
                <c:pt idx="393">
                  <c:v>405527</c:v>
                </c:pt>
                <c:pt idx="394">
                  <c:v>406529</c:v>
                </c:pt>
                <c:pt idx="395">
                  <c:v>407530</c:v>
                </c:pt>
                <c:pt idx="396">
                  <c:v>408547</c:v>
                </c:pt>
                <c:pt idx="397">
                  <c:v>408783</c:v>
                </c:pt>
                <c:pt idx="398">
                  <c:v>410410</c:v>
                </c:pt>
                <c:pt idx="399">
                  <c:v>410550</c:v>
                </c:pt>
                <c:pt idx="400">
                  <c:v>411553</c:v>
                </c:pt>
                <c:pt idx="401">
                  <c:v>412866</c:v>
                </c:pt>
                <c:pt idx="402">
                  <c:v>413805</c:v>
                </c:pt>
                <c:pt idx="403">
                  <c:v>414556</c:v>
                </c:pt>
                <c:pt idx="404">
                  <c:v>415572</c:v>
                </c:pt>
                <c:pt idx="405">
                  <c:v>417575</c:v>
                </c:pt>
                <c:pt idx="406">
                  <c:v>418576</c:v>
                </c:pt>
                <c:pt idx="407">
                  <c:v>418687</c:v>
                </c:pt>
                <c:pt idx="408">
                  <c:v>419587</c:v>
                </c:pt>
                <c:pt idx="409">
                  <c:v>420592</c:v>
                </c:pt>
                <c:pt idx="410">
                  <c:v>422596</c:v>
                </c:pt>
                <c:pt idx="411">
                  <c:v>426617</c:v>
                </c:pt>
                <c:pt idx="412">
                  <c:v>426697</c:v>
                </c:pt>
                <c:pt idx="413">
                  <c:v>427619</c:v>
                </c:pt>
                <c:pt idx="414">
                  <c:v>428621</c:v>
                </c:pt>
                <c:pt idx="415">
                  <c:v>430624</c:v>
                </c:pt>
                <c:pt idx="416">
                  <c:v>430749</c:v>
                </c:pt>
                <c:pt idx="417">
                  <c:v>431640</c:v>
                </c:pt>
                <c:pt idx="418">
                  <c:v>433222</c:v>
                </c:pt>
                <c:pt idx="419">
                  <c:v>434651</c:v>
                </c:pt>
                <c:pt idx="420">
                  <c:v>435511</c:v>
                </c:pt>
                <c:pt idx="421">
                  <c:v>437670</c:v>
                </c:pt>
                <c:pt idx="422">
                  <c:v>439675</c:v>
                </c:pt>
                <c:pt idx="423">
                  <c:v>439706</c:v>
                </c:pt>
                <c:pt idx="424">
                  <c:v>440676</c:v>
                </c:pt>
                <c:pt idx="425">
                  <c:v>441677</c:v>
                </c:pt>
                <c:pt idx="426">
                  <c:v>442693</c:v>
                </c:pt>
                <c:pt idx="427">
                  <c:v>444696</c:v>
                </c:pt>
                <c:pt idx="428">
                  <c:v>445071</c:v>
                </c:pt>
                <c:pt idx="429">
                  <c:v>445697</c:v>
                </c:pt>
                <c:pt idx="430">
                  <c:v>447699</c:v>
                </c:pt>
                <c:pt idx="431">
                  <c:v>447699</c:v>
                </c:pt>
                <c:pt idx="432">
                  <c:v>449680</c:v>
                </c:pt>
                <c:pt idx="433">
                  <c:v>449713</c:v>
                </c:pt>
                <c:pt idx="434">
                  <c:v>450906</c:v>
                </c:pt>
                <c:pt idx="435">
                  <c:v>452736</c:v>
                </c:pt>
                <c:pt idx="436">
                  <c:v>453737</c:v>
                </c:pt>
                <c:pt idx="437">
                  <c:v>455739</c:v>
                </c:pt>
                <c:pt idx="438">
                  <c:v>457742</c:v>
                </c:pt>
                <c:pt idx="439">
                  <c:v>458743</c:v>
                </c:pt>
                <c:pt idx="440">
                  <c:v>459746</c:v>
                </c:pt>
                <c:pt idx="441">
                  <c:v>461653</c:v>
                </c:pt>
                <c:pt idx="442">
                  <c:v>462765</c:v>
                </c:pt>
                <c:pt idx="443">
                  <c:v>463766</c:v>
                </c:pt>
                <c:pt idx="444">
                  <c:v>464774</c:v>
                </c:pt>
                <c:pt idx="445">
                  <c:v>465776</c:v>
                </c:pt>
                <c:pt idx="446">
                  <c:v>466151</c:v>
                </c:pt>
                <c:pt idx="447">
                  <c:v>466778</c:v>
                </c:pt>
                <c:pt idx="448">
                  <c:v>467793</c:v>
                </c:pt>
                <c:pt idx="449">
                  <c:v>468795</c:v>
                </c:pt>
                <c:pt idx="450">
                  <c:v>469796</c:v>
                </c:pt>
                <c:pt idx="451">
                  <c:v>470798</c:v>
                </c:pt>
                <c:pt idx="452">
                  <c:v>473426</c:v>
                </c:pt>
                <c:pt idx="453">
                  <c:v>474803</c:v>
                </c:pt>
                <c:pt idx="454">
                  <c:v>475805</c:v>
                </c:pt>
                <c:pt idx="455">
                  <c:v>476806</c:v>
                </c:pt>
                <c:pt idx="456">
                  <c:v>477807</c:v>
                </c:pt>
                <c:pt idx="457">
                  <c:v>478823</c:v>
                </c:pt>
                <c:pt idx="458">
                  <c:v>479834</c:v>
                </c:pt>
                <c:pt idx="459">
                  <c:v>481844</c:v>
                </c:pt>
                <c:pt idx="460">
                  <c:v>482845</c:v>
                </c:pt>
                <c:pt idx="461">
                  <c:v>483189</c:v>
                </c:pt>
                <c:pt idx="462">
                  <c:v>483846</c:v>
                </c:pt>
                <c:pt idx="463">
                  <c:v>484862</c:v>
                </c:pt>
                <c:pt idx="464">
                  <c:v>485864</c:v>
                </c:pt>
                <c:pt idx="465">
                  <c:v>486865</c:v>
                </c:pt>
                <c:pt idx="466">
                  <c:v>487867</c:v>
                </c:pt>
                <c:pt idx="467">
                  <c:v>488869</c:v>
                </c:pt>
                <c:pt idx="468">
                  <c:v>489871</c:v>
                </c:pt>
                <c:pt idx="469">
                  <c:v>490873</c:v>
                </c:pt>
                <c:pt idx="470">
                  <c:v>491874</c:v>
                </c:pt>
                <c:pt idx="471">
                  <c:v>492876</c:v>
                </c:pt>
                <c:pt idx="472">
                  <c:v>493878</c:v>
                </c:pt>
                <c:pt idx="473">
                  <c:v>494879</c:v>
                </c:pt>
                <c:pt idx="474">
                  <c:v>495881</c:v>
                </c:pt>
                <c:pt idx="475">
                  <c:v>496882</c:v>
                </c:pt>
                <c:pt idx="476">
                  <c:v>497884</c:v>
                </c:pt>
                <c:pt idx="477">
                  <c:v>499388</c:v>
                </c:pt>
                <c:pt idx="478">
                  <c:v>499888</c:v>
                </c:pt>
                <c:pt idx="479">
                  <c:v>500891</c:v>
                </c:pt>
                <c:pt idx="480">
                  <c:v>501892</c:v>
                </c:pt>
                <c:pt idx="481">
                  <c:v>502893</c:v>
                </c:pt>
                <c:pt idx="482">
                  <c:v>503909</c:v>
                </c:pt>
                <c:pt idx="483">
                  <c:v>504910</c:v>
                </c:pt>
                <c:pt idx="484">
                  <c:v>505912</c:v>
                </c:pt>
                <c:pt idx="485">
                  <c:v>506913</c:v>
                </c:pt>
                <c:pt idx="486">
                  <c:v>507914</c:v>
                </c:pt>
                <c:pt idx="487">
                  <c:v>508916</c:v>
                </c:pt>
                <c:pt idx="488">
                  <c:v>509917</c:v>
                </c:pt>
                <c:pt idx="489">
                  <c:v>510922</c:v>
                </c:pt>
                <c:pt idx="490">
                  <c:v>511923</c:v>
                </c:pt>
                <c:pt idx="491">
                  <c:v>512925</c:v>
                </c:pt>
                <c:pt idx="492">
                  <c:v>513926</c:v>
                </c:pt>
                <c:pt idx="493">
                  <c:v>514928</c:v>
                </c:pt>
                <c:pt idx="494">
                  <c:v>516743</c:v>
                </c:pt>
                <c:pt idx="495">
                  <c:v>516930</c:v>
                </c:pt>
                <c:pt idx="496">
                  <c:v>517932</c:v>
                </c:pt>
                <c:pt idx="497">
                  <c:v>518933</c:v>
                </c:pt>
                <c:pt idx="498">
                  <c:v>519949</c:v>
                </c:pt>
                <c:pt idx="499">
                  <c:v>520950</c:v>
                </c:pt>
                <c:pt idx="500">
                  <c:v>521953</c:v>
                </c:pt>
                <c:pt idx="501">
                  <c:v>522954</c:v>
                </c:pt>
                <c:pt idx="502">
                  <c:v>523955</c:v>
                </c:pt>
                <c:pt idx="503">
                  <c:v>525892</c:v>
                </c:pt>
                <c:pt idx="504">
                  <c:v>525970</c:v>
                </c:pt>
                <c:pt idx="505">
                  <c:v>526986</c:v>
                </c:pt>
                <c:pt idx="506">
                  <c:v>528003</c:v>
                </c:pt>
                <c:pt idx="507">
                  <c:v>530006</c:v>
                </c:pt>
                <c:pt idx="508">
                  <c:v>530022</c:v>
                </c:pt>
                <c:pt idx="509">
                  <c:v>531008</c:v>
                </c:pt>
                <c:pt idx="510">
                  <c:v>533026</c:v>
                </c:pt>
                <c:pt idx="511">
                  <c:v>533950</c:v>
                </c:pt>
                <c:pt idx="512">
                  <c:v>534028</c:v>
                </c:pt>
                <c:pt idx="513">
                  <c:v>535029</c:v>
                </c:pt>
                <c:pt idx="514">
                  <c:v>536031</c:v>
                </c:pt>
                <c:pt idx="515">
                  <c:v>537033</c:v>
                </c:pt>
                <c:pt idx="516">
                  <c:v>538035</c:v>
                </c:pt>
                <c:pt idx="517">
                  <c:v>539037</c:v>
                </c:pt>
                <c:pt idx="518">
                  <c:v>540039</c:v>
                </c:pt>
                <c:pt idx="519">
                  <c:v>541046</c:v>
                </c:pt>
                <c:pt idx="520">
                  <c:v>542060</c:v>
                </c:pt>
                <c:pt idx="521">
                  <c:v>543062</c:v>
                </c:pt>
                <c:pt idx="522">
                  <c:v>544940</c:v>
                </c:pt>
                <c:pt idx="523">
                  <c:v>545065</c:v>
                </c:pt>
                <c:pt idx="524">
                  <c:v>546066</c:v>
                </c:pt>
                <c:pt idx="525">
                  <c:v>547067</c:v>
                </c:pt>
                <c:pt idx="526">
                  <c:v>548068</c:v>
                </c:pt>
                <c:pt idx="527">
                  <c:v>549070</c:v>
                </c:pt>
                <c:pt idx="528">
                  <c:v>550071</c:v>
                </c:pt>
                <c:pt idx="529">
                  <c:v>551073</c:v>
                </c:pt>
                <c:pt idx="530">
                  <c:v>552074</c:v>
                </c:pt>
                <c:pt idx="531">
                  <c:v>553076</c:v>
                </c:pt>
                <c:pt idx="532">
                  <c:v>555089</c:v>
                </c:pt>
                <c:pt idx="533">
                  <c:v>555761</c:v>
                </c:pt>
                <c:pt idx="534">
                  <c:v>556091</c:v>
                </c:pt>
                <c:pt idx="535">
                  <c:v>557106</c:v>
                </c:pt>
                <c:pt idx="536">
                  <c:v>560112</c:v>
                </c:pt>
                <c:pt idx="537">
                  <c:v>561127</c:v>
                </c:pt>
                <c:pt idx="538">
                  <c:v>561832</c:v>
                </c:pt>
                <c:pt idx="539">
                  <c:v>562772</c:v>
                </c:pt>
                <c:pt idx="540">
                  <c:v>563586</c:v>
                </c:pt>
                <c:pt idx="541">
                  <c:v>564132</c:v>
                </c:pt>
                <c:pt idx="542">
                  <c:v>565134</c:v>
                </c:pt>
                <c:pt idx="543">
                  <c:v>567137</c:v>
                </c:pt>
                <c:pt idx="544">
                  <c:v>568152</c:v>
                </c:pt>
                <c:pt idx="545">
                  <c:v>568201</c:v>
                </c:pt>
                <c:pt idx="546">
                  <c:v>569154</c:v>
                </c:pt>
                <c:pt idx="547">
                  <c:v>570156</c:v>
                </c:pt>
                <c:pt idx="548">
                  <c:v>571162</c:v>
                </c:pt>
                <c:pt idx="549">
                  <c:v>572178</c:v>
                </c:pt>
                <c:pt idx="550">
                  <c:v>573495</c:v>
                </c:pt>
                <c:pt idx="551">
                  <c:v>574682</c:v>
                </c:pt>
                <c:pt idx="552">
                  <c:v>575183</c:v>
                </c:pt>
                <c:pt idx="553">
                  <c:v>576185</c:v>
                </c:pt>
                <c:pt idx="554">
                  <c:v>577200</c:v>
                </c:pt>
                <c:pt idx="555">
                  <c:v>578201</c:v>
                </c:pt>
                <c:pt idx="556">
                  <c:v>579203</c:v>
                </c:pt>
                <c:pt idx="557">
                  <c:v>580204</c:v>
                </c:pt>
                <c:pt idx="558">
                  <c:v>581206</c:v>
                </c:pt>
                <c:pt idx="559">
                  <c:v>582207</c:v>
                </c:pt>
                <c:pt idx="560">
                  <c:v>583209</c:v>
                </c:pt>
                <c:pt idx="561">
                  <c:v>584210</c:v>
                </c:pt>
                <c:pt idx="562">
                  <c:v>585212</c:v>
                </c:pt>
                <c:pt idx="563">
                  <c:v>586223</c:v>
                </c:pt>
                <c:pt idx="564">
                  <c:v>587224</c:v>
                </c:pt>
                <c:pt idx="565">
                  <c:v>588225</c:v>
                </c:pt>
                <c:pt idx="566">
                  <c:v>589227</c:v>
                </c:pt>
                <c:pt idx="567">
                  <c:v>590228</c:v>
                </c:pt>
                <c:pt idx="568">
                  <c:v>591229</c:v>
                </c:pt>
                <c:pt idx="569">
                  <c:v>593233</c:v>
                </c:pt>
                <c:pt idx="570">
                  <c:v>594235</c:v>
                </c:pt>
                <c:pt idx="571">
                  <c:v>594610</c:v>
                </c:pt>
                <c:pt idx="572">
                  <c:v>595237</c:v>
                </c:pt>
                <c:pt idx="573">
                  <c:v>596238</c:v>
                </c:pt>
                <c:pt idx="574">
                  <c:v>597239</c:v>
                </c:pt>
                <c:pt idx="575">
                  <c:v>598240</c:v>
                </c:pt>
                <c:pt idx="576">
                  <c:v>599243</c:v>
                </c:pt>
                <c:pt idx="577">
                  <c:v>600245</c:v>
                </c:pt>
                <c:pt idx="578">
                  <c:v>601245</c:v>
                </c:pt>
                <c:pt idx="579">
                  <c:v>603232</c:v>
                </c:pt>
                <c:pt idx="580">
                  <c:v>604250</c:v>
                </c:pt>
                <c:pt idx="581">
                  <c:v>604734</c:v>
                </c:pt>
                <c:pt idx="582">
                  <c:v>605251</c:v>
                </c:pt>
                <c:pt idx="583">
                  <c:v>607254</c:v>
                </c:pt>
                <c:pt idx="584">
                  <c:v>608256</c:v>
                </c:pt>
                <c:pt idx="585">
                  <c:v>609271</c:v>
                </c:pt>
                <c:pt idx="586">
                  <c:v>610275</c:v>
                </c:pt>
                <c:pt idx="587">
                  <c:v>611278</c:v>
                </c:pt>
                <c:pt idx="588">
                  <c:v>612279</c:v>
                </c:pt>
                <c:pt idx="589">
                  <c:v>612813</c:v>
                </c:pt>
                <c:pt idx="590">
                  <c:v>613282</c:v>
                </c:pt>
                <c:pt idx="591">
                  <c:v>615285</c:v>
                </c:pt>
                <c:pt idx="592">
                  <c:v>616800</c:v>
                </c:pt>
                <c:pt idx="593">
                  <c:v>618600</c:v>
                </c:pt>
                <c:pt idx="594">
                  <c:v>619305</c:v>
                </c:pt>
                <c:pt idx="595">
                  <c:v>620306</c:v>
                </c:pt>
                <c:pt idx="596">
                  <c:v>621322</c:v>
                </c:pt>
                <c:pt idx="597">
                  <c:v>621322</c:v>
                </c:pt>
                <c:pt idx="598">
                  <c:v>622323</c:v>
                </c:pt>
                <c:pt idx="599">
                  <c:v>623325</c:v>
                </c:pt>
                <c:pt idx="600">
                  <c:v>624331</c:v>
                </c:pt>
                <c:pt idx="601">
                  <c:v>625333</c:v>
                </c:pt>
                <c:pt idx="602">
                  <c:v>626336</c:v>
                </c:pt>
                <c:pt idx="603">
                  <c:v>627577</c:v>
                </c:pt>
                <c:pt idx="604">
                  <c:v>628517</c:v>
                </c:pt>
                <c:pt idx="605">
                  <c:v>629347</c:v>
                </c:pt>
                <c:pt idx="606">
                  <c:v>630348</c:v>
                </c:pt>
                <c:pt idx="607">
                  <c:v>631363</c:v>
                </c:pt>
                <c:pt idx="608">
                  <c:v>632373</c:v>
                </c:pt>
                <c:pt idx="609">
                  <c:v>633379</c:v>
                </c:pt>
                <c:pt idx="610">
                  <c:v>634381</c:v>
                </c:pt>
                <c:pt idx="611">
                  <c:v>635384</c:v>
                </c:pt>
                <c:pt idx="612">
                  <c:v>636386</c:v>
                </c:pt>
                <c:pt idx="613">
                  <c:v>637389</c:v>
                </c:pt>
                <c:pt idx="614">
                  <c:v>638390</c:v>
                </c:pt>
                <c:pt idx="615">
                  <c:v>639392</c:v>
                </c:pt>
                <c:pt idx="616">
                  <c:v>640707</c:v>
                </c:pt>
                <c:pt idx="617">
                  <c:v>641397</c:v>
                </c:pt>
                <c:pt idx="618">
                  <c:v>642399</c:v>
                </c:pt>
                <c:pt idx="619">
                  <c:v>643400</c:v>
                </c:pt>
                <c:pt idx="620">
                  <c:v>644401</c:v>
                </c:pt>
                <c:pt idx="621">
                  <c:v>646423</c:v>
                </c:pt>
                <c:pt idx="622">
                  <c:v>647347</c:v>
                </c:pt>
                <c:pt idx="623">
                  <c:v>647425</c:v>
                </c:pt>
                <c:pt idx="624">
                  <c:v>648429</c:v>
                </c:pt>
                <c:pt idx="625">
                  <c:v>649444</c:v>
                </c:pt>
                <c:pt idx="626">
                  <c:v>650446</c:v>
                </c:pt>
                <c:pt idx="627">
                  <c:v>651449</c:v>
                </c:pt>
                <c:pt idx="628">
                  <c:v>652451</c:v>
                </c:pt>
                <c:pt idx="629">
                  <c:v>653453</c:v>
                </c:pt>
                <c:pt idx="630">
                  <c:v>654456</c:v>
                </c:pt>
                <c:pt idx="631">
                  <c:v>655458</c:v>
                </c:pt>
                <c:pt idx="632">
                  <c:v>656461</c:v>
                </c:pt>
                <c:pt idx="633">
                  <c:v>657463</c:v>
                </c:pt>
                <c:pt idx="634">
                  <c:v>658465</c:v>
                </c:pt>
                <c:pt idx="635">
                  <c:v>659467</c:v>
                </c:pt>
                <c:pt idx="636">
                  <c:v>660469</c:v>
                </c:pt>
                <c:pt idx="637">
                  <c:v>661472</c:v>
                </c:pt>
                <c:pt idx="638">
                  <c:v>662477</c:v>
                </c:pt>
                <c:pt idx="639">
                  <c:v>663480</c:v>
                </c:pt>
                <c:pt idx="640">
                  <c:v>664916</c:v>
                </c:pt>
                <c:pt idx="641">
                  <c:v>665495</c:v>
                </c:pt>
                <c:pt idx="642">
                  <c:v>666503</c:v>
                </c:pt>
                <c:pt idx="643">
                  <c:v>667505</c:v>
                </c:pt>
                <c:pt idx="644">
                  <c:v>668521</c:v>
                </c:pt>
                <c:pt idx="645">
                  <c:v>669522</c:v>
                </c:pt>
                <c:pt idx="646">
                  <c:v>670524</c:v>
                </c:pt>
                <c:pt idx="647">
                  <c:v>671525</c:v>
                </c:pt>
                <c:pt idx="648">
                  <c:v>672528</c:v>
                </c:pt>
                <c:pt idx="649">
                  <c:v>673529</c:v>
                </c:pt>
                <c:pt idx="650">
                  <c:v>676032</c:v>
                </c:pt>
                <c:pt idx="651">
                  <c:v>676535</c:v>
                </c:pt>
                <c:pt idx="652">
                  <c:v>677538</c:v>
                </c:pt>
                <c:pt idx="653">
                  <c:v>679541</c:v>
                </c:pt>
                <c:pt idx="654">
                  <c:v>680557</c:v>
                </c:pt>
                <c:pt idx="655">
                  <c:v>680668</c:v>
                </c:pt>
                <c:pt idx="656">
                  <c:v>681558</c:v>
                </c:pt>
                <c:pt idx="657">
                  <c:v>682559</c:v>
                </c:pt>
                <c:pt idx="658">
                  <c:v>683562</c:v>
                </c:pt>
                <c:pt idx="659">
                  <c:v>684566</c:v>
                </c:pt>
                <c:pt idx="660">
                  <c:v>685568</c:v>
                </c:pt>
                <c:pt idx="661">
                  <c:v>686569</c:v>
                </c:pt>
                <c:pt idx="662">
                  <c:v>687570</c:v>
                </c:pt>
                <c:pt idx="663">
                  <c:v>688571</c:v>
                </c:pt>
                <c:pt idx="664">
                  <c:v>689573</c:v>
                </c:pt>
                <c:pt idx="665">
                  <c:v>690574</c:v>
                </c:pt>
                <c:pt idx="666">
                  <c:v>691575</c:v>
                </c:pt>
                <c:pt idx="667">
                  <c:v>692577</c:v>
                </c:pt>
                <c:pt idx="668">
                  <c:v>693591</c:v>
                </c:pt>
                <c:pt idx="669">
                  <c:v>694593</c:v>
                </c:pt>
                <c:pt idx="670">
                  <c:v>696529</c:v>
                </c:pt>
                <c:pt idx="671">
                  <c:v>698096</c:v>
                </c:pt>
                <c:pt idx="672">
                  <c:v>700615</c:v>
                </c:pt>
                <c:pt idx="673">
                  <c:v>701617</c:v>
                </c:pt>
                <c:pt idx="674">
                  <c:v>701914</c:v>
                </c:pt>
                <c:pt idx="675">
                  <c:v>702632</c:v>
                </c:pt>
                <c:pt idx="676">
                  <c:v>703635</c:v>
                </c:pt>
                <c:pt idx="677">
                  <c:v>704637</c:v>
                </c:pt>
                <c:pt idx="678">
                  <c:v>705640</c:v>
                </c:pt>
                <c:pt idx="679">
                  <c:v>706642</c:v>
                </c:pt>
                <c:pt idx="680">
                  <c:v>707652</c:v>
                </c:pt>
                <c:pt idx="681">
                  <c:v>708654</c:v>
                </c:pt>
                <c:pt idx="682">
                  <c:v>709655</c:v>
                </c:pt>
                <c:pt idx="683">
                  <c:v>710657</c:v>
                </c:pt>
                <c:pt idx="684">
                  <c:v>711658</c:v>
                </c:pt>
                <c:pt idx="685">
                  <c:v>712670</c:v>
                </c:pt>
                <c:pt idx="686">
                  <c:v>713985</c:v>
                </c:pt>
                <c:pt idx="687">
                  <c:v>715113</c:v>
                </c:pt>
                <c:pt idx="688">
                  <c:v>715927</c:v>
                </c:pt>
                <c:pt idx="689">
                  <c:v>716928</c:v>
                </c:pt>
                <c:pt idx="690">
                  <c:v>717681</c:v>
                </c:pt>
                <c:pt idx="691">
                  <c:v>719697</c:v>
                </c:pt>
                <c:pt idx="692">
                  <c:v>720698</c:v>
                </c:pt>
                <c:pt idx="693">
                  <c:v>720919</c:v>
                </c:pt>
                <c:pt idx="694">
                  <c:v>721700</c:v>
                </c:pt>
                <c:pt idx="695">
                  <c:v>722701</c:v>
                </c:pt>
                <c:pt idx="696">
                  <c:v>723704</c:v>
                </c:pt>
                <c:pt idx="697">
                  <c:v>724705</c:v>
                </c:pt>
                <c:pt idx="698">
                  <c:v>725707</c:v>
                </c:pt>
                <c:pt idx="699">
                  <c:v>726718</c:v>
                </c:pt>
                <c:pt idx="700">
                  <c:v>727720</c:v>
                </c:pt>
                <c:pt idx="701">
                  <c:v>728721</c:v>
                </c:pt>
                <c:pt idx="702">
                  <c:v>729723</c:v>
                </c:pt>
                <c:pt idx="703">
                  <c:v>730724</c:v>
                </c:pt>
                <c:pt idx="704">
                  <c:v>731725</c:v>
                </c:pt>
                <c:pt idx="705">
                  <c:v>732727</c:v>
                </c:pt>
                <c:pt idx="706">
                  <c:v>733728</c:v>
                </c:pt>
                <c:pt idx="707">
                  <c:v>734730</c:v>
                </c:pt>
                <c:pt idx="708">
                  <c:v>735731</c:v>
                </c:pt>
                <c:pt idx="709">
                  <c:v>736732</c:v>
                </c:pt>
                <c:pt idx="710">
                  <c:v>737734</c:v>
                </c:pt>
                <c:pt idx="711">
                  <c:v>738748</c:v>
                </c:pt>
                <c:pt idx="712">
                  <c:v>739750</c:v>
                </c:pt>
                <c:pt idx="713">
                  <c:v>740752</c:v>
                </c:pt>
                <c:pt idx="714">
                  <c:v>741755</c:v>
                </c:pt>
                <c:pt idx="715">
                  <c:v>742757</c:v>
                </c:pt>
                <c:pt idx="716">
                  <c:v>743759</c:v>
                </c:pt>
                <c:pt idx="717">
                  <c:v>744768</c:v>
                </c:pt>
                <c:pt idx="718">
                  <c:v>745770</c:v>
                </c:pt>
                <c:pt idx="719">
                  <c:v>746772</c:v>
                </c:pt>
                <c:pt idx="720">
                  <c:v>747773</c:v>
                </c:pt>
                <c:pt idx="721">
                  <c:v>748775</c:v>
                </c:pt>
                <c:pt idx="722">
                  <c:v>749777</c:v>
                </c:pt>
                <c:pt idx="723">
                  <c:v>750778</c:v>
                </c:pt>
                <c:pt idx="724">
                  <c:v>751779</c:v>
                </c:pt>
                <c:pt idx="725">
                  <c:v>752781</c:v>
                </c:pt>
                <c:pt idx="726">
                  <c:v>753782</c:v>
                </c:pt>
                <c:pt idx="727">
                  <c:v>754785</c:v>
                </c:pt>
                <c:pt idx="728">
                  <c:v>755786</c:v>
                </c:pt>
                <c:pt idx="729">
                  <c:v>756787</c:v>
                </c:pt>
                <c:pt idx="730">
                  <c:v>757796</c:v>
                </c:pt>
                <c:pt idx="731">
                  <c:v>758797</c:v>
                </c:pt>
                <c:pt idx="732">
                  <c:v>759799</c:v>
                </c:pt>
                <c:pt idx="733">
                  <c:v>760800</c:v>
                </c:pt>
                <c:pt idx="734">
                  <c:v>761802</c:v>
                </c:pt>
                <c:pt idx="735">
                  <c:v>762803</c:v>
                </c:pt>
                <c:pt idx="736">
                  <c:v>763805</c:v>
                </c:pt>
                <c:pt idx="737">
                  <c:v>764807</c:v>
                </c:pt>
                <c:pt idx="738">
                  <c:v>765809</c:v>
                </c:pt>
                <c:pt idx="739">
                  <c:v>766810</c:v>
                </c:pt>
                <c:pt idx="740">
                  <c:v>768813</c:v>
                </c:pt>
                <c:pt idx="741">
                  <c:v>769125</c:v>
                </c:pt>
                <c:pt idx="742">
                  <c:v>769814</c:v>
                </c:pt>
                <c:pt idx="743">
                  <c:v>770818</c:v>
                </c:pt>
                <c:pt idx="744">
                  <c:v>771826</c:v>
                </c:pt>
                <c:pt idx="745">
                  <c:v>772828</c:v>
                </c:pt>
                <c:pt idx="746">
                  <c:v>773829</c:v>
                </c:pt>
                <c:pt idx="747">
                  <c:v>774831</c:v>
                </c:pt>
                <c:pt idx="748">
                  <c:v>775835</c:v>
                </c:pt>
                <c:pt idx="749">
                  <c:v>776850</c:v>
                </c:pt>
                <c:pt idx="750">
                  <c:v>777852</c:v>
                </c:pt>
                <c:pt idx="751">
                  <c:v>778853</c:v>
                </c:pt>
                <c:pt idx="752">
                  <c:v>780639</c:v>
                </c:pt>
                <c:pt idx="753">
                  <c:v>780857</c:v>
                </c:pt>
                <c:pt idx="754">
                  <c:v>782304</c:v>
                </c:pt>
                <c:pt idx="755">
                  <c:v>783883</c:v>
                </c:pt>
                <c:pt idx="756">
                  <c:v>784352</c:v>
                </c:pt>
                <c:pt idx="757">
                  <c:v>784894</c:v>
                </c:pt>
                <c:pt idx="758">
                  <c:v>785896</c:v>
                </c:pt>
                <c:pt idx="759">
                  <c:v>786897</c:v>
                </c:pt>
                <c:pt idx="760">
                  <c:v>787899</c:v>
                </c:pt>
                <c:pt idx="761">
                  <c:v>788907</c:v>
                </c:pt>
                <c:pt idx="762">
                  <c:v>789923</c:v>
                </c:pt>
                <c:pt idx="763">
                  <c:v>790925</c:v>
                </c:pt>
                <c:pt idx="764">
                  <c:v>791926</c:v>
                </c:pt>
                <c:pt idx="765">
                  <c:v>794672</c:v>
                </c:pt>
                <c:pt idx="766">
                  <c:v>794938</c:v>
                </c:pt>
                <c:pt idx="767">
                  <c:v>796955</c:v>
                </c:pt>
                <c:pt idx="768">
                  <c:v>797549</c:v>
                </c:pt>
                <c:pt idx="769">
                  <c:v>797957</c:v>
                </c:pt>
                <c:pt idx="770">
                  <c:v>798958</c:v>
                </c:pt>
                <c:pt idx="771">
                  <c:v>799969</c:v>
                </c:pt>
                <c:pt idx="772">
                  <c:v>800970</c:v>
                </c:pt>
                <c:pt idx="773">
                  <c:v>801971</c:v>
                </c:pt>
                <c:pt idx="774">
                  <c:v>802973</c:v>
                </c:pt>
                <c:pt idx="775">
                  <c:v>803975</c:v>
                </c:pt>
                <c:pt idx="776">
                  <c:v>805283</c:v>
                </c:pt>
                <c:pt idx="777">
                  <c:v>806098</c:v>
                </c:pt>
                <c:pt idx="778">
                  <c:v>806990</c:v>
                </c:pt>
                <c:pt idx="779">
                  <c:v>807992</c:v>
                </c:pt>
                <c:pt idx="780">
                  <c:v>808993</c:v>
                </c:pt>
                <c:pt idx="781">
                  <c:v>809995</c:v>
                </c:pt>
                <c:pt idx="782">
                  <c:v>810996</c:v>
                </c:pt>
                <c:pt idx="783">
                  <c:v>811998</c:v>
                </c:pt>
                <c:pt idx="784">
                  <c:v>813013</c:v>
                </c:pt>
                <c:pt idx="785">
                  <c:v>814015</c:v>
                </c:pt>
                <c:pt idx="786">
                  <c:v>815017</c:v>
                </c:pt>
                <c:pt idx="787">
                  <c:v>817020</c:v>
                </c:pt>
                <c:pt idx="788">
                  <c:v>817819</c:v>
                </c:pt>
                <c:pt idx="789">
                  <c:v>818022</c:v>
                </c:pt>
                <c:pt idx="790">
                  <c:v>819031</c:v>
                </c:pt>
                <c:pt idx="791">
                  <c:v>820032</c:v>
                </c:pt>
                <c:pt idx="792">
                  <c:v>821033</c:v>
                </c:pt>
                <c:pt idx="793">
                  <c:v>822034</c:v>
                </c:pt>
                <c:pt idx="794">
                  <c:v>823044</c:v>
                </c:pt>
                <c:pt idx="795">
                  <c:v>826050</c:v>
                </c:pt>
                <c:pt idx="796">
                  <c:v>829014</c:v>
                </c:pt>
                <c:pt idx="797">
                  <c:v>829061</c:v>
                </c:pt>
                <c:pt idx="798">
                  <c:v>831078</c:v>
                </c:pt>
                <c:pt idx="799">
                  <c:v>832079</c:v>
                </c:pt>
                <c:pt idx="800">
                  <c:v>833582</c:v>
                </c:pt>
                <c:pt idx="801">
                  <c:v>836113</c:v>
                </c:pt>
                <c:pt idx="802">
                  <c:v>838866</c:v>
                </c:pt>
                <c:pt idx="803">
                  <c:v>839132</c:v>
                </c:pt>
                <c:pt idx="804">
                  <c:v>841135</c:v>
                </c:pt>
                <c:pt idx="805">
                  <c:v>842947</c:v>
                </c:pt>
                <c:pt idx="806">
                  <c:v>843715</c:v>
                </c:pt>
                <c:pt idx="807">
                  <c:v>844529</c:v>
                </c:pt>
                <c:pt idx="808">
                  <c:v>845279</c:v>
                </c:pt>
                <c:pt idx="809">
                  <c:v>846594</c:v>
                </c:pt>
                <c:pt idx="810">
                  <c:v>847174</c:v>
                </c:pt>
                <c:pt idx="811">
                  <c:v>848176</c:v>
                </c:pt>
                <c:pt idx="812">
                  <c:v>849191</c:v>
                </c:pt>
                <c:pt idx="813">
                  <c:v>850811</c:v>
                </c:pt>
                <c:pt idx="814">
                  <c:v>851201</c:v>
                </c:pt>
                <c:pt idx="815">
                  <c:v>852203</c:v>
                </c:pt>
                <c:pt idx="816">
                  <c:v>853517</c:v>
                </c:pt>
                <c:pt idx="817">
                  <c:v>854206</c:v>
                </c:pt>
                <c:pt idx="818">
                  <c:v>855221</c:v>
                </c:pt>
                <c:pt idx="819">
                  <c:v>856223</c:v>
                </c:pt>
                <c:pt idx="820">
                  <c:v>857224</c:v>
                </c:pt>
                <c:pt idx="821">
                  <c:v>858226</c:v>
                </c:pt>
                <c:pt idx="822">
                  <c:v>859227</c:v>
                </c:pt>
                <c:pt idx="823">
                  <c:v>860229</c:v>
                </c:pt>
                <c:pt idx="824">
                  <c:v>861230</c:v>
                </c:pt>
                <c:pt idx="825">
                  <c:v>862233</c:v>
                </c:pt>
                <c:pt idx="826">
                  <c:v>863234</c:v>
                </c:pt>
                <c:pt idx="827">
                  <c:v>864250</c:v>
                </c:pt>
                <c:pt idx="828">
                  <c:v>865253</c:v>
                </c:pt>
                <c:pt idx="829">
                  <c:v>866266</c:v>
                </c:pt>
                <c:pt idx="830">
                  <c:v>867267</c:v>
                </c:pt>
                <c:pt idx="831">
                  <c:v>868269</c:v>
                </c:pt>
                <c:pt idx="832">
                  <c:v>871210</c:v>
                </c:pt>
                <c:pt idx="833">
                  <c:v>871273</c:v>
                </c:pt>
                <c:pt idx="834">
                  <c:v>872274</c:v>
                </c:pt>
                <c:pt idx="835">
                  <c:v>873276</c:v>
                </c:pt>
                <c:pt idx="836">
                  <c:v>874277</c:v>
                </c:pt>
                <c:pt idx="837">
                  <c:v>876092</c:v>
                </c:pt>
                <c:pt idx="838">
                  <c:v>876279</c:v>
                </c:pt>
                <c:pt idx="839">
                  <c:v>877280</c:v>
                </c:pt>
                <c:pt idx="840">
                  <c:v>878281</c:v>
                </c:pt>
                <c:pt idx="841">
                  <c:v>879284</c:v>
                </c:pt>
                <c:pt idx="842">
                  <c:v>880286</c:v>
                </c:pt>
                <c:pt idx="843">
                  <c:v>882088</c:v>
                </c:pt>
                <c:pt idx="844">
                  <c:v>882291</c:v>
                </c:pt>
                <c:pt idx="845">
                  <c:v>883292</c:v>
                </c:pt>
                <c:pt idx="846">
                  <c:v>884293</c:v>
                </c:pt>
                <c:pt idx="847">
                  <c:v>885296</c:v>
                </c:pt>
                <c:pt idx="848">
                  <c:v>886297</c:v>
                </c:pt>
                <c:pt idx="849">
                  <c:v>887299</c:v>
                </c:pt>
                <c:pt idx="850">
                  <c:v>888301</c:v>
                </c:pt>
                <c:pt idx="851">
                  <c:v>889304</c:v>
                </c:pt>
                <c:pt idx="852">
                  <c:v>890305</c:v>
                </c:pt>
                <c:pt idx="853">
                  <c:v>891306</c:v>
                </c:pt>
                <c:pt idx="854">
                  <c:v>892308</c:v>
                </c:pt>
                <c:pt idx="855">
                  <c:v>893312</c:v>
                </c:pt>
                <c:pt idx="856">
                  <c:v>894314</c:v>
                </c:pt>
                <c:pt idx="857">
                  <c:v>895316</c:v>
                </c:pt>
                <c:pt idx="858">
                  <c:v>896325</c:v>
                </c:pt>
                <c:pt idx="859">
                  <c:v>897326</c:v>
                </c:pt>
                <c:pt idx="860">
                  <c:v>899267</c:v>
                </c:pt>
                <c:pt idx="861">
                  <c:v>899329</c:v>
                </c:pt>
                <c:pt idx="862">
                  <c:v>901209</c:v>
                </c:pt>
                <c:pt idx="863">
                  <c:v>902335</c:v>
                </c:pt>
                <c:pt idx="864">
                  <c:v>902335</c:v>
                </c:pt>
                <c:pt idx="865">
                  <c:v>903351</c:v>
                </c:pt>
                <c:pt idx="866">
                  <c:v>904352</c:v>
                </c:pt>
                <c:pt idx="867">
                  <c:v>905355</c:v>
                </c:pt>
                <c:pt idx="868">
                  <c:v>906357</c:v>
                </c:pt>
                <c:pt idx="869">
                  <c:v>907368</c:v>
                </c:pt>
                <c:pt idx="870">
                  <c:v>908370</c:v>
                </c:pt>
                <c:pt idx="871">
                  <c:v>909373</c:v>
                </c:pt>
                <c:pt idx="872">
                  <c:v>910375</c:v>
                </c:pt>
                <c:pt idx="873">
                  <c:v>911942</c:v>
                </c:pt>
                <c:pt idx="874">
                  <c:v>912393</c:v>
                </c:pt>
                <c:pt idx="875">
                  <c:v>913395</c:v>
                </c:pt>
                <c:pt idx="876">
                  <c:v>915397</c:v>
                </c:pt>
                <c:pt idx="877">
                  <c:v>916413</c:v>
                </c:pt>
                <c:pt idx="878">
                  <c:v>917414</c:v>
                </c:pt>
                <c:pt idx="879">
                  <c:v>918416</c:v>
                </c:pt>
                <c:pt idx="880">
                  <c:v>919417</c:v>
                </c:pt>
                <c:pt idx="881">
                  <c:v>920419</c:v>
                </c:pt>
                <c:pt idx="882">
                  <c:v>921420</c:v>
                </c:pt>
                <c:pt idx="883">
                  <c:v>922426</c:v>
                </c:pt>
                <c:pt idx="884">
                  <c:v>923427</c:v>
                </c:pt>
                <c:pt idx="885">
                  <c:v>924742</c:v>
                </c:pt>
                <c:pt idx="886">
                  <c:v>925431</c:v>
                </c:pt>
                <c:pt idx="887">
                  <c:v>926446</c:v>
                </c:pt>
                <c:pt idx="888">
                  <c:v>927447</c:v>
                </c:pt>
                <c:pt idx="889">
                  <c:v>928449</c:v>
                </c:pt>
                <c:pt idx="890">
                  <c:v>929451</c:v>
                </c:pt>
                <c:pt idx="891">
                  <c:v>930467</c:v>
                </c:pt>
                <c:pt idx="892">
                  <c:v>931469</c:v>
                </c:pt>
                <c:pt idx="893">
                  <c:v>932470</c:v>
                </c:pt>
                <c:pt idx="894">
                  <c:v>933972</c:v>
                </c:pt>
                <c:pt idx="895">
                  <c:v>934474</c:v>
                </c:pt>
                <c:pt idx="896">
                  <c:v>935479</c:v>
                </c:pt>
                <c:pt idx="897">
                  <c:v>936495</c:v>
                </c:pt>
                <c:pt idx="898">
                  <c:v>937936</c:v>
                </c:pt>
                <c:pt idx="899">
                  <c:v>938503</c:v>
                </c:pt>
                <c:pt idx="900">
                  <c:v>939505</c:v>
                </c:pt>
                <c:pt idx="901">
                  <c:v>940521</c:v>
                </c:pt>
                <c:pt idx="902">
                  <c:v>941522</c:v>
                </c:pt>
                <c:pt idx="903">
                  <c:v>942836</c:v>
                </c:pt>
                <c:pt idx="904">
                  <c:v>943653</c:v>
                </c:pt>
                <c:pt idx="905">
                  <c:v>944529</c:v>
                </c:pt>
                <c:pt idx="906">
                  <c:v>945531</c:v>
                </c:pt>
                <c:pt idx="907">
                  <c:v>946532</c:v>
                </c:pt>
                <c:pt idx="908">
                  <c:v>947535</c:v>
                </c:pt>
                <c:pt idx="909">
                  <c:v>948537</c:v>
                </c:pt>
                <c:pt idx="910">
                  <c:v>950479</c:v>
                </c:pt>
                <c:pt idx="911">
                  <c:v>950542</c:v>
                </c:pt>
                <c:pt idx="912">
                  <c:v>951544</c:v>
                </c:pt>
                <c:pt idx="913">
                  <c:v>953547</c:v>
                </c:pt>
                <c:pt idx="914">
                  <c:v>954552</c:v>
                </c:pt>
                <c:pt idx="915">
                  <c:v>955554</c:v>
                </c:pt>
                <c:pt idx="916">
                  <c:v>956566</c:v>
                </c:pt>
                <c:pt idx="917">
                  <c:v>957568</c:v>
                </c:pt>
                <c:pt idx="918">
                  <c:v>958571</c:v>
                </c:pt>
                <c:pt idx="919">
                  <c:v>959573</c:v>
                </c:pt>
                <c:pt idx="920">
                  <c:v>960577</c:v>
                </c:pt>
                <c:pt idx="921">
                  <c:v>961579</c:v>
                </c:pt>
                <c:pt idx="922">
                  <c:v>962582</c:v>
                </c:pt>
                <c:pt idx="923">
                  <c:v>963583</c:v>
                </c:pt>
                <c:pt idx="924">
                  <c:v>964585</c:v>
                </c:pt>
                <c:pt idx="925">
                  <c:v>965774</c:v>
                </c:pt>
                <c:pt idx="926">
                  <c:v>966588</c:v>
                </c:pt>
                <c:pt idx="927">
                  <c:v>967590</c:v>
                </c:pt>
                <c:pt idx="928">
                  <c:v>968593</c:v>
                </c:pt>
                <c:pt idx="929">
                  <c:v>969606</c:v>
                </c:pt>
                <c:pt idx="930">
                  <c:v>970608</c:v>
                </c:pt>
                <c:pt idx="931">
                  <c:v>971609</c:v>
                </c:pt>
                <c:pt idx="932">
                  <c:v>972611</c:v>
                </c:pt>
                <c:pt idx="933">
                  <c:v>973626</c:v>
                </c:pt>
                <c:pt idx="934">
                  <c:v>974629</c:v>
                </c:pt>
                <c:pt idx="935">
                  <c:v>975632</c:v>
                </c:pt>
                <c:pt idx="936">
                  <c:v>976633</c:v>
                </c:pt>
                <c:pt idx="937">
                  <c:v>977634</c:v>
                </c:pt>
                <c:pt idx="938">
                  <c:v>978636</c:v>
                </c:pt>
                <c:pt idx="939">
                  <c:v>979637</c:v>
                </c:pt>
                <c:pt idx="940">
                  <c:v>982454</c:v>
                </c:pt>
                <c:pt idx="941">
                  <c:v>982641</c:v>
                </c:pt>
                <c:pt idx="942">
                  <c:v>984648</c:v>
                </c:pt>
                <c:pt idx="943">
                  <c:v>984711</c:v>
                </c:pt>
                <c:pt idx="944">
                  <c:v>985649</c:v>
                </c:pt>
                <c:pt idx="945">
                  <c:v>986655</c:v>
                </c:pt>
                <c:pt idx="946">
                  <c:v>987670</c:v>
                </c:pt>
                <c:pt idx="947">
                  <c:v>988685</c:v>
                </c:pt>
                <c:pt idx="948">
                  <c:v>989688</c:v>
                </c:pt>
                <c:pt idx="949">
                  <c:v>990689</c:v>
                </c:pt>
                <c:pt idx="950">
                  <c:v>991692</c:v>
                </c:pt>
                <c:pt idx="951">
                  <c:v>992694</c:v>
                </c:pt>
                <c:pt idx="952">
                  <c:v>993696</c:v>
                </c:pt>
                <c:pt idx="953">
                  <c:v>994698</c:v>
                </c:pt>
                <c:pt idx="954">
                  <c:v>995700</c:v>
                </c:pt>
                <c:pt idx="955">
                  <c:v>996702</c:v>
                </c:pt>
                <c:pt idx="956">
                  <c:v>998207</c:v>
                </c:pt>
                <c:pt idx="957">
                  <c:v>999332</c:v>
                </c:pt>
                <c:pt idx="958">
                  <c:v>999722</c:v>
                </c:pt>
                <c:pt idx="959">
                  <c:v>1001146</c:v>
                </c:pt>
                <c:pt idx="960">
                  <c:v>1001740</c:v>
                </c:pt>
                <c:pt idx="961">
                  <c:v>1002741</c:v>
                </c:pt>
                <c:pt idx="962">
                  <c:v>1003742</c:v>
                </c:pt>
                <c:pt idx="963">
                  <c:v>1004744</c:v>
                </c:pt>
                <c:pt idx="964">
                  <c:v>1005745</c:v>
                </c:pt>
                <c:pt idx="965">
                  <c:v>1006761</c:v>
                </c:pt>
                <c:pt idx="966">
                  <c:v>1007763</c:v>
                </c:pt>
                <c:pt idx="967">
                  <c:v>1008765</c:v>
                </c:pt>
                <c:pt idx="968">
                  <c:v>1010080</c:v>
                </c:pt>
                <c:pt idx="969">
                  <c:v>1010768</c:v>
                </c:pt>
                <c:pt idx="970">
                  <c:v>1011770</c:v>
                </c:pt>
                <c:pt idx="971">
                  <c:v>1012771</c:v>
                </c:pt>
                <c:pt idx="972">
                  <c:v>1013775</c:v>
                </c:pt>
                <c:pt idx="973">
                  <c:v>1016038</c:v>
                </c:pt>
                <c:pt idx="974">
                  <c:v>1017801</c:v>
                </c:pt>
                <c:pt idx="975">
                  <c:v>1018464</c:v>
                </c:pt>
                <c:pt idx="976">
                  <c:v>1018810</c:v>
                </c:pt>
                <c:pt idx="977">
                  <c:v>1019826</c:v>
                </c:pt>
                <c:pt idx="978">
                  <c:v>1020827</c:v>
                </c:pt>
                <c:pt idx="979">
                  <c:v>1021830</c:v>
                </c:pt>
                <c:pt idx="980">
                  <c:v>1022839</c:v>
                </c:pt>
                <c:pt idx="981">
                  <c:v>1023840</c:v>
                </c:pt>
                <c:pt idx="982">
                  <c:v>1024841</c:v>
                </c:pt>
                <c:pt idx="983">
                  <c:v>1025850</c:v>
                </c:pt>
                <c:pt idx="984">
                  <c:v>1026852</c:v>
                </c:pt>
                <c:pt idx="985">
                  <c:v>1027856</c:v>
                </c:pt>
                <c:pt idx="986">
                  <c:v>1028857</c:v>
                </c:pt>
                <c:pt idx="987">
                  <c:v>1029860</c:v>
                </c:pt>
                <c:pt idx="988">
                  <c:v>1030869</c:v>
                </c:pt>
                <c:pt idx="989">
                  <c:v>1031870</c:v>
                </c:pt>
                <c:pt idx="990">
                  <c:v>1032872</c:v>
                </c:pt>
                <c:pt idx="991">
                  <c:v>1033873</c:v>
                </c:pt>
                <c:pt idx="992">
                  <c:v>1034876</c:v>
                </c:pt>
                <c:pt idx="993">
                  <c:v>1035939</c:v>
                </c:pt>
                <c:pt idx="994">
                  <c:v>1036878</c:v>
                </c:pt>
                <c:pt idx="995">
                  <c:v>1039612</c:v>
                </c:pt>
                <c:pt idx="996">
                  <c:v>1039894</c:v>
                </c:pt>
                <c:pt idx="997">
                  <c:v>1040896</c:v>
                </c:pt>
                <c:pt idx="998">
                  <c:v>1042711</c:v>
                </c:pt>
              </c:numCache>
            </c:numRef>
          </c:cat>
          <c:val>
            <c:numRef>
              <c:f>'Sheet 1'!$I$2:$I$1000</c:f>
              <c:numCache>
                <c:formatCode>General</c:formatCode>
                <c:ptCount val="999"/>
                <c:pt idx="0">
                  <c:v>1</c:v>
                </c:pt>
                <c:pt idx="1">
                  <c:v>75.666666666666671</c:v>
                </c:pt>
                <c:pt idx="2">
                  <c:v>64.666666666666671</c:v>
                </c:pt>
                <c:pt idx="3">
                  <c:v>13</c:v>
                </c:pt>
                <c:pt idx="4">
                  <c:v>2</c:v>
                </c:pt>
                <c:pt idx="5">
                  <c:v>76</c:v>
                </c:pt>
                <c:pt idx="6">
                  <c:v>33</c:v>
                </c:pt>
                <c:pt idx="7">
                  <c:v>194</c:v>
                </c:pt>
                <c:pt idx="8">
                  <c:v>81.333333333333329</c:v>
                </c:pt>
                <c:pt idx="9">
                  <c:v>53</c:v>
                </c:pt>
                <c:pt idx="10">
                  <c:v>164</c:v>
                </c:pt>
                <c:pt idx="11">
                  <c:v>1.6666666666666714</c:v>
                </c:pt>
                <c:pt idx="12">
                  <c:v>3.6666666666666714</c:v>
                </c:pt>
                <c:pt idx="13">
                  <c:v>3</c:v>
                </c:pt>
                <c:pt idx="14">
                  <c:v>4</c:v>
                </c:pt>
                <c:pt idx="15">
                  <c:v>49</c:v>
                </c:pt>
                <c:pt idx="16">
                  <c:v>108.33333333333334</c:v>
                </c:pt>
                <c:pt idx="17">
                  <c:v>75</c:v>
                </c:pt>
                <c:pt idx="18">
                  <c:v>79</c:v>
                </c:pt>
                <c:pt idx="19">
                  <c:v>57</c:v>
                </c:pt>
                <c:pt idx="20">
                  <c:v>16</c:v>
                </c:pt>
                <c:pt idx="21">
                  <c:v>23</c:v>
                </c:pt>
                <c:pt idx="22">
                  <c:v>9</c:v>
                </c:pt>
                <c:pt idx="23">
                  <c:v>71</c:v>
                </c:pt>
                <c:pt idx="24">
                  <c:v>71</c:v>
                </c:pt>
                <c:pt idx="25">
                  <c:v>19</c:v>
                </c:pt>
                <c:pt idx="26">
                  <c:v>101</c:v>
                </c:pt>
                <c:pt idx="27">
                  <c:v>194</c:v>
                </c:pt>
                <c:pt idx="28">
                  <c:v>197</c:v>
                </c:pt>
                <c:pt idx="29">
                  <c:v>76</c:v>
                </c:pt>
                <c:pt idx="30">
                  <c:v>1.3333333333333357</c:v>
                </c:pt>
                <c:pt idx="31">
                  <c:v>21</c:v>
                </c:pt>
                <c:pt idx="32">
                  <c:v>68</c:v>
                </c:pt>
                <c:pt idx="33">
                  <c:v>2.6666666666666714</c:v>
                </c:pt>
                <c:pt idx="34">
                  <c:v>51</c:v>
                </c:pt>
                <c:pt idx="35">
                  <c:v>28</c:v>
                </c:pt>
                <c:pt idx="36">
                  <c:v>44.666666666666671</c:v>
                </c:pt>
                <c:pt idx="37">
                  <c:v>101.33333333333333</c:v>
                </c:pt>
                <c:pt idx="38">
                  <c:v>12.666666666666671</c:v>
                </c:pt>
                <c:pt idx="39">
                  <c:v>31.333333333333336</c:v>
                </c:pt>
                <c:pt idx="40">
                  <c:v>105.33333333333333</c:v>
                </c:pt>
                <c:pt idx="41">
                  <c:v>106.33333333333333</c:v>
                </c:pt>
                <c:pt idx="42">
                  <c:v>103</c:v>
                </c:pt>
                <c:pt idx="43">
                  <c:v>16.666666666666671</c:v>
                </c:pt>
                <c:pt idx="44">
                  <c:v>30</c:v>
                </c:pt>
                <c:pt idx="46">
                  <c:v>1</c:v>
                </c:pt>
                <c:pt idx="47">
                  <c:v>39</c:v>
                </c:pt>
                <c:pt idx="48">
                  <c:v>8</c:v>
                </c:pt>
                <c:pt idx="49">
                  <c:v>125.33333333333333</c:v>
                </c:pt>
                <c:pt idx="50">
                  <c:v>12</c:v>
                </c:pt>
                <c:pt idx="51">
                  <c:v>30</c:v>
                </c:pt>
                <c:pt idx="52">
                  <c:v>35.333333333333343</c:v>
                </c:pt>
                <c:pt idx="53">
                  <c:v>27</c:v>
                </c:pt>
                <c:pt idx="54">
                  <c:v>1</c:v>
                </c:pt>
                <c:pt idx="55">
                  <c:v>38.333333333333329</c:v>
                </c:pt>
                <c:pt idx="56">
                  <c:v>42</c:v>
                </c:pt>
                <c:pt idx="57">
                  <c:v>41</c:v>
                </c:pt>
                <c:pt idx="58">
                  <c:v>122</c:v>
                </c:pt>
                <c:pt idx="59">
                  <c:v>12</c:v>
                </c:pt>
                <c:pt idx="60">
                  <c:v>6</c:v>
                </c:pt>
                <c:pt idx="61">
                  <c:v>94</c:v>
                </c:pt>
                <c:pt idx="62">
                  <c:v>104</c:v>
                </c:pt>
                <c:pt idx="63">
                  <c:v>46</c:v>
                </c:pt>
                <c:pt idx="64">
                  <c:v>42</c:v>
                </c:pt>
                <c:pt idx="65">
                  <c:v>86</c:v>
                </c:pt>
                <c:pt idx="66">
                  <c:v>101.33333333333334</c:v>
                </c:pt>
                <c:pt idx="67">
                  <c:v>62</c:v>
                </c:pt>
                <c:pt idx="68">
                  <c:v>69</c:v>
                </c:pt>
                <c:pt idx="69">
                  <c:v>2</c:v>
                </c:pt>
                <c:pt idx="70">
                  <c:v>90</c:v>
                </c:pt>
                <c:pt idx="71">
                  <c:v>13.666666666666671</c:v>
                </c:pt>
                <c:pt idx="72">
                  <c:v>1</c:v>
                </c:pt>
                <c:pt idx="73">
                  <c:v>11</c:v>
                </c:pt>
                <c:pt idx="74">
                  <c:v>126</c:v>
                </c:pt>
                <c:pt idx="75">
                  <c:v>68</c:v>
                </c:pt>
                <c:pt idx="76">
                  <c:v>4</c:v>
                </c:pt>
                <c:pt idx="77">
                  <c:v>35.333333333333343</c:v>
                </c:pt>
                <c:pt idx="78">
                  <c:v>43</c:v>
                </c:pt>
                <c:pt idx="79">
                  <c:v>3</c:v>
                </c:pt>
                <c:pt idx="80">
                  <c:v>44</c:v>
                </c:pt>
                <c:pt idx="81">
                  <c:v>118</c:v>
                </c:pt>
                <c:pt idx="82">
                  <c:v>3</c:v>
                </c:pt>
                <c:pt idx="83">
                  <c:v>26</c:v>
                </c:pt>
                <c:pt idx="84">
                  <c:v>101</c:v>
                </c:pt>
                <c:pt idx="85">
                  <c:v>162.33333333333331</c:v>
                </c:pt>
                <c:pt idx="86">
                  <c:v>1.3333333333333357</c:v>
                </c:pt>
                <c:pt idx="87">
                  <c:v>49</c:v>
                </c:pt>
                <c:pt idx="88">
                  <c:v>162</c:v>
                </c:pt>
                <c:pt idx="89">
                  <c:v>64</c:v>
                </c:pt>
                <c:pt idx="90">
                  <c:v>31.666666666666671</c:v>
                </c:pt>
                <c:pt idx="91">
                  <c:v>1</c:v>
                </c:pt>
                <c:pt idx="92">
                  <c:v>5</c:v>
                </c:pt>
                <c:pt idx="93">
                  <c:v>1</c:v>
                </c:pt>
                <c:pt idx="94">
                  <c:v>22</c:v>
                </c:pt>
                <c:pt idx="95">
                  <c:v>1</c:v>
                </c:pt>
                <c:pt idx="96">
                  <c:v>35.333333333333336</c:v>
                </c:pt>
                <c:pt idx="97">
                  <c:v>8.3333333333333286</c:v>
                </c:pt>
                <c:pt idx="98">
                  <c:v>3</c:v>
                </c:pt>
                <c:pt idx="99">
                  <c:v>1</c:v>
                </c:pt>
                <c:pt idx="100">
                  <c:v>73</c:v>
                </c:pt>
                <c:pt idx="101">
                  <c:v>45</c:v>
                </c:pt>
                <c:pt idx="102">
                  <c:v>39</c:v>
                </c:pt>
                <c:pt idx="103">
                  <c:v>14.333333333333343</c:v>
                </c:pt>
                <c:pt idx="104">
                  <c:v>5</c:v>
                </c:pt>
                <c:pt idx="105">
                  <c:v>92</c:v>
                </c:pt>
                <c:pt idx="106">
                  <c:v>24.666666666666671</c:v>
                </c:pt>
                <c:pt idx="107">
                  <c:v>205.33333333333334</c:v>
                </c:pt>
                <c:pt idx="108">
                  <c:v>2.6666666666666714</c:v>
                </c:pt>
                <c:pt idx="109">
                  <c:v>2.6666666666666714</c:v>
                </c:pt>
                <c:pt idx="110">
                  <c:v>109</c:v>
                </c:pt>
                <c:pt idx="111">
                  <c:v>3</c:v>
                </c:pt>
                <c:pt idx="112">
                  <c:v>87</c:v>
                </c:pt>
                <c:pt idx="113">
                  <c:v>3</c:v>
                </c:pt>
                <c:pt idx="114">
                  <c:v>63</c:v>
                </c:pt>
                <c:pt idx="115">
                  <c:v>91.333333333333343</c:v>
                </c:pt>
                <c:pt idx="116">
                  <c:v>205.33333333333331</c:v>
                </c:pt>
                <c:pt idx="117">
                  <c:v>1.3333333333333357</c:v>
                </c:pt>
                <c:pt idx="118">
                  <c:v>5</c:v>
                </c:pt>
                <c:pt idx="119">
                  <c:v>44</c:v>
                </c:pt>
                <c:pt idx="120">
                  <c:v>14.666666666666671</c:v>
                </c:pt>
                <c:pt idx="121">
                  <c:v>20</c:v>
                </c:pt>
                <c:pt idx="122">
                  <c:v>78</c:v>
                </c:pt>
                <c:pt idx="123">
                  <c:v>21</c:v>
                </c:pt>
                <c:pt idx="124">
                  <c:v>41</c:v>
                </c:pt>
                <c:pt idx="125">
                  <c:v>8.6666666666666714</c:v>
                </c:pt>
                <c:pt idx="126">
                  <c:v>43</c:v>
                </c:pt>
                <c:pt idx="127">
                  <c:v>30</c:v>
                </c:pt>
                <c:pt idx="128">
                  <c:v>1</c:v>
                </c:pt>
                <c:pt idx="129">
                  <c:v>60.333333333333343</c:v>
                </c:pt>
                <c:pt idx="130">
                  <c:v>42</c:v>
                </c:pt>
                <c:pt idx="131">
                  <c:v>30.333333333333329</c:v>
                </c:pt>
                <c:pt idx="132">
                  <c:v>67</c:v>
                </c:pt>
                <c:pt idx="133">
                  <c:v>25</c:v>
                </c:pt>
                <c:pt idx="134">
                  <c:v>9</c:v>
                </c:pt>
                <c:pt idx="135">
                  <c:v>114</c:v>
                </c:pt>
                <c:pt idx="136">
                  <c:v>4.3333333333333286</c:v>
                </c:pt>
                <c:pt idx="137">
                  <c:v>149</c:v>
                </c:pt>
                <c:pt idx="138">
                  <c:v>10</c:v>
                </c:pt>
                <c:pt idx="139">
                  <c:v>2</c:v>
                </c:pt>
                <c:pt idx="140">
                  <c:v>238</c:v>
                </c:pt>
                <c:pt idx="141">
                  <c:v>1</c:v>
                </c:pt>
                <c:pt idx="142">
                  <c:v>16.333333333333343</c:v>
                </c:pt>
                <c:pt idx="143">
                  <c:v>48</c:v>
                </c:pt>
                <c:pt idx="144">
                  <c:v>30.333333333333336</c:v>
                </c:pt>
                <c:pt idx="145">
                  <c:v>7</c:v>
                </c:pt>
                <c:pt idx="146">
                  <c:v>26</c:v>
                </c:pt>
                <c:pt idx="147">
                  <c:v>2</c:v>
                </c:pt>
                <c:pt idx="148">
                  <c:v>61</c:v>
                </c:pt>
                <c:pt idx="149">
                  <c:v>116</c:v>
                </c:pt>
                <c:pt idx="150">
                  <c:v>41</c:v>
                </c:pt>
                <c:pt idx="151">
                  <c:v>157.33333333333334</c:v>
                </c:pt>
                <c:pt idx="152">
                  <c:v>20</c:v>
                </c:pt>
                <c:pt idx="153">
                  <c:v>86</c:v>
                </c:pt>
                <c:pt idx="154">
                  <c:v>2</c:v>
                </c:pt>
                <c:pt idx="155">
                  <c:v>13</c:v>
                </c:pt>
                <c:pt idx="156">
                  <c:v>42</c:v>
                </c:pt>
                <c:pt idx="157">
                  <c:v>70</c:v>
                </c:pt>
                <c:pt idx="158">
                  <c:v>87</c:v>
                </c:pt>
                <c:pt idx="159">
                  <c:v>15.666666666666671</c:v>
                </c:pt>
                <c:pt idx="160">
                  <c:v>7</c:v>
                </c:pt>
                <c:pt idx="161">
                  <c:v>12</c:v>
                </c:pt>
                <c:pt idx="162">
                  <c:v>38</c:v>
                </c:pt>
                <c:pt idx="163">
                  <c:v>87</c:v>
                </c:pt>
                <c:pt idx="164">
                  <c:v>54</c:v>
                </c:pt>
                <c:pt idx="165">
                  <c:v>4</c:v>
                </c:pt>
                <c:pt idx="166">
                  <c:v>11.333333333333336</c:v>
                </c:pt>
                <c:pt idx="167">
                  <c:v>21</c:v>
                </c:pt>
                <c:pt idx="168">
                  <c:v>125</c:v>
                </c:pt>
                <c:pt idx="169">
                  <c:v>15</c:v>
                </c:pt>
                <c:pt idx="170">
                  <c:v>2</c:v>
                </c:pt>
                <c:pt idx="171">
                  <c:v>27</c:v>
                </c:pt>
                <c:pt idx="172">
                  <c:v>59</c:v>
                </c:pt>
                <c:pt idx="173">
                  <c:v>68</c:v>
                </c:pt>
                <c:pt idx="174">
                  <c:v>44</c:v>
                </c:pt>
                <c:pt idx="175">
                  <c:v>4</c:v>
                </c:pt>
                <c:pt idx="176">
                  <c:v>33</c:v>
                </c:pt>
                <c:pt idx="177">
                  <c:v>102.33333333333333</c:v>
                </c:pt>
                <c:pt idx="178">
                  <c:v>88</c:v>
                </c:pt>
                <c:pt idx="179">
                  <c:v>58</c:v>
                </c:pt>
                <c:pt idx="180">
                  <c:v>2</c:v>
                </c:pt>
                <c:pt idx="181">
                  <c:v>7</c:v>
                </c:pt>
                <c:pt idx="182">
                  <c:v>48</c:v>
                </c:pt>
                <c:pt idx="183">
                  <c:v>2.6666666666666714</c:v>
                </c:pt>
                <c:pt idx="184">
                  <c:v>24</c:v>
                </c:pt>
                <c:pt idx="185">
                  <c:v>179.33333333333331</c:v>
                </c:pt>
                <c:pt idx="186">
                  <c:v>36</c:v>
                </c:pt>
                <c:pt idx="187">
                  <c:v>40</c:v>
                </c:pt>
                <c:pt idx="188">
                  <c:v>1</c:v>
                </c:pt>
                <c:pt idx="189">
                  <c:v>1</c:v>
                </c:pt>
                <c:pt idx="190">
                  <c:v>86</c:v>
                </c:pt>
                <c:pt idx="191">
                  <c:v>93.333333333333329</c:v>
                </c:pt>
                <c:pt idx="192">
                  <c:v>68</c:v>
                </c:pt>
                <c:pt idx="193">
                  <c:v>39</c:v>
                </c:pt>
                <c:pt idx="194">
                  <c:v>59</c:v>
                </c:pt>
                <c:pt idx="195">
                  <c:v>62.333333333333329</c:v>
                </c:pt>
                <c:pt idx="196">
                  <c:v>51</c:v>
                </c:pt>
                <c:pt idx="197">
                  <c:v>1</c:v>
                </c:pt>
                <c:pt idx="198">
                  <c:v>75.666666666666671</c:v>
                </c:pt>
                <c:pt idx="199">
                  <c:v>36</c:v>
                </c:pt>
                <c:pt idx="200">
                  <c:v>15</c:v>
                </c:pt>
                <c:pt idx="201">
                  <c:v>20</c:v>
                </c:pt>
                <c:pt idx="202">
                  <c:v>24</c:v>
                </c:pt>
                <c:pt idx="203">
                  <c:v>33.333333333333329</c:v>
                </c:pt>
                <c:pt idx="204">
                  <c:v>6</c:v>
                </c:pt>
                <c:pt idx="205">
                  <c:v>100</c:v>
                </c:pt>
                <c:pt idx="206">
                  <c:v>9</c:v>
                </c:pt>
                <c:pt idx="207">
                  <c:v>29</c:v>
                </c:pt>
                <c:pt idx="208">
                  <c:v>4</c:v>
                </c:pt>
                <c:pt idx="209">
                  <c:v>3</c:v>
                </c:pt>
                <c:pt idx="210">
                  <c:v>51</c:v>
                </c:pt>
                <c:pt idx="211">
                  <c:v>2.6666666666666714</c:v>
                </c:pt>
                <c:pt idx="212">
                  <c:v>6</c:v>
                </c:pt>
                <c:pt idx="213">
                  <c:v>95</c:v>
                </c:pt>
                <c:pt idx="214">
                  <c:v>134</c:v>
                </c:pt>
                <c:pt idx="215">
                  <c:v>10</c:v>
                </c:pt>
                <c:pt idx="216">
                  <c:v>42.333333333333329</c:v>
                </c:pt>
                <c:pt idx="217">
                  <c:v>58</c:v>
                </c:pt>
                <c:pt idx="218">
                  <c:v>1.6666666666666714</c:v>
                </c:pt>
                <c:pt idx="219">
                  <c:v>122</c:v>
                </c:pt>
                <c:pt idx="220">
                  <c:v>27</c:v>
                </c:pt>
                <c:pt idx="221">
                  <c:v>39</c:v>
                </c:pt>
                <c:pt idx="222">
                  <c:v>139.33333333333331</c:v>
                </c:pt>
                <c:pt idx="223">
                  <c:v>46</c:v>
                </c:pt>
                <c:pt idx="224">
                  <c:v>9</c:v>
                </c:pt>
                <c:pt idx="225">
                  <c:v>35</c:v>
                </c:pt>
                <c:pt idx="226">
                  <c:v>35</c:v>
                </c:pt>
                <c:pt idx="227">
                  <c:v>5</c:v>
                </c:pt>
                <c:pt idx="228">
                  <c:v>17.666666666666671</c:v>
                </c:pt>
                <c:pt idx="229">
                  <c:v>107</c:v>
                </c:pt>
                <c:pt idx="230">
                  <c:v>49.333333333333329</c:v>
                </c:pt>
                <c:pt idx="231">
                  <c:v>59</c:v>
                </c:pt>
                <c:pt idx="232">
                  <c:v>191</c:v>
                </c:pt>
                <c:pt idx="233">
                  <c:v>20</c:v>
                </c:pt>
                <c:pt idx="234">
                  <c:v>25</c:v>
                </c:pt>
                <c:pt idx="235">
                  <c:v>197</c:v>
                </c:pt>
                <c:pt idx="236">
                  <c:v>34</c:v>
                </c:pt>
                <c:pt idx="237">
                  <c:v>11.666666666666671</c:v>
                </c:pt>
                <c:pt idx="238">
                  <c:v>185</c:v>
                </c:pt>
                <c:pt idx="239">
                  <c:v>1</c:v>
                </c:pt>
                <c:pt idx="240">
                  <c:v>47</c:v>
                </c:pt>
                <c:pt idx="241">
                  <c:v>268</c:v>
                </c:pt>
                <c:pt idx="242">
                  <c:v>244</c:v>
                </c:pt>
                <c:pt idx="243">
                  <c:v>107</c:v>
                </c:pt>
                <c:pt idx="244">
                  <c:v>181</c:v>
                </c:pt>
                <c:pt idx="245">
                  <c:v>60</c:v>
                </c:pt>
                <c:pt idx="246">
                  <c:v>34</c:v>
                </c:pt>
                <c:pt idx="247">
                  <c:v>140</c:v>
                </c:pt>
                <c:pt idx="248">
                  <c:v>168</c:v>
                </c:pt>
                <c:pt idx="249">
                  <c:v>232</c:v>
                </c:pt>
                <c:pt idx="250">
                  <c:v>211</c:v>
                </c:pt>
                <c:pt idx="251">
                  <c:v>1.3333333333333357</c:v>
                </c:pt>
                <c:pt idx="252">
                  <c:v>116</c:v>
                </c:pt>
                <c:pt idx="253">
                  <c:v>19</c:v>
                </c:pt>
                <c:pt idx="254">
                  <c:v>222</c:v>
                </c:pt>
                <c:pt idx="255">
                  <c:v>71</c:v>
                </c:pt>
                <c:pt idx="256">
                  <c:v>42</c:v>
                </c:pt>
                <c:pt idx="257">
                  <c:v>145.33333333333331</c:v>
                </c:pt>
                <c:pt idx="258">
                  <c:v>192.33333333333331</c:v>
                </c:pt>
                <c:pt idx="259">
                  <c:v>142</c:v>
                </c:pt>
                <c:pt idx="260">
                  <c:v>1</c:v>
                </c:pt>
                <c:pt idx="261">
                  <c:v>282.33333333333331</c:v>
                </c:pt>
                <c:pt idx="262">
                  <c:v>156</c:v>
                </c:pt>
                <c:pt idx="263">
                  <c:v>104</c:v>
                </c:pt>
                <c:pt idx="264">
                  <c:v>18.666666666666671</c:v>
                </c:pt>
                <c:pt idx="265">
                  <c:v>107</c:v>
                </c:pt>
                <c:pt idx="266">
                  <c:v>190</c:v>
                </c:pt>
                <c:pt idx="267">
                  <c:v>72</c:v>
                </c:pt>
                <c:pt idx="268">
                  <c:v>53</c:v>
                </c:pt>
                <c:pt idx="269">
                  <c:v>203</c:v>
                </c:pt>
                <c:pt idx="270">
                  <c:v>284</c:v>
                </c:pt>
                <c:pt idx="271">
                  <c:v>46</c:v>
                </c:pt>
                <c:pt idx="272">
                  <c:v>289</c:v>
                </c:pt>
                <c:pt idx="273">
                  <c:v>147</c:v>
                </c:pt>
                <c:pt idx="274">
                  <c:v>4</c:v>
                </c:pt>
                <c:pt idx="275">
                  <c:v>22</c:v>
                </c:pt>
                <c:pt idx="276">
                  <c:v>15</c:v>
                </c:pt>
                <c:pt idx="277">
                  <c:v>41</c:v>
                </c:pt>
                <c:pt idx="278">
                  <c:v>3</c:v>
                </c:pt>
                <c:pt idx="279">
                  <c:v>82.333333333333343</c:v>
                </c:pt>
                <c:pt idx="280">
                  <c:v>27.333333333333329</c:v>
                </c:pt>
                <c:pt idx="281">
                  <c:v>27</c:v>
                </c:pt>
                <c:pt idx="282">
                  <c:v>125</c:v>
                </c:pt>
                <c:pt idx="283">
                  <c:v>35</c:v>
                </c:pt>
                <c:pt idx="284">
                  <c:v>85</c:v>
                </c:pt>
                <c:pt idx="285">
                  <c:v>81</c:v>
                </c:pt>
                <c:pt idx="286">
                  <c:v>155</c:v>
                </c:pt>
                <c:pt idx="287">
                  <c:v>1.3333333333333357</c:v>
                </c:pt>
                <c:pt idx="288">
                  <c:v>22</c:v>
                </c:pt>
                <c:pt idx="289">
                  <c:v>25.333333333333343</c:v>
                </c:pt>
                <c:pt idx="290">
                  <c:v>16</c:v>
                </c:pt>
                <c:pt idx="291">
                  <c:v>1.3333333333333357</c:v>
                </c:pt>
                <c:pt idx="292">
                  <c:v>9.6666666666666714</c:v>
                </c:pt>
                <c:pt idx="293">
                  <c:v>70</c:v>
                </c:pt>
                <c:pt idx="294">
                  <c:v>141</c:v>
                </c:pt>
                <c:pt idx="295">
                  <c:v>46</c:v>
                </c:pt>
                <c:pt idx="296">
                  <c:v>129</c:v>
                </c:pt>
                <c:pt idx="297">
                  <c:v>38</c:v>
                </c:pt>
                <c:pt idx="298">
                  <c:v>73</c:v>
                </c:pt>
                <c:pt idx="299">
                  <c:v>1</c:v>
                </c:pt>
                <c:pt idx="300">
                  <c:v>134</c:v>
                </c:pt>
                <c:pt idx="301">
                  <c:v>122</c:v>
                </c:pt>
                <c:pt idx="302">
                  <c:v>5</c:v>
                </c:pt>
                <c:pt idx="303">
                  <c:v>160</c:v>
                </c:pt>
                <c:pt idx="304">
                  <c:v>99</c:v>
                </c:pt>
                <c:pt idx="305">
                  <c:v>112</c:v>
                </c:pt>
                <c:pt idx="306">
                  <c:v>130</c:v>
                </c:pt>
                <c:pt idx="307">
                  <c:v>49</c:v>
                </c:pt>
                <c:pt idx="308">
                  <c:v>34</c:v>
                </c:pt>
                <c:pt idx="309">
                  <c:v>192.33333333333331</c:v>
                </c:pt>
                <c:pt idx="310">
                  <c:v>119</c:v>
                </c:pt>
                <c:pt idx="311">
                  <c:v>1.3333333333333357</c:v>
                </c:pt>
                <c:pt idx="312">
                  <c:v>38</c:v>
                </c:pt>
                <c:pt idx="313">
                  <c:v>1</c:v>
                </c:pt>
                <c:pt idx="314">
                  <c:v>184</c:v>
                </c:pt>
                <c:pt idx="315">
                  <c:v>69</c:v>
                </c:pt>
                <c:pt idx="316">
                  <c:v>202</c:v>
                </c:pt>
                <c:pt idx="317">
                  <c:v>285</c:v>
                </c:pt>
                <c:pt idx="318">
                  <c:v>103</c:v>
                </c:pt>
                <c:pt idx="319">
                  <c:v>118</c:v>
                </c:pt>
                <c:pt idx="320">
                  <c:v>5</c:v>
                </c:pt>
                <c:pt idx="321">
                  <c:v>38</c:v>
                </c:pt>
                <c:pt idx="322">
                  <c:v>4</c:v>
                </c:pt>
                <c:pt idx="323">
                  <c:v>2</c:v>
                </c:pt>
                <c:pt idx="324">
                  <c:v>50</c:v>
                </c:pt>
                <c:pt idx="325">
                  <c:v>137</c:v>
                </c:pt>
                <c:pt idx="326">
                  <c:v>255</c:v>
                </c:pt>
                <c:pt idx="327">
                  <c:v>147.33333333333334</c:v>
                </c:pt>
                <c:pt idx="328">
                  <c:v>160.33333333333331</c:v>
                </c:pt>
                <c:pt idx="329">
                  <c:v>176</c:v>
                </c:pt>
                <c:pt idx="330">
                  <c:v>6</c:v>
                </c:pt>
                <c:pt idx="331">
                  <c:v>162</c:v>
                </c:pt>
                <c:pt idx="332">
                  <c:v>55</c:v>
                </c:pt>
                <c:pt idx="333">
                  <c:v>2</c:v>
                </c:pt>
                <c:pt idx="334">
                  <c:v>16</c:v>
                </c:pt>
                <c:pt idx="335">
                  <c:v>28</c:v>
                </c:pt>
                <c:pt idx="336">
                  <c:v>18</c:v>
                </c:pt>
                <c:pt idx="337">
                  <c:v>15</c:v>
                </c:pt>
                <c:pt idx="338">
                  <c:v>148</c:v>
                </c:pt>
                <c:pt idx="339">
                  <c:v>23.333333333333336</c:v>
                </c:pt>
                <c:pt idx="340">
                  <c:v>112</c:v>
                </c:pt>
                <c:pt idx="341">
                  <c:v>16.333333333333329</c:v>
                </c:pt>
                <c:pt idx="342">
                  <c:v>39.333333333333329</c:v>
                </c:pt>
                <c:pt idx="343">
                  <c:v>23.333333333333343</c:v>
                </c:pt>
                <c:pt idx="344">
                  <c:v>2.6666666666666714</c:v>
                </c:pt>
                <c:pt idx="345">
                  <c:v>18</c:v>
                </c:pt>
                <c:pt idx="346">
                  <c:v>5</c:v>
                </c:pt>
                <c:pt idx="347">
                  <c:v>23</c:v>
                </c:pt>
                <c:pt idx="348">
                  <c:v>70</c:v>
                </c:pt>
                <c:pt idx="349">
                  <c:v>11</c:v>
                </c:pt>
                <c:pt idx="350">
                  <c:v>14</c:v>
                </c:pt>
                <c:pt idx="351">
                  <c:v>20.666666666666671</c:v>
                </c:pt>
                <c:pt idx="352">
                  <c:v>27</c:v>
                </c:pt>
                <c:pt idx="353">
                  <c:v>1</c:v>
                </c:pt>
                <c:pt idx="354">
                  <c:v>71</c:v>
                </c:pt>
                <c:pt idx="355">
                  <c:v>56</c:v>
                </c:pt>
                <c:pt idx="356">
                  <c:v>79.333333333333343</c:v>
                </c:pt>
                <c:pt idx="357">
                  <c:v>128</c:v>
                </c:pt>
                <c:pt idx="358">
                  <c:v>1</c:v>
                </c:pt>
                <c:pt idx="359">
                  <c:v>1.3333333333333357</c:v>
                </c:pt>
                <c:pt idx="360">
                  <c:v>69.333333333333343</c:v>
                </c:pt>
                <c:pt idx="361">
                  <c:v>19</c:v>
                </c:pt>
                <c:pt idx="362">
                  <c:v>7</c:v>
                </c:pt>
                <c:pt idx="363">
                  <c:v>23.333333333333343</c:v>
                </c:pt>
                <c:pt idx="364">
                  <c:v>94</c:v>
                </c:pt>
                <c:pt idx="365">
                  <c:v>163</c:v>
                </c:pt>
                <c:pt idx="366">
                  <c:v>54.333333333333329</c:v>
                </c:pt>
                <c:pt idx="367">
                  <c:v>2.6666666666666714</c:v>
                </c:pt>
                <c:pt idx="368">
                  <c:v>36</c:v>
                </c:pt>
                <c:pt idx="369">
                  <c:v>1</c:v>
                </c:pt>
                <c:pt idx="370">
                  <c:v>161</c:v>
                </c:pt>
                <c:pt idx="371">
                  <c:v>14</c:v>
                </c:pt>
                <c:pt idx="372">
                  <c:v>2</c:v>
                </c:pt>
                <c:pt idx="373">
                  <c:v>9</c:v>
                </c:pt>
                <c:pt idx="374">
                  <c:v>70</c:v>
                </c:pt>
                <c:pt idx="375">
                  <c:v>111.33333333333334</c:v>
                </c:pt>
                <c:pt idx="376">
                  <c:v>96</c:v>
                </c:pt>
                <c:pt idx="377">
                  <c:v>89</c:v>
                </c:pt>
                <c:pt idx="378">
                  <c:v>275</c:v>
                </c:pt>
                <c:pt idx="379">
                  <c:v>1.3333333333333357</c:v>
                </c:pt>
                <c:pt idx="380">
                  <c:v>45</c:v>
                </c:pt>
                <c:pt idx="381">
                  <c:v>79</c:v>
                </c:pt>
                <c:pt idx="382">
                  <c:v>25</c:v>
                </c:pt>
                <c:pt idx="383">
                  <c:v>14</c:v>
                </c:pt>
                <c:pt idx="384">
                  <c:v>21</c:v>
                </c:pt>
                <c:pt idx="385">
                  <c:v>58.333333333333329</c:v>
                </c:pt>
                <c:pt idx="386">
                  <c:v>124.33333333333333</c:v>
                </c:pt>
                <c:pt idx="387">
                  <c:v>21</c:v>
                </c:pt>
                <c:pt idx="388">
                  <c:v>33.333333333333329</c:v>
                </c:pt>
                <c:pt idx="389">
                  <c:v>161</c:v>
                </c:pt>
                <c:pt idx="390">
                  <c:v>55</c:v>
                </c:pt>
                <c:pt idx="391">
                  <c:v>201</c:v>
                </c:pt>
                <c:pt idx="392">
                  <c:v>72.333333333333329</c:v>
                </c:pt>
                <c:pt idx="393">
                  <c:v>116</c:v>
                </c:pt>
                <c:pt idx="394">
                  <c:v>254.33333333333331</c:v>
                </c:pt>
                <c:pt idx="395">
                  <c:v>26</c:v>
                </c:pt>
                <c:pt idx="396">
                  <c:v>365</c:v>
                </c:pt>
                <c:pt idx="397">
                  <c:v>372</c:v>
                </c:pt>
                <c:pt idx="398">
                  <c:v>10</c:v>
                </c:pt>
                <c:pt idx="399">
                  <c:v>312</c:v>
                </c:pt>
                <c:pt idx="400">
                  <c:v>30</c:v>
                </c:pt>
                <c:pt idx="401">
                  <c:v>107</c:v>
                </c:pt>
                <c:pt idx="402">
                  <c:v>181</c:v>
                </c:pt>
                <c:pt idx="403">
                  <c:v>331</c:v>
                </c:pt>
                <c:pt idx="404">
                  <c:v>20</c:v>
                </c:pt>
                <c:pt idx="405">
                  <c:v>418</c:v>
                </c:pt>
                <c:pt idx="406">
                  <c:v>123</c:v>
                </c:pt>
                <c:pt idx="407">
                  <c:v>162</c:v>
                </c:pt>
                <c:pt idx="408">
                  <c:v>7</c:v>
                </c:pt>
                <c:pt idx="409">
                  <c:v>1</c:v>
                </c:pt>
                <c:pt idx="410">
                  <c:v>325</c:v>
                </c:pt>
                <c:pt idx="411">
                  <c:v>165</c:v>
                </c:pt>
                <c:pt idx="412">
                  <c:v>266</c:v>
                </c:pt>
                <c:pt idx="413">
                  <c:v>265</c:v>
                </c:pt>
                <c:pt idx="414">
                  <c:v>259</c:v>
                </c:pt>
                <c:pt idx="415">
                  <c:v>367</c:v>
                </c:pt>
                <c:pt idx="416">
                  <c:v>507.33333333333331</c:v>
                </c:pt>
                <c:pt idx="417">
                  <c:v>38</c:v>
                </c:pt>
                <c:pt idx="418">
                  <c:v>267</c:v>
                </c:pt>
                <c:pt idx="419">
                  <c:v>137</c:v>
                </c:pt>
                <c:pt idx="420">
                  <c:v>177</c:v>
                </c:pt>
                <c:pt idx="421">
                  <c:v>38</c:v>
                </c:pt>
                <c:pt idx="422">
                  <c:v>311</c:v>
                </c:pt>
                <c:pt idx="423">
                  <c:v>440.33333333333331</c:v>
                </c:pt>
                <c:pt idx="424">
                  <c:v>24</c:v>
                </c:pt>
                <c:pt idx="425">
                  <c:v>30</c:v>
                </c:pt>
                <c:pt idx="426">
                  <c:v>39</c:v>
                </c:pt>
                <c:pt idx="427">
                  <c:v>246</c:v>
                </c:pt>
                <c:pt idx="428">
                  <c:v>510</c:v>
                </c:pt>
                <c:pt idx="429">
                  <c:v>80</c:v>
                </c:pt>
                <c:pt idx="430">
                  <c:v>99</c:v>
                </c:pt>
                <c:pt idx="431">
                  <c:v>90</c:v>
                </c:pt>
                <c:pt idx="432">
                  <c:v>140</c:v>
                </c:pt>
                <c:pt idx="433">
                  <c:v>16</c:v>
                </c:pt>
                <c:pt idx="434">
                  <c:v>491</c:v>
                </c:pt>
                <c:pt idx="435">
                  <c:v>22</c:v>
                </c:pt>
                <c:pt idx="436">
                  <c:v>164</c:v>
                </c:pt>
                <c:pt idx="437">
                  <c:v>19</c:v>
                </c:pt>
                <c:pt idx="438">
                  <c:v>18</c:v>
                </c:pt>
                <c:pt idx="439">
                  <c:v>12</c:v>
                </c:pt>
                <c:pt idx="440">
                  <c:v>14.333333333333329</c:v>
                </c:pt>
                <c:pt idx="441">
                  <c:v>219</c:v>
                </c:pt>
                <c:pt idx="442">
                  <c:v>134.33333333333331</c:v>
                </c:pt>
                <c:pt idx="443">
                  <c:v>2</c:v>
                </c:pt>
                <c:pt idx="444">
                  <c:v>11</c:v>
                </c:pt>
                <c:pt idx="445">
                  <c:v>94.333333333333329</c:v>
                </c:pt>
                <c:pt idx="446">
                  <c:v>112</c:v>
                </c:pt>
                <c:pt idx="447">
                  <c:v>3</c:v>
                </c:pt>
                <c:pt idx="448">
                  <c:v>201</c:v>
                </c:pt>
                <c:pt idx="449">
                  <c:v>276</c:v>
                </c:pt>
                <c:pt idx="450">
                  <c:v>26</c:v>
                </c:pt>
                <c:pt idx="451">
                  <c:v>20</c:v>
                </c:pt>
                <c:pt idx="452">
                  <c:v>284</c:v>
                </c:pt>
                <c:pt idx="453">
                  <c:v>2</c:v>
                </c:pt>
                <c:pt idx="454">
                  <c:v>13</c:v>
                </c:pt>
                <c:pt idx="455">
                  <c:v>6</c:v>
                </c:pt>
                <c:pt idx="456">
                  <c:v>118</c:v>
                </c:pt>
                <c:pt idx="457">
                  <c:v>5</c:v>
                </c:pt>
                <c:pt idx="458">
                  <c:v>8.6666666666666714</c:v>
                </c:pt>
                <c:pt idx="459">
                  <c:v>39.333333333333336</c:v>
                </c:pt>
                <c:pt idx="460">
                  <c:v>57</c:v>
                </c:pt>
                <c:pt idx="461">
                  <c:v>161</c:v>
                </c:pt>
                <c:pt idx="462">
                  <c:v>176</c:v>
                </c:pt>
                <c:pt idx="463">
                  <c:v>204.33333333333331</c:v>
                </c:pt>
                <c:pt idx="464">
                  <c:v>211.33333333333331</c:v>
                </c:pt>
                <c:pt idx="465">
                  <c:v>124</c:v>
                </c:pt>
                <c:pt idx="466">
                  <c:v>1.3333333333333357</c:v>
                </c:pt>
                <c:pt idx="467">
                  <c:v>52</c:v>
                </c:pt>
                <c:pt idx="468">
                  <c:v>1</c:v>
                </c:pt>
                <c:pt idx="469">
                  <c:v>12</c:v>
                </c:pt>
                <c:pt idx="470">
                  <c:v>183</c:v>
                </c:pt>
                <c:pt idx="471">
                  <c:v>42</c:v>
                </c:pt>
                <c:pt idx="472">
                  <c:v>11</c:v>
                </c:pt>
                <c:pt idx="473">
                  <c:v>216</c:v>
                </c:pt>
                <c:pt idx="474">
                  <c:v>1</c:v>
                </c:pt>
                <c:pt idx="475">
                  <c:v>77</c:v>
                </c:pt>
                <c:pt idx="476">
                  <c:v>47.333333333333329</c:v>
                </c:pt>
                <c:pt idx="477">
                  <c:v>75</c:v>
                </c:pt>
                <c:pt idx="478">
                  <c:v>185</c:v>
                </c:pt>
                <c:pt idx="479">
                  <c:v>9</c:v>
                </c:pt>
                <c:pt idx="480">
                  <c:v>15.666666666666671</c:v>
                </c:pt>
                <c:pt idx="481">
                  <c:v>2</c:v>
                </c:pt>
                <c:pt idx="482">
                  <c:v>36.333333333333329</c:v>
                </c:pt>
                <c:pt idx="483">
                  <c:v>154</c:v>
                </c:pt>
                <c:pt idx="484">
                  <c:v>10</c:v>
                </c:pt>
                <c:pt idx="485">
                  <c:v>153.33333333333334</c:v>
                </c:pt>
                <c:pt idx="486">
                  <c:v>227</c:v>
                </c:pt>
                <c:pt idx="487">
                  <c:v>260</c:v>
                </c:pt>
                <c:pt idx="488">
                  <c:v>65</c:v>
                </c:pt>
                <c:pt idx="489">
                  <c:v>68</c:v>
                </c:pt>
                <c:pt idx="490">
                  <c:v>25</c:v>
                </c:pt>
                <c:pt idx="491">
                  <c:v>270</c:v>
                </c:pt>
                <c:pt idx="492">
                  <c:v>7</c:v>
                </c:pt>
                <c:pt idx="493">
                  <c:v>101.33333333333333</c:v>
                </c:pt>
                <c:pt idx="494">
                  <c:v>7</c:v>
                </c:pt>
                <c:pt idx="495">
                  <c:v>60</c:v>
                </c:pt>
                <c:pt idx="496">
                  <c:v>56</c:v>
                </c:pt>
                <c:pt idx="497">
                  <c:v>184</c:v>
                </c:pt>
                <c:pt idx="498">
                  <c:v>74</c:v>
                </c:pt>
                <c:pt idx="499">
                  <c:v>1</c:v>
                </c:pt>
                <c:pt idx="500">
                  <c:v>13</c:v>
                </c:pt>
                <c:pt idx="501">
                  <c:v>63</c:v>
                </c:pt>
                <c:pt idx="502">
                  <c:v>259</c:v>
                </c:pt>
                <c:pt idx="503">
                  <c:v>265</c:v>
                </c:pt>
                <c:pt idx="504">
                  <c:v>9</c:v>
                </c:pt>
                <c:pt idx="505">
                  <c:v>27</c:v>
                </c:pt>
                <c:pt idx="506">
                  <c:v>120</c:v>
                </c:pt>
                <c:pt idx="507">
                  <c:v>63</c:v>
                </c:pt>
                <c:pt idx="508">
                  <c:v>107</c:v>
                </c:pt>
                <c:pt idx="509">
                  <c:v>201</c:v>
                </c:pt>
                <c:pt idx="510">
                  <c:v>43.333333333333329</c:v>
                </c:pt>
                <c:pt idx="511">
                  <c:v>224.33333333333331</c:v>
                </c:pt>
                <c:pt idx="512">
                  <c:v>221</c:v>
                </c:pt>
                <c:pt idx="513">
                  <c:v>13</c:v>
                </c:pt>
                <c:pt idx="514">
                  <c:v>1</c:v>
                </c:pt>
                <c:pt idx="515">
                  <c:v>8</c:v>
                </c:pt>
                <c:pt idx="516">
                  <c:v>53</c:v>
                </c:pt>
                <c:pt idx="517">
                  <c:v>87</c:v>
                </c:pt>
                <c:pt idx="518">
                  <c:v>98</c:v>
                </c:pt>
                <c:pt idx="519">
                  <c:v>1</c:v>
                </c:pt>
                <c:pt idx="520">
                  <c:v>179.33333333333334</c:v>
                </c:pt>
                <c:pt idx="521">
                  <c:v>65</c:v>
                </c:pt>
                <c:pt idx="522">
                  <c:v>95</c:v>
                </c:pt>
                <c:pt idx="523">
                  <c:v>29</c:v>
                </c:pt>
                <c:pt idx="524">
                  <c:v>40</c:v>
                </c:pt>
                <c:pt idx="525">
                  <c:v>5</c:v>
                </c:pt>
                <c:pt idx="526">
                  <c:v>98.333333333333329</c:v>
                </c:pt>
                <c:pt idx="527">
                  <c:v>179</c:v>
                </c:pt>
                <c:pt idx="528">
                  <c:v>124</c:v>
                </c:pt>
                <c:pt idx="529">
                  <c:v>3</c:v>
                </c:pt>
                <c:pt idx="530">
                  <c:v>33</c:v>
                </c:pt>
                <c:pt idx="531">
                  <c:v>2</c:v>
                </c:pt>
                <c:pt idx="532">
                  <c:v>121</c:v>
                </c:pt>
                <c:pt idx="533">
                  <c:v>188</c:v>
                </c:pt>
                <c:pt idx="534">
                  <c:v>37</c:v>
                </c:pt>
                <c:pt idx="535">
                  <c:v>1</c:v>
                </c:pt>
                <c:pt idx="536">
                  <c:v>56</c:v>
                </c:pt>
                <c:pt idx="537">
                  <c:v>18.666666666666671</c:v>
                </c:pt>
                <c:pt idx="538">
                  <c:v>4</c:v>
                </c:pt>
                <c:pt idx="539">
                  <c:v>25.666666666666671</c:v>
                </c:pt>
                <c:pt idx="540">
                  <c:v>12</c:v>
                </c:pt>
                <c:pt idx="541">
                  <c:v>152.33333333333334</c:v>
                </c:pt>
                <c:pt idx="542">
                  <c:v>37</c:v>
                </c:pt>
                <c:pt idx="543">
                  <c:v>11</c:v>
                </c:pt>
                <c:pt idx="544">
                  <c:v>34.333333333333329</c:v>
                </c:pt>
                <c:pt idx="545">
                  <c:v>12</c:v>
                </c:pt>
                <c:pt idx="546">
                  <c:v>3</c:v>
                </c:pt>
                <c:pt idx="547">
                  <c:v>26</c:v>
                </c:pt>
                <c:pt idx="548">
                  <c:v>274</c:v>
                </c:pt>
                <c:pt idx="549">
                  <c:v>20</c:v>
                </c:pt>
                <c:pt idx="550">
                  <c:v>5</c:v>
                </c:pt>
                <c:pt idx="551">
                  <c:v>41</c:v>
                </c:pt>
                <c:pt idx="552">
                  <c:v>111.33333333333334</c:v>
                </c:pt>
                <c:pt idx="553">
                  <c:v>211</c:v>
                </c:pt>
                <c:pt idx="554">
                  <c:v>29</c:v>
                </c:pt>
                <c:pt idx="555">
                  <c:v>244</c:v>
                </c:pt>
                <c:pt idx="556">
                  <c:v>50</c:v>
                </c:pt>
                <c:pt idx="557">
                  <c:v>264.33333333333337</c:v>
                </c:pt>
                <c:pt idx="558">
                  <c:v>1.6666666666666714</c:v>
                </c:pt>
                <c:pt idx="559">
                  <c:v>12</c:v>
                </c:pt>
                <c:pt idx="560">
                  <c:v>40</c:v>
                </c:pt>
                <c:pt idx="561">
                  <c:v>147.33333333333331</c:v>
                </c:pt>
                <c:pt idx="562">
                  <c:v>54</c:v>
                </c:pt>
                <c:pt idx="563">
                  <c:v>49</c:v>
                </c:pt>
                <c:pt idx="564">
                  <c:v>59</c:v>
                </c:pt>
                <c:pt idx="565">
                  <c:v>2</c:v>
                </c:pt>
                <c:pt idx="566">
                  <c:v>97</c:v>
                </c:pt>
                <c:pt idx="567">
                  <c:v>76</c:v>
                </c:pt>
                <c:pt idx="568">
                  <c:v>14</c:v>
                </c:pt>
                <c:pt idx="569">
                  <c:v>18</c:v>
                </c:pt>
                <c:pt idx="570">
                  <c:v>124</c:v>
                </c:pt>
                <c:pt idx="571">
                  <c:v>199</c:v>
                </c:pt>
                <c:pt idx="572">
                  <c:v>102</c:v>
                </c:pt>
                <c:pt idx="573">
                  <c:v>211</c:v>
                </c:pt>
                <c:pt idx="574">
                  <c:v>43</c:v>
                </c:pt>
                <c:pt idx="575">
                  <c:v>2</c:v>
                </c:pt>
                <c:pt idx="576">
                  <c:v>558</c:v>
                </c:pt>
                <c:pt idx="577">
                  <c:v>39.666666666666671</c:v>
                </c:pt>
                <c:pt idx="578">
                  <c:v>169</c:v>
                </c:pt>
                <c:pt idx="579">
                  <c:v>6</c:v>
                </c:pt>
                <c:pt idx="580">
                  <c:v>218</c:v>
                </c:pt>
                <c:pt idx="581">
                  <c:v>240</c:v>
                </c:pt>
                <c:pt idx="582">
                  <c:v>1</c:v>
                </c:pt>
                <c:pt idx="583">
                  <c:v>44.333333333333329</c:v>
                </c:pt>
                <c:pt idx="584">
                  <c:v>53</c:v>
                </c:pt>
                <c:pt idx="585">
                  <c:v>26</c:v>
                </c:pt>
                <c:pt idx="586">
                  <c:v>71</c:v>
                </c:pt>
                <c:pt idx="587">
                  <c:v>65</c:v>
                </c:pt>
                <c:pt idx="588">
                  <c:v>11</c:v>
                </c:pt>
                <c:pt idx="589">
                  <c:v>64</c:v>
                </c:pt>
                <c:pt idx="590">
                  <c:v>79.333333333333343</c:v>
                </c:pt>
                <c:pt idx="591">
                  <c:v>153</c:v>
                </c:pt>
                <c:pt idx="592">
                  <c:v>9</c:v>
                </c:pt>
                <c:pt idx="593">
                  <c:v>103</c:v>
                </c:pt>
                <c:pt idx="594">
                  <c:v>25.333333333333343</c:v>
                </c:pt>
                <c:pt idx="595">
                  <c:v>2</c:v>
                </c:pt>
                <c:pt idx="596">
                  <c:v>5</c:v>
                </c:pt>
                <c:pt idx="597">
                  <c:v>243.33333333333334</c:v>
                </c:pt>
                <c:pt idx="598">
                  <c:v>77.333333333333329</c:v>
                </c:pt>
                <c:pt idx="599">
                  <c:v>73</c:v>
                </c:pt>
                <c:pt idx="600">
                  <c:v>2</c:v>
                </c:pt>
                <c:pt idx="601">
                  <c:v>76</c:v>
                </c:pt>
                <c:pt idx="602">
                  <c:v>20</c:v>
                </c:pt>
                <c:pt idx="603">
                  <c:v>81</c:v>
                </c:pt>
                <c:pt idx="604">
                  <c:v>2.3333333333333357</c:v>
                </c:pt>
                <c:pt idx="605">
                  <c:v>98.333333333333329</c:v>
                </c:pt>
                <c:pt idx="606">
                  <c:v>50</c:v>
                </c:pt>
                <c:pt idx="607">
                  <c:v>22</c:v>
                </c:pt>
                <c:pt idx="608">
                  <c:v>35</c:v>
                </c:pt>
                <c:pt idx="609">
                  <c:v>59.333333333333329</c:v>
                </c:pt>
                <c:pt idx="610">
                  <c:v>27</c:v>
                </c:pt>
                <c:pt idx="611">
                  <c:v>49</c:v>
                </c:pt>
                <c:pt idx="612">
                  <c:v>22</c:v>
                </c:pt>
                <c:pt idx="613">
                  <c:v>134</c:v>
                </c:pt>
                <c:pt idx="614">
                  <c:v>148</c:v>
                </c:pt>
                <c:pt idx="615">
                  <c:v>10</c:v>
                </c:pt>
                <c:pt idx="616">
                  <c:v>6.3333333333333286</c:v>
                </c:pt>
                <c:pt idx="617">
                  <c:v>3</c:v>
                </c:pt>
                <c:pt idx="618">
                  <c:v>22</c:v>
                </c:pt>
                <c:pt idx="619">
                  <c:v>8</c:v>
                </c:pt>
                <c:pt idx="620">
                  <c:v>82</c:v>
                </c:pt>
                <c:pt idx="621">
                  <c:v>1</c:v>
                </c:pt>
                <c:pt idx="622">
                  <c:v>76.666666666666671</c:v>
                </c:pt>
                <c:pt idx="623">
                  <c:v>69</c:v>
                </c:pt>
                <c:pt idx="624">
                  <c:v>2</c:v>
                </c:pt>
                <c:pt idx="625">
                  <c:v>47.666666666666671</c:v>
                </c:pt>
                <c:pt idx="626">
                  <c:v>28</c:v>
                </c:pt>
                <c:pt idx="627">
                  <c:v>48</c:v>
                </c:pt>
                <c:pt idx="628">
                  <c:v>191.33333333333334</c:v>
                </c:pt>
                <c:pt idx="629">
                  <c:v>22</c:v>
                </c:pt>
                <c:pt idx="630">
                  <c:v>14</c:v>
                </c:pt>
                <c:pt idx="631">
                  <c:v>126</c:v>
                </c:pt>
                <c:pt idx="632">
                  <c:v>141</c:v>
                </c:pt>
                <c:pt idx="633">
                  <c:v>28.333333333333329</c:v>
                </c:pt>
                <c:pt idx="634">
                  <c:v>34</c:v>
                </c:pt>
                <c:pt idx="635">
                  <c:v>4.3333333333333286</c:v>
                </c:pt>
                <c:pt idx="636">
                  <c:v>1</c:v>
                </c:pt>
                <c:pt idx="637">
                  <c:v>2</c:v>
                </c:pt>
                <c:pt idx="638">
                  <c:v>13</c:v>
                </c:pt>
                <c:pt idx="639">
                  <c:v>24</c:v>
                </c:pt>
                <c:pt idx="640">
                  <c:v>21</c:v>
                </c:pt>
                <c:pt idx="641">
                  <c:v>268</c:v>
                </c:pt>
                <c:pt idx="642">
                  <c:v>11</c:v>
                </c:pt>
                <c:pt idx="643">
                  <c:v>49</c:v>
                </c:pt>
                <c:pt idx="644">
                  <c:v>5</c:v>
                </c:pt>
                <c:pt idx="645">
                  <c:v>25</c:v>
                </c:pt>
                <c:pt idx="646">
                  <c:v>199</c:v>
                </c:pt>
                <c:pt idx="647">
                  <c:v>157</c:v>
                </c:pt>
                <c:pt idx="648">
                  <c:v>209</c:v>
                </c:pt>
                <c:pt idx="649">
                  <c:v>27</c:v>
                </c:pt>
                <c:pt idx="650">
                  <c:v>179</c:v>
                </c:pt>
                <c:pt idx="651">
                  <c:v>21</c:v>
                </c:pt>
                <c:pt idx="652">
                  <c:v>2.6666666666666714</c:v>
                </c:pt>
                <c:pt idx="653">
                  <c:v>1.3333333333333357</c:v>
                </c:pt>
                <c:pt idx="654">
                  <c:v>224.33333333333331</c:v>
                </c:pt>
                <c:pt idx="655">
                  <c:v>220</c:v>
                </c:pt>
                <c:pt idx="656">
                  <c:v>4</c:v>
                </c:pt>
                <c:pt idx="657">
                  <c:v>40</c:v>
                </c:pt>
                <c:pt idx="658">
                  <c:v>68</c:v>
                </c:pt>
                <c:pt idx="659">
                  <c:v>104</c:v>
                </c:pt>
                <c:pt idx="660">
                  <c:v>135</c:v>
                </c:pt>
                <c:pt idx="661">
                  <c:v>4</c:v>
                </c:pt>
                <c:pt idx="662">
                  <c:v>1</c:v>
                </c:pt>
                <c:pt idx="663">
                  <c:v>78</c:v>
                </c:pt>
                <c:pt idx="664">
                  <c:v>53</c:v>
                </c:pt>
                <c:pt idx="665">
                  <c:v>199</c:v>
                </c:pt>
                <c:pt idx="666">
                  <c:v>94</c:v>
                </c:pt>
                <c:pt idx="667">
                  <c:v>18</c:v>
                </c:pt>
                <c:pt idx="668">
                  <c:v>24.666666666666671</c:v>
                </c:pt>
                <c:pt idx="669">
                  <c:v>1</c:v>
                </c:pt>
                <c:pt idx="670">
                  <c:v>21.333333333333329</c:v>
                </c:pt>
                <c:pt idx="671">
                  <c:v>86</c:v>
                </c:pt>
                <c:pt idx="672">
                  <c:v>56</c:v>
                </c:pt>
                <c:pt idx="673">
                  <c:v>1.6666666666666714</c:v>
                </c:pt>
                <c:pt idx="674">
                  <c:v>2</c:v>
                </c:pt>
                <c:pt idx="675">
                  <c:v>74.333333333333329</c:v>
                </c:pt>
                <c:pt idx="676">
                  <c:v>1</c:v>
                </c:pt>
                <c:pt idx="677">
                  <c:v>44</c:v>
                </c:pt>
                <c:pt idx="678">
                  <c:v>51</c:v>
                </c:pt>
                <c:pt idx="679">
                  <c:v>40</c:v>
                </c:pt>
                <c:pt idx="680">
                  <c:v>13.333333333333336</c:v>
                </c:pt>
                <c:pt idx="681">
                  <c:v>39</c:v>
                </c:pt>
                <c:pt idx="682">
                  <c:v>156</c:v>
                </c:pt>
                <c:pt idx="683">
                  <c:v>176</c:v>
                </c:pt>
                <c:pt idx="684">
                  <c:v>45</c:v>
                </c:pt>
                <c:pt idx="685">
                  <c:v>21</c:v>
                </c:pt>
                <c:pt idx="686">
                  <c:v>7</c:v>
                </c:pt>
                <c:pt idx="687">
                  <c:v>3.3333333333333357</c:v>
                </c:pt>
                <c:pt idx="688">
                  <c:v>5</c:v>
                </c:pt>
                <c:pt idx="689">
                  <c:v>7</c:v>
                </c:pt>
                <c:pt idx="690">
                  <c:v>66</c:v>
                </c:pt>
                <c:pt idx="691">
                  <c:v>4</c:v>
                </c:pt>
                <c:pt idx="692">
                  <c:v>59</c:v>
                </c:pt>
                <c:pt idx="693">
                  <c:v>129.33333333333331</c:v>
                </c:pt>
                <c:pt idx="694">
                  <c:v>61.333333333333329</c:v>
                </c:pt>
                <c:pt idx="695">
                  <c:v>2</c:v>
                </c:pt>
                <c:pt idx="696">
                  <c:v>9</c:v>
                </c:pt>
                <c:pt idx="697">
                  <c:v>15</c:v>
                </c:pt>
                <c:pt idx="698">
                  <c:v>1</c:v>
                </c:pt>
                <c:pt idx="699">
                  <c:v>13</c:v>
                </c:pt>
                <c:pt idx="700">
                  <c:v>40</c:v>
                </c:pt>
                <c:pt idx="701">
                  <c:v>51.333333333333329</c:v>
                </c:pt>
                <c:pt idx="702">
                  <c:v>52.333333333333329</c:v>
                </c:pt>
                <c:pt idx="703">
                  <c:v>14</c:v>
                </c:pt>
                <c:pt idx="704">
                  <c:v>68</c:v>
                </c:pt>
                <c:pt idx="705">
                  <c:v>25.333333333333336</c:v>
                </c:pt>
                <c:pt idx="706">
                  <c:v>23</c:v>
                </c:pt>
                <c:pt idx="707">
                  <c:v>30.666666666666671</c:v>
                </c:pt>
                <c:pt idx="708">
                  <c:v>10</c:v>
                </c:pt>
                <c:pt idx="709">
                  <c:v>11</c:v>
                </c:pt>
                <c:pt idx="710">
                  <c:v>2</c:v>
                </c:pt>
                <c:pt idx="711">
                  <c:v>13</c:v>
                </c:pt>
                <c:pt idx="712">
                  <c:v>2</c:v>
                </c:pt>
                <c:pt idx="713">
                  <c:v>17</c:v>
                </c:pt>
                <c:pt idx="714">
                  <c:v>11</c:v>
                </c:pt>
                <c:pt idx="715">
                  <c:v>6</c:v>
                </c:pt>
                <c:pt idx="716">
                  <c:v>61</c:v>
                </c:pt>
                <c:pt idx="717">
                  <c:v>2</c:v>
                </c:pt>
                <c:pt idx="718">
                  <c:v>49</c:v>
                </c:pt>
                <c:pt idx="719">
                  <c:v>60</c:v>
                </c:pt>
                <c:pt idx="720">
                  <c:v>102</c:v>
                </c:pt>
                <c:pt idx="721">
                  <c:v>101</c:v>
                </c:pt>
                <c:pt idx="722">
                  <c:v>25</c:v>
                </c:pt>
                <c:pt idx="723">
                  <c:v>107</c:v>
                </c:pt>
                <c:pt idx="724">
                  <c:v>173.33333333333334</c:v>
                </c:pt>
                <c:pt idx="725">
                  <c:v>44</c:v>
                </c:pt>
                <c:pt idx="726">
                  <c:v>155</c:v>
                </c:pt>
                <c:pt idx="727">
                  <c:v>60</c:v>
                </c:pt>
                <c:pt idx="728">
                  <c:v>131.33333333333334</c:v>
                </c:pt>
                <c:pt idx="729">
                  <c:v>5</c:v>
                </c:pt>
                <c:pt idx="730">
                  <c:v>1.6666666666666714</c:v>
                </c:pt>
                <c:pt idx="731">
                  <c:v>62</c:v>
                </c:pt>
                <c:pt idx="732">
                  <c:v>27</c:v>
                </c:pt>
                <c:pt idx="733">
                  <c:v>134</c:v>
                </c:pt>
                <c:pt idx="734">
                  <c:v>37</c:v>
                </c:pt>
                <c:pt idx="735">
                  <c:v>6</c:v>
                </c:pt>
                <c:pt idx="736">
                  <c:v>185</c:v>
                </c:pt>
                <c:pt idx="737">
                  <c:v>28.666666666666671</c:v>
                </c:pt>
                <c:pt idx="738">
                  <c:v>42</c:v>
                </c:pt>
                <c:pt idx="739">
                  <c:v>139</c:v>
                </c:pt>
                <c:pt idx="740">
                  <c:v>143</c:v>
                </c:pt>
                <c:pt idx="741">
                  <c:v>141</c:v>
                </c:pt>
                <c:pt idx="742">
                  <c:v>8</c:v>
                </c:pt>
                <c:pt idx="743">
                  <c:v>2</c:v>
                </c:pt>
                <c:pt idx="744">
                  <c:v>70</c:v>
                </c:pt>
                <c:pt idx="745">
                  <c:v>154</c:v>
                </c:pt>
                <c:pt idx="746">
                  <c:v>39.333333333333329</c:v>
                </c:pt>
                <c:pt idx="747">
                  <c:v>19</c:v>
                </c:pt>
                <c:pt idx="748">
                  <c:v>2</c:v>
                </c:pt>
                <c:pt idx="749">
                  <c:v>45</c:v>
                </c:pt>
                <c:pt idx="750">
                  <c:v>1</c:v>
                </c:pt>
                <c:pt idx="751">
                  <c:v>67</c:v>
                </c:pt>
                <c:pt idx="752">
                  <c:v>57</c:v>
                </c:pt>
                <c:pt idx="753">
                  <c:v>22</c:v>
                </c:pt>
                <c:pt idx="754">
                  <c:v>41</c:v>
                </c:pt>
                <c:pt idx="755">
                  <c:v>3</c:v>
                </c:pt>
                <c:pt idx="756">
                  <c:v>11</c:v>
                </c:pt>
                <c:pt idx="757">
                  <c:v>23</c:v>
                </c:pt>
                <c:pt idx="758">
                  <c:v>11</c:v>
                </c:pt>
                <c:pt idx="759">
                  <c:v>24.333333333333329</c:v>
                </c:pt>
                <c:pt idx="760">
                  <c:v>12</c:v>
                </c:pt>
                <c:pt idx="761">
                  <c:v>2.3333333333333286</c:v>
                </c:pt>
                <c:pt idx="762">
                  <c:v>15.666666666666671</c:v>
                </c:pt>
                <c:pt idx="763">
                  <c:v>1.3333333333333357</c:v>
                </c:pt>
                <c:pt idx="764">
                  <c:v>113.33333333333333</c:v>
                </c:pt>
                <c:pt idx="765">
                  <c:v>124.33333333333333</c:v>
                </c:pt>
                <c:pt idx="766">
                  <c:v>2</c:v>
                </c:pt>
                <c:pt idx="767">
                  <c:v>15.333333333333329</c:v>
                </c:pt>
                <c:pt idx="768">
                  <c:v>97.333333333333329</c:v>
                </c:pt>
                <c:pt idx="769">
                  <c:v>60</c:v>
                </c:pt>
                <c:pt idx="770">
                  <c:v>61</c:v>
                </c:pt>
                <c:pt idx="771">
                  <c:v>100</c:v>
                </c:pt>
                <c:pt idx="772">
                  <c:v>35</c:v>
                </c:pt>
                <c:pt idx="773">
                  <c:v>9</c:v>
                </c:pt>
                <c:pt idx="774">
                  <c:v>201</c:v>
                </c:pt>
                <c:pt idx="775">
                  <c:v>47</c:v>
                </c:pt>
                <c:pt idx="776">
                  <c:v>104</c:v>
                </c:pt>
                <c:pt idx="777">
                  <c:v>28</c:v>
                </c:pt>
                <c:pt idx="778">
                  <c:v>16</c:v>
                </c:pt>
                <c:pt idx="779">
                  <c:v>88</c:v>
                </c:pt>
                <c:pt idx="780">
                  <c:v>127</c:v>
                </c:pt>
                <c:pt idx="781">
                  <c:v>281</c:v>
                </c:pt>
                <c:pt idx="782">
                  <c:v>153.33333333333331</c:v>
                </c:pt>
                <c:pt idx="783">
                  <c:v>5</c:v>
                </c:pt>
                <c:pt idx="784">
                  <c:v>18</c:v>
                </c:pt>
                <c:pt idx="785">
                  <c:v>145</c:v>
                </c:pt>
                <c:pt idx="786">
                  <c:v>249</c:v>
                </c:pt>
                <c:pt idx="787">
                  <c:v>5</c:v>
                </c:pt>
                <c:pt idx="788">
                  <c:v>242</c:v>
                </c:pt>
                <c:pt idx="789">
                  <c:v>2</c:v>
                </c:pt>
                <c:pt idx="790">
                  <c:v>186</c:v>
                </c:pt>
                <c:pt idx="791">
                  <c:v>28</c:v>
                </c:pt>
                <c:pt idx="792">
                  <c:v>36</c:v>
                </c:pt>
                <c:pt idx="793">
                  <c:v>70</c:v>
                </c:pt>
                <c:pt idx="794">
                  <c:v>254</c:v>
                </c:pt>
                <c:pt idx="795">
                  <c:v>24</c:v>
                </c:pt>
                <c:pt idx="796">
                  <c:v>210</c:v>
                </c:pt>
                <c:pt idx="797">
                  <c:v>1</c:v>
                </c:pt>
                <c:pt idx="798">
                  <c:v>93</c:v>
                </c:pt>
                <c:pt idx="799">
                  <c:v>32</c:v>
                </c:pt>
                <c:pt idx="800">
                  <c:v>193</c:v>
                </c:pt>
                <c:pt idx="801">
                  <c:v>150.33333333333331</c:v>
                </c:pt>
                <c:pt idx="802">
                  <c:v>141</c:v>
                </c:pt>
                <c:pt idx="803">
                  <c:v>62</c:v>
                </c:pt>
                <c:pt idx="804">
                  <c:v>7</c:v>
                </c:pt>
                <c:pt idx="805">
                  <c:v>53</c:v>
                </c:pt>
                <c:pt idx="806">
                  <c:v>37</c:v>
                </c:pt>
                <c:pt idx="807">
                  <c:v>79</c:v>
                </c:pt>
                <c:pt idx="808">
                  <c:v>43</c:v>
                </c:pt>
                <c:pt idx="809">
                  <c:v>1</c:v>
                </c:pt>
                <c:pt idx="810">
                  <c:v>92</c:v>
                </c:pt>
                <c:pt idx="811">
                  <c:v>24</c:v>
                </c:pt>
                <c:pt idx="812">
                  <c:v>17.666666666666671</c:v>
                </c:pt>
                <c:pt idx="813">
                  <c:v>43</c:v>
                </c:pt>
                <c:pt idx="814">
                  <c:v>41</c:v>
                </c:pt>
                <c:pt idx="815">
                  <c:v>42</c:v>
                </c:pt>
                <c:pt idx="816">
                  <c:v>79</c:v>
                </c:pt>
                <c:pt idx="817">
                  <c:v>16</c:v>
                </c:pt>
                <c:pt idx="818">
                  <c:v>2.6666666666666714</c:v>
                </c:pt>
                <c:pt idx="819">
                  <c:v>31</c:v>
                </c:pt>
                <c:pt idx="820">
                  <c:v>4.6666666666666714</c:v>
                </c:pt>
                <c:pt idx="821">
                  <c:v>65</c:v>
                </c:pt>
                <c:pt idx="822">
                  <c:v>223</c:v>
                </c:pt>
                <c:pt idx="823">
                  <c:v>12</c:v>
                </c:pt>
                <c:pt idx="824">
                  <c:v>118</c:v>
                </c:pt>
                <c:pt idx="825">
                  <c:v>32.333333333333329</c:v>
                </c:pt>
                <c:pt idx="826">
                  <c:v>20</c:v>
                </c:pt>
                <c:pt idx="827">
                  <c:v>1.3333333333333357</c:v>
                </c:pt>
                <c:pt idx="828">
                  <c:v>77.666666666666671</c:v>
                </c:pt>
                <c:pt idx="829">
                  <c:v>4</c:v>
                </c:pt>
                <c:pt idx="830">
                  <c:v>43</c:v>
                </c:pt>
                <c:pt idx="831">
                  <c:v>14</c:v>
                </c:pt>
                <c:pt idx="832">
                  <c:v>23</c:v>
                </c:pt>
                <c:pt idx="833">
                  <c:v>2</c:v>
                </c:pt>
                <c:pt idx="834">
                  <c:v>31</c:v>
                </c:pt>
                <c:pt idx="835">
                  <c:v>10</c:v>
                </c:pt>
                <c:pt idx="836">
                  <c:v>13</c:v>
                </c:pt>
                <c:pt idx="837">
                  <c:v>96.333333333333329</c:v>
                </c:pt>
                <c:pt idx="838">
                  <c:v>20</c:v>
                </c:pt>
                <c:pt idx="839">
                  <c:v>46</c:v>
                </c:pt>
                <c:pt idx="840">
                  <c:v>10.666666666666671</c:v>
                </c:pt>
                <c:pt idx="841">
                  <c:v>26</c:v>
                </c:pt>
                <c:pt idx="842">
                  <c:v>3</c:v>
                </c:pt>
                <c:pt idx="843">
                  <c:v>36</c:v>
                </c:pt>
                <c:pt idx="844">
                  <c:v>34.666666666666671</c:v>
                </c:pt>
                <c:pt idx="845">
                  <c:v>8</c:v>
                </c:pt>
                <c:pt idx="846">
                  <c:v>136.33333333333334</c:v>
                </c:pt>
                <c:pt idx="847">
                  <c:v>26</c:v>
                </c:pt>
                <c:pt idx="848">
                  <c:v>53</c:v>
                </c:pt>
                <c:pt idx="849">
                  <c:v>2</c:v>
                </c:pt>
                <c:pt idx="850">
                  <c:v>29</c:v>
                </c:pt>
                <c:pt idx="851">
                  <c:v>2</c:v>
                </c:pt>
                <c:pt idx="852">
                  <c:v>4</c:v>
                </c:pt>
                <c:pt idx="853">
                  <c:v>33</c:v>
                </c:pt>
                <c:pt idx="854">
                  <c:v>102.33333333333333</c:v>
                </c:pt>
                <c:pt idx="855">
                  <c:v>50</c:v>
                </c:pt>
                <c:pt idx="856">
                  <c:v>33</c:v>
                </c:pt>
                <c:pt idx="857">
                  <c:v>150</c:v>
                </c:pt>
                <c:pt idx="858">
                  <c:v>91</c:v>
                </c:pt>
                <c:pt idx="859">
                  <c:v>1</c:v>
                </c:pt>
                <c:pt idx="860">
                  <c:v>32</c:v>
                </c:pt>
                <c:pt idx="861">
                  <c:v>20</c:v>
                </c:pt>
                <c:pt idx="862">
                  <c:v>9.6666666666666714</c:v>
                </c:pt>
                <c:pt idx="863">
                  <c:v>20</c:v>
                </c:pt>
                <c:pt idx="864">
                  <c:v>43.333333333333336</c:v>
                </c:pt>
                <c:pt idx="865">
                  <c:v>122.33333333333334</c:v>
                </c:pt>
                <c:pt idx="866">
                  <c:v>76</c:v>
                </c:pt>
                <c:pt idx="867">
                  <c:v>1</c:v>
                </c:pt>
                <c:pt idx="868">
                  <c:v>81</c:v>
                </c:pt>
                <c:pt idx="869">
                  <c:v>11</c:v>
                </c:pt>
                <c:pt idx="870">
                  <c:v>10</c:v>
                </c:pt>
                <c:pt idx="871">
                  <c:v>6</c:v>
                </c:pt>
                <c:pt idx="872">
                  <c:v>19</c:v>
                </c:pt>
                <c:pt idx="873">
                  <c:v>28</c:v>
                </c:pt>
                <c:pt idx="874">
                  <c:v>20.333333333333343</c:v>
                </c:pt>
                <c:pt idx="875">
                  <c:v>18</c:v>
                </c:pt>
                <c:pt idx="876">
                  <c:v>17</c:v>
                </c:pt>
                <c:pt idx="877">
                  <c:v>21</c:v>
                </c:pt>
                <c:pt idx="878">
                  <c:v>1.6666666666666714</c:v>
                </c:pt>
                <c:pt idx="879">
                  <c:v>9</c:v>
                </c:pt>
                <c:pt idx="880">
                  <c:v>89</c:v>
                </c:pt>
                <c:pt idx="881">
                  <c:v>26.333333333333343</c:v>
                </c:pt>
                <c:pt idx="882">
                  <c:v>2</c:v>
                </c:pt>
                <c:pt idx="883">
                  <c:v>31.333333333333329</c:v>
                </c:pt>
                <c:pt idx="884">
                  <c:v>13</c:v>
                </c:pt>
                <c:pt idx="885">
                  <c:v>7</c:v>
                </c:pt>
                <c:pt idx="886">
                  <c:v>10</c:v>
                </c:pt>
                <c:pt idx="887">
                  <c:v>4.6666666666666714</c:v>
                </c:pt>
                <c:pt idx="888">
                  <c:v>22</c:v>
                </c:pt>
                <c:pt idx="889">
                  <c:v>319.33333333333331</c:v>
                </c:pt>
                <c:pt idx="890">
                  <c:v>111</c:v>
                </c:pt>
                <c:pt idx="891">
                  <c:v>2</c:v>
                </c:pt>
                <c:pt idx="892">
                  <c:v>301</c:v>
                </c:pt>
                <c:pt idx="893">
                  <c:v>13</c:v>
                </c:pt>
                <c:pt idx="894">
                  <c:v>3</c:v>
                </c:pt>
                <c:pt idx="895">
                  <c:v>86</c:v>
                </c:pt>
                <c:pt idx="896">
                  <c:v>3.3333333333333357</c:v>
                </c:pt>
                <c:pt idx="897">
                  <c:v>84</c:v>
                </c:pt>
                <c:pt idx="898">
                  <c:v>92</c:v>
                </c:pt>
                <c:pt idx="899">
                  <c:v>91</c:v>
                </c:pt>
                <c:pt idx="900">
                  <c:v>2</c:v>
                </c:pt>
                <c:pt idx="901">
                  <c:v>1.6666666666666714</c:v>
                </c:pt>
                <c:pt idx="902">
                  <c:v>34</c:v>
                </c:pt>
                <c:pt idx="903">
                  <c:v>171.33333333333331</c:v>
                </c:pt>
                <c:pt idx="904">
                  <c:v>111</c:v>
                </c:pt>
                <c:pt idx="905">
                  <c:v>146</c:v>
                </c:pt>
                <c:pt idx="906">
                  <c:v>234</c:v>
                </c:pt>
                <c:pt idx="907">
                  <c:v>59</c:v>
                </c:pt>
                <c:pt idx="908">
                  <c:v>248</c:v>
                </c:pt>
                <c:pt idx="909">
                  <c:v>1</c:v>
                </c:pt>
                <c:pt idx="910">
                  <c:v>32</c:v>
                </c:pt>
                <c:pt idx="911">
                  <c:v>2</c:v>
                </c:pt>
                <c:pt idx="912">
                  <c:v>43.333333333333343</c:v>
                </c:pt>
                <c:pt idx="913">
                  <c:v>16</c:v>
                </c:pt>
                <c:pt idx="914">
                  <c:v>51</c:v>
                </c:pt>
                <c:pt idx="915">
                  <c:v>283</c:v>
                </c:pt>
                <c:pt idx="916">
                  <c:v>158.33333333333331</c:v>
                </c:pt>
                <c:pt idx="917">
                  <c:v>128</c:v>
                </c:pt>
                <c:pt idx="918">
                  <c:v>80</c:v>
                </c:pt>
                <c:pt idx="919">
                  <c:v>21</c:v>
                </c:pt>
                <c:pt idx="920">
                  <c:v>77</c:v>
                </c:pt>
                <c:pt idx="921">
                  <c:v>160</c:v>
                </c:pt>
                <c:pt idx="922">
                  <c:v>83</c:v>
                </c:pt>
                <c:pt idx="923">
                  <c:v>196.33333333333334</c:v>
                </c:pt>
                <c:pt idx="924">
                  <c:v>33</c:v>
                </c:pt>
                <c:pt idx="925">
                  <c:v>201</c:v>
                </c:pt>
                <c:pt idx="926">
                  <c:v>1.3333333333333357</c:v>
                </c:pt>
                <c:pt idx="927">
                  <c:v>4</c:v>
                </c:pt>
                <c:pt idx="928">
                  <c:v>10</c:v>
                </c:pt>
                <c:pt idx="929">
                  <c:v>12</c:v>
                </c:pt>
                <c:pt idx="930">
                  <c:v>16.666666666666671</c:v>
                </c:pt>
                <c:pt idx="931">
                  <c:v>22</c:v>
                </c:pt>
                <c:pt idx="932">
                  <c:v>67</c:v>
                </c:pt>
                <c:pt idx="933">
                  <c:v>1</c:v>
                </c:pt>
                <c:pt idx="934">
                  <c:v>21</c:v>
                </c:pt>
                <c:pt idx="935">
                  <c:v>13</c:v>
                </c:pt>
                <c:pt idx="936">
                  <c:v>2</c:v>
                </c:pt>
                <c:pt idx="937">
                  <c:v>56.333333333333343</c:v>
                </c:pt>
                <c:pt idx="938">
                  <c:v>1.6666666666666714</c:v>
                </c:pt>
                <c:pt idx="939">
                  <c:v>41</c:v>
                </c:pt>
                <c:pt idx="940">
                  <c:v>18</c:v>
                </c:pt>
                <c:pt idx="941">
                  <c:v>23.333333333333329</c:v>
                </c:pt>
                <c:pt idx="942">
                  <c:v>1</c:v>
                </c:pt>
                <c:pt idx="943">
                  <c:v>23</c:v>
                </c:pt>
                <c:pt idx="944">
                  <c:v>1.3333333333333357</c:v>
                </c:pt>
                <c:pt idx="945">
                  <c:v>32</c:v>
                </c:pt>
                <c:pt idx="946">
                  <c:v>66.666666666666671</c:v>
                </c:pt>
                <c:pt idx="947">
                  <c:v>12</c:v>
                </c:pt>
                <c:pt idx="948">
                  <c:v>38.666666666666671</c:v>
                </c:pt>
                <c:pt idx="949">
                  <c:v>45</c:v>
                </c:pt>
                <c:pt idx="950">
                  <c:v>43</c:v>
                </c:pt>
                <c:pt idx="951">
                  <c:v>19</c:v>
                </c:pt>
                <c:pt idx="952">
                  <c:v>2</c:v>
                </c:pt>
                <c:pt idx="953">
                  <c:v>23</c:v>
                </c:pt>
                <c:pt idx="954">
                  <c:v>22</c:v>
                </c:pt>
                <c:pt idx="955">
                  <c:v>145</c:v>
                </c:pt>
                <c:pt idx="956">
                  <c:v>7</c:v>
                </c:pt>
                <c:pt idx="957">
                  <c:v>23</c:v>
                </c:pt>
                <c:pt idx="958">
                  <c:v>104</c:v>
                </c:pt>
                <c:pt idx="959">
                  <c:v>124.66666666666667</c:v>
                </c:pt>
                <c:pt idx="960">
                  <c:v>6</c:v>
                </c:pt>
                <c:pt idx="961">
                  <c:v>1.3333333333333357</c:v>
                </c:pt>
                <c:pt idx="962">
                  <c:v>2</c:v>
                </c:pt>
                <c:pt idx="963">
                  <c:v>11.333333333333329</c:v>
                </c:pt>
                <c:pt idx="964">
                  <c:v>26</c:v>
                </c:pt>
                <c:pt idx="965">
                  <c:v>117.33333333333334</c:v>
                </c:pt>
                <c:pt idx="966">
                  <c:v>2</c:v>
                </c:pt>
                <c:pt idx="967">
                  <c:v>61</c:v>
                </c:pt>
                <c:pt idx="968">
                  <c:v>133</c:v>
                </c:pt>
                <c:pt idx="969">
                  <c:v>46</c:v>
                </c:pt>
                <c:pt idx="970">
                  <c:v>77</c:v>
                </c:pt>
                <c:pt idx="971">
                  <c:v>172</c:v>
                </c:pt>
                <c:pt idx="972">
                  <c:v>6</c:v>
                </c:pt>
                <c:pt idx="973">
                  <c:v>21</c:v>
                </c:pt>
                <c:pt idx="974">
                  <c:v>63</c:v>
                </c:pt>
                <c:pt idx="975">
                  <c:v>117</c:v>
                </c:pt>
                <c:pt idx="976">
                  <c:v>235</c:v>
                </c:pt>
                <c:pt idx="977">
                  <c:v>89</c:v>
                </c:pt>
                <c:pt idx="978">
                  <c:v>2</c:v>
                </c:pt>
                <c:pt idx="979">
                  <c:v>9.3333333333333357</c:v>
                </c:pt>
                <c:pt idx="980">
                  <c:v>34.666666666666671</c:v>
                </c:pt>
                <c:pt idx="981">
                  <c:v>55</c:v>
                </c:pt>
                <c:pt idx="982">
                  <c:v>96</c:v>
                </c:pt>
                <c:pt idx="983">
                  <c:v>22</c:v>
                </c:pt>
                <c:pt idx="984">
                  <c:v>1</c:v>
                </c:pt>
                <c:pt idx="985">
                  <c:v>71</c:v>
                </c:pt>
                <c:pt idx="986">
                  <c:v>5</c:v>
                </c:pt>
                <c:pt idx="987">
                  <c:v>104</c:v>
                </c:pt>
                <c:pt idx="988">
                  <c:v>3</c:v>
                </c:pt>
                <c:pt idx="989">
                  <c:v>49</c:v>
                </c:pt>
                <c:pt idx="990">
                  <c:v>120.33333333333333</c:v>
                </c:pt>
                <c:pt idx="991">
                  <c:v>3</c:v>
                </c:pt>
                <c:pt idx="992">
                  <c:v>36</c:v>
                </c:pt>
                <c:pt idx="993">
                  <c:v>95</c:v>
                </c:pt>
                <c:pt idx="994">
                  <c:v>107</c:v>
                </c:pt>
                <c:pt idx="995">
                  <c:v>1.3333333333333357</c:v>
                </c:pt>
                <c:pt idx="996">
                  <c:v>29</c:v>
                </c:pt>
                <c:pt idx="997">
                  <c:v>3</c:v>
                </c:pt>
                <c:pt idx="998">
                  <c:v>18.333333333333336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9439552"/>
        <c:axId val="2029422144"/>
      </c:lineChart>
      <c:catAx>
        <c:axId val="202943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29422144"/>
        <c:crosses val="autoZero"/>
        <c:auto val="1"/>
        <c:lblAlgn val="ctr"/>
        <c:lblOffset val="100"/>
        <c:noMultiLvlLbl val="0"/>
      </c:catAx>
      <c:valAx>
        <c:axId val="20294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2943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'Sheet 1'!$B$1</c:f>
              <c:strCache>
                <c:ptCount val="1"/>
                <c:pt idx="0">
                  <c:v>Tempo espera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 1'!$A$2:$A$505</c:f>
              <c:numCache>
                <c:formatCode>General</c:formatCode>
                <c:ptCount val="504"/>
                <c:pt idx="0">
                  <c:v>144566</c:v>
                </c:pt>
                <c:pt idx="1">
                  <c:v>137549</c:v>
                </c:pt>
                <c:pt idx="2">
                  <c:v>136547</c:v>
                </c:pt>
                <c:pt idx="3">
                  <c:v>135545</c:v>
                </c:pt>
                <c:pt idx="4">
                  <c:v>134543</c:v>
                </c:pt>
                <c:pt idx="5">
                  <c:v>132540</c:v>
                </c:pt>
                <c:pt idx="6">
                  <c:v>130537</c:v>
                </c:pt>
                <c:pt idx="7">
                  <c:v>129535</c:v>
                </c:pt>
                <c:pt idx="8">
                  <c:v>126509</c:v>
                </c:pt>
                <c:pt idx="9">
                  <c:v>125506</c:v>
                </c:pt>
                <c:pt idx="10">
                  <c:v>124503</c:v>
                </c:pt>
                <c:pt idx="11">
                  <c:v>123501</c:v>
                </c:pt>
                <c:pt idx="12">
                  <c:v>118489</c:v>
                </c:pt>
                <c:pt idx="13">
                  <c:v>113466</c:v>
                </c:pt>
                <c:pt idx="14">
                  <c:v>110460</c:v>
                </c:pt>
                <c:pt idx="15">
                  <c:v>109459</c:v>
                </c:pt>
                <c:pt idx="16">
                  <c:v>107438</c:v>
                </c:pt>
                <c:pt idx="17">
                  <c:v>105873</c:v>
                </c:pt>
                <c:pt idx="18">
                  <c:v>102428</c:v>
                </c:pt>
                <c:pt idx="19">
                  <c:v>98407</c:v>
                </c:pt>
                <c:pt idx="20">
                  <c:v>97405</c:v>
                </c:pt>
                <c:pt idx="21">
                  <c:v>96402</c:v>
                </c:pt>
                <c:pt idx="22">
                  <c:v>95400</c:v>
                </c:pt>
                <c:pt idx="23">
                  <c:v>94384</c:v>
                </c:pt>
                <c:pt idx="24">
                  <c:v>93381</c:v>
                </c:pt>
                <c:pt idx="25">
                  <c:v>91377</c:v>
                </c:pt>
                <c:pt idx="26">
                  <c:v>90372</c:v>
                </c:pt>
                <c:pt idx="27">
                  <c:v>89371</c:v>
                </c:pt>
                <c:pt idx="28">
                  <c:v>89058</c:v>
                </c:pt>
                <c:pt idx="29">
                  <c:v>88369</c:v>
                </c:pt>
                <c:pt idx="30">
                  <c:v>86364</c:v>
                </c:pt>
                <c:pt idx="31">
                  <c:v>84358</c:v>
                </c:pt>
                <c:pt idx="32">
                  <c:v>81337</c:v>
                </c:pt>
                <c:pt idx="33">
                  <c:v>80336</c:v>
                </c:pt>
                <c:pt idx="34">
                  <c:v>79333</c:v>
                </c:pt>
                <c:pt idx="35">
                  <c:v>78332</c:v>
                </c:pt>
                <c:pt idx="36">
                  <c:v>77330</c:v>
                </c:pt>
                <c:pt idx="37">
                  <c:v>76327</c:v>
                </c:pt>
                <c:pt idx="38">
                  <c:v>75325</c:v>
                </c:pt>
                <c:pt idx="39">
                  <c:v>74322</c:v>
                </c:pt>
                <c:pt idx="40">
                  <c:v>73320</c:v>
                </c:pt>
                <c:pt idx="41">
                  <c:v>72318</c:v>
                </c:pt>
                <c:pt idx="42">
                  <c:v>71316</c:v>
                </c:pt>
                <c:pt idx="43">
                  <c:v>70313</c:v>
                </c:pt>
                <c:pt idx="44">
                  <c:v>68309</c:v>
                </c:pt>
                <c:pt idx="45">
                  <c:v>66304</c:v>
                </c:pt>
                <c:pt idx="46">
                  <c:v>65301</c:v>
                </c:pt>
                <c:pt idx="47">
                  <c:v>64298</c:v>
                </c:pt>
                <c:pt idx="48">
                  <c:v>63295</c:v>
                </c:pt>
                <c:pt idx="49">
                  <c:v>62293</c:v>
                </c:pt>
                <c:pt idx="50">
                  <c:v>61280</c:v>
                </c:pt>
                <c:pt idx="51">
                  <c:v>60279</c:v>
                </c:pt>
                <c:pt idx="52">
                  <c:v>59263</c:v>
                </c:pt>
                <c:pt idx="53">
                  <c:v>58260</c:v>
                </c:pt>
                <c:pt idx="54">
                  <c:v>57257</c:v>
                </c:pt>
                <c:pt idx="55">
                  <c:v>56255</c:v>
                </c:pt>
                <c:pt idx="56">
                  <c:v>55252</c:v>
                </c:pt>
                <c:pt idx="57">
                  <c:v>54249</c:v>
                </c:pt>
                <c:pt idx="58">
                  <c:v>53247</c:v>
                </c:pt>
                <c:pt idx="59">
                  <c:v>52245</c:v>
                </c:pt>
                <c:pt idx="60">
                  <c:v>51242</c:v>
                </c:pt>
                <c:pt idx="61">
                  <c:v>50239</c:v>
                </c:pt>
                <c:pt idx="62">
                  <c:v>49238</c:v>
                </c:pt>
                <c:pt idx="63">
                  <c:v>47214</c:v>
                </c:pt>
                <c:pt idx="64">
                  <c:v>46212</c:v>
                </c:pt>
                <c:pt idx="65">
                  <c:v>45210</c:v>
                </c:pt>
                <c:pt idx="66">
                  <c:v>44206</c:v>
                </c:pt>
                <c:pt idx="67">
                  <c:v>43204</c:v>
                </c:pt>
                <c:pt idx="68">
                  <c:v>42202</c:v>
                </c:pt>
                <c:pt idx="69">
                  <c:v>41199</c:v>
                </c:pt>
                <c:pt idx="70">
                  <c:v>40196</c:v>
                </c:pt>
                <c:pt idx="71">
                  <c:v>39193</c:v>
                </c:pt>
                <c:pt idx="72">
                  <c:v>38440</c:v>
                </c:pt>
                <c:pt idx="73">
                  <c:v>37188</c:v>
                </c:pt>
                <c:pt idx="74">
                  <c:v>35372</c:v>
                </c:pt>
                <c:pt idx="75">
                  <c:v>34434</c:v>
                </c:pt>
                <c:pt idx="76">
                  <c:v>33178</c:v>
                </c:pt>
                <c:pt idx="77">
                  <c:v>32175</c:v>
                </c:pt>
                <c:pt idx="78">
                  <c:v>31173</c:v>
                </c:pt>
                <c:pt idx="79">
                  <c:v>30170</c:v>
                </c:pt>
                <c:pt idx="80">
                  <c:v>29168</c:v>
                </c:pt>
                <c:pt idx="81">
                  <c:v>28161</c:v>
                </c:pt>
                <c:pt idx="82">
                  <c:v>27160</c:v>
                </c:pt>
                <c:pt idx="83">
                  <c:v>26159</c:v>
                </c:pt>
                <c:pt idx="84">
                  <c:v>24154</c:v>
                </c:pt>
                <c:pt idx="85">
                  <c:v>23151</c:v>
                </c:pt>
                <c:pt idx="86">
                  <c:v>22136</c:v>
                </c:pt>
                <c:pt idx="87">
                  <c:v>21134</c:v>
                </c:pt>
                <c:pt idx="88">
                  <c:v>20256</c:v>
                </c:pt>
                <c:pt idx="89">
                  <c:v>19128</c:v>
                </c:pt>
                <c:pt idx="90">
                  <c:v>18125</c:v>
                </c:pt>
                <c:pt idx="91">
                  <c:v>17122</c:v>
                </c:pt>
                <c:pt idx="92">
                  <c:v>16120</c:v>
                </c:pt>
                <c:pt idx="93">
                  <c:v>15105</c:v>
                </c:pt>
                <c:pt idx="94">
                  <c:v>14102</c:v>
                </c:pt>
                <c:pt idx="95">
                  <c:v>13099</c:v>
                </c:pt>
                <c:pt idx="96">
                  <c:v>12097</c:v>
                </c:pt>
                <c:pt idx="97">
                  <c:v>11094</c:v>
                </c:pt>
                <c:pt idx="98">
                  <c:v>10092</c:v>
                </c:pt>
                <c:pt idx="99">
                  <c:v>9088</c:v>
                </c:pt>
                <c:pt idx="100">
                  <c:v>8085</c:v>
                </c:pt>
                <c:pt idx="101">
                  <c:v>7082</c:v>
                </c:pt>
                <c:pt idx="102">
                  <c:v>6079</c:v>
                </c:pt>
                <c:pt idx="103">
                  <c:v>5077</c:v>
                </c:pt>
                <c:pt idx="104">
                  <c:v>4074</c:v>
                </c:pt>
                <c:pt idx="105">
                  <c:v>3073</c:v>
                </c:pt>
                <c:pt idx="106">
                  <c:v>2071</c:v>
                </c:pt>
                <c:pt idx="107">
                  <c:v>1065</c:v>
                </c:pt>
                <c:pt idx="108">
                  <c:v>1062</c:v>
                </c:pt>
                <c:pt idx="109">
                  <c:v>2069</c:v>
                </c:pt>
                <c:pt idx="110">
                  <c:v>3073</c:v>
                </c:pt>
                <c:pt idx="111">
                  <c:v>4076</c:v>
                </c:pt>
                <c:pt idx="112">
                  <c:v>5079</c:v>
                </c:pt>
                <c:pt idx="113">
                  <c:v>6082</c:v>
                </c:pt>
                <c:pt idx="114">
                  <c:v>7085</c:v>
                </c:pt>
                <c:pt idx="115">
                  <c:v>8089</c:v>
                </c:pt>
                <c:pt idx="116">
                  <c:v>9092</c:v>
                </c:pt>
                <c:pt idx="117">
                  <c:v>10095</c:v>
                </c:pt>
                <c:pt idx="118">
                  <c:v>11098</c:v>
                </c:pt>
                <c:pt idx="119">
                  <c:v>12101</c:v>
                </c:pt>
                <c:pt idx="120">
                  <c:v>13110</c:v>
                </c:pt>
                <c:pt idx="121">
                  <c:v>14113</c:v>
                </c:pt>
                <c:pt idx="122">
                  <c:v>15115</c:v>
                </c:pt>
                <c:pt idx="123">
                  <c:v>16117</c:v>
                </c:pt>
                <c:pt idx="124">
                  <c:v>17119</c:v>
                </c:pt>
                <c:pt idx="125">
                  <c:v>18121</c:v>
                </c:pt>
                <c:pt idx="126">
                  <c:v>19125</c:v>
                </c:pt>
                <c:pt idx="127">
                  <c:v>20126</c:v>
                </c:pt>
                <c:pt idx="128">
                  <c:v>21127</c:v>
                </c:pt>
                <c:pt idx="129">
                  <c:v>22130</c:v>
                </c:pt>
                <c:pt idx="130">
                  <c:v>23140</c:v>
                </c:pt>
                <c:pt idx="131">
                  <c:v>24144</c:v>
                </c:pt>
                <c:pt idx="132">
                  <c:v>25146</c:v>
                </c:pt>
                <c:pt idx="133">
                  <c:v>26157</c:v>
                </c:pt>
                <c:pt idx="134">
                  <c:v>27158</c:v>
                </c:pt>
                <c:pt idx="135">
                  <c:v>28166</c:v>
                </c:pt>
                <c:pt idx="136">
                  <c:v>29169</c:v>
                </c:pt>
                <c:pt idx="137">
                  <c:v>30172</c:v>
                </c:pt>
                <c:pt idx="138">
                  <c:v>31173</c:v>
                </c:pt>
                <c:pt idx="139">
                  <c:v>32175</c:v>
                </c:pt>
                <c:pt idx="140">
                  <c:v>33177</c:v>
                </c:pt>
                <c:pt idx="141">
                  <c:v>34179</c:v>
                </c:pt>
                <c:pt idx="142">
                  <c:v>36185</c:v>
                </c:pt>
                <c:pt idx="143">
                  <c:v>37188</c:v>
                </c:pt>
                <c:pt idx="144">
                  <c:v>38192</c:v>
                </c:pt>
                <c:pt idx="145">
                  <c:v>39197</c:v>
                </c:pt>
                <c:pt idx="146">
                  <c:v>40198</c:v>
                </c:pt>
                <c:pt idx="147">
                  <c:v>41200</c:v>
                </c:pt>
                <c:pt idx="148">
                  <c:v>42203</c:v>
                </c:pt>
                <c:pt idx="149">
                  <c:v>43206</c:v>
                </c:pt>
                <c:pt idx="150">
                  <c:v>44210</c:v>
                </c:pt>
                <c:pt idx="151">
                  <c:v>45210</c:v>
                </c:pt>
                <c:pt idx="152">
                  <c:v>46212</c:v>
                </c:pt>
                <c:pt idx="153">
                  <c:v>47214</c:v>
                </c:pt>
                <c:pt idx="154">
                  <c:v>48217</c:v>
                </c:pt>
                <c:pt idx="155">
                  <c:v>49218</c:v>
                </c:pt>
                <c:pt idx="156">
                  <c:v>50221</c:v>
                </c:pt>
                <c:pt idx="157">
                  <c:v>51228</c:v>
                </c:pt>
                <c:pt idx="158">
                  <c:v>52230</c:v>
                </c:pt>
                <c:pt idx="159">
                  <c:v>53232</c:v>
                </c:pt>
                <c:pt idx="160">
                  <c:v>54235</c:v>
                </c:pt>
                <c:pt idx="161">
                  <c:v>55237</c:v>
                </c:pt>
                <c:pt idx="162">
                  <c:v>56240</c:v>
                </c:pt>
                <c:pt idx="163">
                  <c:v>57252</c:v>
                </c:pt>
                <c:pt idx="164">
                  <c:v>58257</c:v>
                </c:pt>
                <c:pt idx="165">
                  <c:v>59259</c:v>
                </c:pt>
                <c:pt idx="166">
                  <c:v>60269</c:v>
                </c:pt>
                <c:pt idx="167">
                  <c:v>61271</c:v>
                </c:pt>
                <c:pt idx="168">
                  <c:v>62273</c:v>
                </c:pt>
                <c:pt idx="169">
                  <c:v>63275</c:v>
                </c:pt>
                <c:pt idx="170">
                  <c:v>64279</c:v>
                </c:pt>
                <c:pt idx="171">
                  <c:v>65283</c:v>
                </c:pt>
                <c:pt idx="172">
                  <c:v>66286</c:v>
                </c:pt>
                <c:pt idx="173">
                  <c:v>67289</c:v>
                </c:pt>
                <c:pt idx="174">
                  <c:v>68290</c:v>
                </c:pt>
                <c:pt idx="175">
                  <c:v>69292</c:v>
                </c:pt>
                <c:pt idx="176">
                  <c:v>70293</c:v>
                </c:pt>
                <c:pt idx="177">
                  <c:v>71295</c:v>
                </c:pt>
                <c:pt idx="178">
                  <c:v>72297</c:v>
                </c:pt>
                <c:pt idx="179">
                  <c:v>73299</c:v>
                </c:pt>
                <c:pt idx="180">
                  <c:v>74300</c:v>
                </c:pt>
                <c:pt idx="181">
                  <c:v>75302</c:v>
                </c:pt>
                <c:pt idx="182">
                  <c:v>76305</c:v>
                </c:pt>
                <c:pt idx="183">
                  <c:v>77308</c:v>
                </c:pt>
                <c:pt idx="184">
                  <c:v>78309</c:v>
                </c:pt>
                <c:pt idx="185">
                  <c:v>79311</c:v>
                </c:pt>
                <c:pt idx="186">
                  <c:v>80313</c:v>
                </c:pt>
                <c:pt idx="187">
                  <c:v>81315</c:v>
                </c:pt>
                <c:pt idx="188">
                  <c:v>82316</c:v>
                </c:pt>
                <c:pt idx="189">
                  <c:v>83319</c:v>
                </c:pt>
                <c:pt idx="190">
                  <c:v>84321</c:v>
                </c:pt>
                <c:pt idx="191">
                  <c:v>85335</c:v>
                </c:pt>
                <c:pt idx="192">
                  <c:v>86337</c:v>
                </c:pt>
                <c:pt idx="193">
                  <c:v>87338</c:v>
                </c:pt>
                <c:pt idx="194">
                  <c:v>88346</c:v>
                </c:pt>
                <c:pt idx="195">
                  <c:v>89348</c:v>
                </c:pt>
                <c:pt idx="196">
                  <c:v>90349</c:v>
                </c:pt>
                <c:pt idx="197">
                  <c:v>91352</c:v>
                </c:pt>
                <c:pt idx="198">
                  <c:v>92353</c:v>
                </c:pt>
                <c:pt idx="199">
                  <c:v>93355</c:v>
                </c:pt>
                <c:pt idx="200">
                  <c:v>94356</c:v>
                </c:pt>
                <c:pt idx="201">
                  <c:v>95358</c:v>
                </c:pt>
                <c:pt idx="202">
                  <c:v>96360</c:v>
                </c:pt>
                <c:pt idx="203">
                  <c:v>97361</c:v>
                </c:pt>
                <c:pt idx="204">
                  <c:v>98364</c:v>
                </c:pt>
                <c:pt idx="205">
                  <c:v>99365</c:v>
                </c:pt>
                <c:pt idx="206">
                  <c:v>100367</c:v>
                </c:pt>
                <c:pt idx="207">
                  <c:v>1062</c:v>
                </c:pt>
                <c:pt idx="208">
                  <c:v>2067</c:v>
                </c:pt>
                <c:pt idx="209">
                  <c:v>3071</c:v>
                </c:pt>
                <c:pt idx="210">
                  <c:v>4074</c:v>
                </c:pt>
                <c:pt idx="211">
                  <c:v>5076</c:v>
                </c:pt>
                <c:pt idx="212">
                  <c:v>6087</c:v>
                </c:pt>
                <c:pt idx="213">
                  <c:v>7091</c:v>
                </c:pt>
                <c:pt idx="214">
                  <c:v>8093</c:v>
                </c:pt>
                <c:pt idx="215">
                  <c:v>9097</c:v>
                </c:pt>
                <c:pt idx="216">
                  <c:v>10100</c:v>
                </c:pt>
                <c:pt idx="217">
                  <c:v>11103</c:v>
                </c:pt>
                <c:pt idx="218">
                  <c:v>12107</c:v>
                </c:pt>
                <c:pt idx="219">
                  <c:v>13110</c:v>
                </c:pt>
                <c:pt idx="220">
                  <c:v>14114</c:v>
                </c:pt>
                <c:pt idx="221">
                  <c:v>15117</c:v>
                </c:pt>
                <c:pt idx="222">
                  <c:v>16120</c:v>
                </c:pt>
                <c:pt idx="223">
                  <c:v>17122</c:v>
                </c:pt>
                <c:pt idx="224">
                  <c:v>18127</c:v>
                </c:pt>
                <c:pt idx="225">
                  <c:v>19131</c:v>
                </c:pt>
                <c:pt idx="226">
                  <c:v>20134</c:v>
                </c:pt>
                <c:pt idx="227">
                  <c:v>21136</c:v>
                </c:pt>
                <c:pt idx="228">
                  <c:v>22138</c:v>
                </c:pt>
                <c:pt idx="229">
                  <c:v>23141</c:v>
                </c:pt>
                <c:pt idx="230">
                  <c:v>24145</c:v>
                </c:pt>
                <c:pt idx="231">
                  <c:v>25147</c:v>
                </c:pt>
                <c:pt idx="232">
                  <c:v>26151</c:v>
                </c:pt>
                <c:pt idx="233">
                  <c:v>27166</c:v>
                </c:pt>
                <c:pt idx="234">
                  <c:v>28169</c:v>
                </c:pt>
                <c:pt idx="235">
                  <c:v>29172</c:v>
                </c:pt>
                <c:pt idx="236">
                  <c:v>30176</c:v>
                </c:pt>
                <c:pt idx="237">
                  <c:v>31180</c:v>
                </c:pt>
                <c:pt idx="238">
                  <c:v>32182</c:v>
                </c:pt>
                <c:pt idx="239">
                  <c:v>33189</c:v>
                </c:pt>
                <c:pt idx="240">
                  <c:v>34191</c:v>
                </c:pt>
                <c:pt idx="241">
                  <c:v>35194</c:v>
                </c:pt>
                <c:pt idx="242">
                  <c:v>36197</c:v>
                </c:pt>
                <c:pt idx="243">
                  <c:v>37199</c:v>
                </c:pt>
                <c:pt idx="244">
                  <c:v>38202</c:v>
                </c:pt>
                <c:pt idx="245">
                  <c:v>39216</c:v>
                </c:pt>
                <c:pt idx="246">
                  <c:v>40219</c:v>
                </c:pt>
                <c:pt idx="247">
                  <c:v>41222</c:v>
                </c:pt>
                <c:pt idx="248">
                  <c:v>42224</c:v>
                </c:pt>
                <c:pt idx="249">
                  <c:v>43225</c:v>
                </c:pt>
                <c:pt idx="250">
                  <c:v>44228</c:v>
                </c:pt>
                <c:pt idx="251">
                  <c:v>45230</c:v>
                </c:pt>
                <c:pt idx="252">
                  <c:v>46232</c:v>
                </c:pt>
                <c:pt idx="253">
                  <c:v>47235</c:v>
                </c:pt>
                <c:pt idx="254">
                  <c:v>48237</c:v>
                </c:pt>
                <c:pt idx="256">
                  <c:v>50244</c:v>
                </c:pt>
                <c:pt idx="257">
                  <c:v>51247</c:v>
                </c:pt>
                <c:pt idx="258">
                  <c:v>52250</c:v>
                </c:pt>
                <c:pt idx="259">
                  <c:v>53252</c:v>
                </c:pt>
                <c:pt idx="260">
                  <c:v>54254</c:v>
                </c:pt>
                <c:pt idx="261">
                  <c:v>55257</c:v>
                </c:pt>
                <c:pt idx="262">
                  <c:v>56259</c:v>
                </c:pt>
                <c:pt idx="263">
                  <c:v>57262</c:v>
                </c:pt>
                <c:pt idx="264">
                  <c:v>58272</c:v>
                </c:pt>
                <c:pt idx="265">
                  <c:v>59289</c:v>
                </c:pt>
                <c:pt idx="266">
                  <c:v>60276</c:v>
                </c:pt>
                <c:pt idx="267">
                  <c:v>61280</c:v>
                </c:pt>
                <c:pt idx="268">
                  <c:v>62282</c:v>
                </c:pt>
                <c:pt idx="269">
                  <c:v>63284</c:v>
                </c:pt>
                <c:pt idx="270">
                  <c:v>64287</c:v>
                </c:pt>
                <c:pt idx="271">
                  <c:v>65288</c:v>
                </c:pt>
                <c:pt idx="272">
                  <c:v>66290</c:v>
                </c:pt>
                <c:pt idx="273">
                  <c:v>67291</c:v>
                </c:pt>
                <c:pt idx="274">
                  <c:v>68293</c:v>
                </c:pt>
                <c:pt idx="275">
                  <c:v>69358</c:v>
                </c:pt>
                <c:pt idx="276">
                  <c:v>70297</c:v>
                </c:pt>
                <c:pt idx="277">
                  <c:v>71299</c:v>
                </c:pt>
                <c:pt idx="278">
                  <c:v>72311</c:v>
                </c:pt>
                <c:pt idx="279">
                  <c:v>73327</c:v>
                </c:pt>
                <c:pt idx="280">
                  <c:v>74329</c:v>
                </c:pt>
                <c:pt idx="281">
                  <c:v>75332</c:v>
                </c:pt>
                <c:pt idx="282">
                  <c:v>76334</c:v>
                </c:pt>
                <c:pt idx="283">
                  <c:v>77337</c:v>
                </c:pt>
                <c:pt idx="284">
                  <c:v>78340</c:v>
                </c:pt>
                <c:pt idx="285">
                  <c:v>79341</c:v>
                </c:pt>
                <c:pt idx="286">
                  <c:v>80351</c:v>
                </c:pt>
                <c:pt idx="287">
                  <c:v>81353</c:v>
                </c:pt>
                <c:pt idx="288">
                  <c:v>82355</c:v>
                </c:pt>
                <c:pt idx="289">
                  <c:v>83357</c:v>
                </c:pt>
                <c:pt idx="290">
                  <c:v>84364</c:v>
                </c:pt>
                <c:pt idx="291">
                  <c:v>85366</c:v>
                </c:pt>
                <c:pt idx="292">
                  <c:v>88372</c:v>
                </c:pt>
                <c:pt idx="293">
                  <c:v>88624</c:v>
                </c:pt>
                <c:pt idx="294">
                  <c:v>89374</c:v>
                </c:pt>
                <c:pt idx="295">
                  <c:v>90376</c:v>
                </c:pt>
                <c:pt idx="296">
                  <c:v>91378</c:v>
                </c:pt>
                <c:pt idx="297">
                  <c:v>92661</c:v>
                </c:pt>
                <c:pt idx="298">
                  <c:v>93383</c:v>
                </c:pt>
                <c:pt idx="299">
                  <c:v>94384</c:v>
                </c:pt>
                <c:pt idx="300">
                  <c:v>95387</c:v>
                </c:pt>
                <c:pt idx="301">
                  <c:v>96389</c:v>
                </c:pt>
                <c:pt idx="302">
                  <c:v>97392</c:v>
                </c:pt>
                <c:pt idx="303">
                  <c:v>98394</c:v>
                </c:pt>
                <c:pt idx="304">
                  <c:v>99397</c:v>
                </c:pt>
                <c:pt idx="305">
                  <c:v>100399</c:v>
                </c:pt>
                <c:pt idx="306">
                  <c:v>1077</c:v>
                </c:pt>
                <c:pt idx="307">
                  <c:v>2083</c:v>
                </c:pt>
                <c:pt idx="308">
                  <c:v>3087</c:v>
                </c:pt>
                <c:pt idx="309">
                  <c:v>4089</c:v>
                </c:pt>
                <c:pt idx="310">
                  <c:v>5093</c:v>
                </c:pt>
                <c:pt idx="311">
                  <c:v>6095</c:v>
                </c:pt>
                <c:pt idx="312">
                  <c:v>7098</c:v>
                </c:pt>
                <c:pt idx="313">
                  <c:v>8099</c:v>
                </c:pt>
                <c:pt idx="314">
                  <c:v>9102</c:v>
                </c:pt>
                <c:pt idx="315">
                  <c:v>10105</c:v>
                </c:pt>
                <c:pt idx="316">
                  <c:v>11107</c:v>
                </c:pt>
                <c:pt idx="317">
                  <c:v>12110</c:v>
                </c:pt>
                <c:pt idx="318">
                  <c:v>13124</c:v>
                </c:pt>
                <c:pt idx="319">
                  <c:v>14126</c:v>
                </c:pt>
                <c:pt idx="320">
                  <c:v>15129</c:v>
                </c:pt>
                <c:pt idx="321">
                  <c:v>16143</c:v>
                </c:pt>
                <c:pt idx="322">
                  <c:v>17145</c:v>
                </c:pt>
                <c:pt idx="323">
                  <c:v>18148</c:v>
                </c:pt>
                <c:pt idx="324">
                  <c:v>19160</c:v>
                </c:pt>
                <c:pt idx="325">
                  <c:v>20163</c:v>
                </c:pt>
                <c:pt idx="326">
                  <c:v>21165</c:v>
                </c:pt>
                <c:pt idx="327">
                  <c:v>22168</c:v>
                </c:pt>
                <c:pt idx="328">
                  <c:v>23171</c:v>
                </c:pt>
                <c:pt idx="329">
                  <c:v>24174</c:v>
                </c:pt>
                <c:pt idx="330">
                  <c:v>25177</c:v>
                </c:pt>
                <c:pt idx="331">
                  <c:v>26180</c:v>
                </c:pt>
                <c:pt idx="332">
                  <c:v>27183</c:v>
                </c:pt>
                <c:pt idx="333">
                  <c:v>28186</c:v>
                </c:pt>
                <c:pt idx="334">
                  <c:v>29189</c:v>
                </c:pt>
                <c:pt idx="335">
                  <c:v>30192</c:v>
                </c:pt>
                <c:pt idx="336">
                  <c:v>31194</c:v>
                </c:pt>
                <c:pt idx="337">
                  <c:v>32196</c:v>
                </c:pt>
                <c:pt idx="338">
                  <c:v>33262</c:v>
                </c:pt>
                <c:pt idx="339">
                  <c:v>35212</c:v>
                </c:pt>
                <c:pt idx="340">
                  <c:v>36225</c:v>
                </c:pt>
                <c:pt idx="341">
                  <c:v>37226</c:v>
                </c:pt>
                <c:pt idx="342">
                  <c:v>38227</c:v>
                </c:pt>
                <c:pt idx="343">
                  <c:v>39230</c:v>
                </c:pt>
                <c:pt idx="344">
                  <c:v>40233</c:v>
                </c:pt>
                <c:pt idx="345">
                  <c:v>41248</c:v>
                </c:pt>
                <c:pt idx="346">
                  <c:v>42254</c:v>
                </c:pt>
                <c:pt idx="347">
                  <c:v>43256</c:v>
                </c:pt>
                <c:pt idx="348">
                  <c:v>44260</c:v>
                </c:pt>
                <c:pt idx="349">
                  <c:v>45271</c:v>
                </c:pt>
                <c:pt idx="350">
                  <c:v>46272</c:v>
                </c:pt>
                <c:pt idx="351">
                  <c:v>47276</c:v>
                </c:pt>
                <c:pt idx="352">
                  <c:v>48278</c:v>
                </c:pt>
                <c:pt idx="353">
                  <c:v>49294</c:v>
                </c:pt>
                <c:pt idx="354">
                  <c:v>50296</c:v>
                </c:pt>
                <c:pt idx="355">
                  <c:v>51299</c:v>
                </c:pt>
                <c:pt idx="356">
                  <c:v>52303</c:v>
                </c:pt>
                <c:pt idx="357">
                  <c:v>53305</c:v>
                </c:pt>
                <c:pt idx="358">
                  <c:v>54307</c:v>
                </c:pt>
                <c:pt idx="359">
                  <c:v>55309</c:v>
                </c:pt>
                <c:pt idx="360">
                  <c:v>56311</c:v>
                </c:pt>
                <c:pt idx="361">
                  <c:v>57314</c:v>
                </c:pt>
                <c:pt idx="362">
                  <c:v>58316</c:v>
                </c:pt>
                <c:pt idx="363">
                  <c:v>59319</c:v>
                </c:pt>
                <c:pt idx="364">
                  <c:v>60321</c:v>
                </c:pt>
                <c:pt idx="365">
                  <c:v>61323</c:v>
                </c:pt>
                <c:pt idx="366">
                  <c:v>62326</c:v>
                </c:pt>
                <c:pt idx="367">
                  <c:v>63327</c:v>
                </c:pt>
                <c:pt idx="368">
                  <c:v>65330</c:v>
                </c:pt>
                <c:pt idx="369">
                  <c:v>66333</c:v>
                </c:pt>
                <c:pt idx="370">
                  <c:v>67336</c:v>
                </c:pt>
                <c:pt idx="371">
                  <c:v>68339</c:v>
                </c:pt>
                <c:pt idx="372">
                  <c:v>69342</c:v>
                </c:pt>
                <c:pt idx="373">
                  <c:v>70344</c:v>
                </c:pt>
                <c:pt idx="374">
                  <c:v>71347</c:v>
                </c:pt>
                <c:pt idx="375">
                  <c:v>72350</c:v>
                </c:pt>
                <c:pt idx="376">
                  <c:v>73352</c:v>
                </c:pt>
                <c:pt idx="377">
                  <c:v>74355</c:v>
                </c:pt>
                <c:pt idx="378">
                  <c:v>75358</c:v>
                </c:pt>
                <c:pt idx="379">
                  <c:v>76360</c:v>
                </c:pt>
                <c:pt idx="380">
                  <c:v>77369</c:v>
                </c:pt>
                <c:pt idx="381">
                  <c:v>78371</c:v>
                </c:pt>
                <c:pt idx="382">
                  <c:v>79373</c:v>
                </c:pt>
                <c:pt idx="383">
                  <c:v>80376</c:v>
                </c:pt>
                <c:pt idx="384">
                  <c:v>81378</c:v>
                </c:pt>
                <c:pt idx="385">
                  <c:v>82380</c:v>
                </c:pt>
                <c:pt idx="386">
                  <c:v>83394</c:v>
                </c:pt>
                <c:pt idx="387">
                  <c:v>84397</c:v>
                </c:pt>
                <c:pt idx="388">
                  <c:v>85412</c:v>
                </c:pt>
                <c:pt idx="389">
                  <c:v>86413</c:v>
                </c:pt>
                <c:pt idx="390">
                  <c:v>87918</c:v>
                </c:pt>
                <c:pt idx="391">
                  <c:v>88418</c:v>
                </c:pt>
                <c:pt idx="392">
                  <c:v>89420</c:v>
                </c:pt>
                <c:pt idx="393">
                  <c:v>90421</c:v>
                </c:pt>
                <c:pt idx="394">
                  <c:v>91423</c:v>
                </c:pt>
                <c:pt idx="395">
                  <c:v>92425</c:v>
                </c:pt>
                <c:pt idx="396">
                  <c:v>93430</c:v>
                </c:pt>
                <c:pt idx="397">
                  <c:v>94432</c:v>
                </c:pt>
                <c:pt idx="398">
                  <c:v>95447</c:v>
                </c:pt>
                <c:pt idx="399">
                  <c:v>96449</c:v>
                </c:pt>
                <c:pt idx="400">
                  <c:v>97451</c:v>
                </c:pt>
                <c:pt idx="401">
                  <c:v>98453</c:v>
                </c:pt>
                <c:pt idx="402">
                  <c:v>99456</c:v>
                </c:pt>
                <c:pt idx="403">
                  <c:v>100457</c:v>
                </c:pt>
                <c:pt idx="404">
                  <c:v>101459</c:v>
                </c:pt>
                <c:pt idx="405">
                  <c:v>1062</c:v>
                </c:pt>
                <c:pt idx="406">
                  <c:v>2068</c:v>
                </c:pt>
                <c:pt idx="407">
                  <c:v>3070</c:v>
                </c:pt>
                <c:pt idx="408">
                  <c:v>4072</c:v>
                </c:pt>
                <c:pt idx="409">
                  <c:v>5076</c:v>
                </c:pt>
                <c:pt idx="410">
                  <c:v>6078</c:v>
                </c:pt>
                <c:pt idx="411">
                  <c:v>7086</c:v>
                </c:pt>
                <c:pt idx="412">
                  <c:v>8088</c:v>
                </c:pt>
                <c:pt idx="413">
                  <c:v>9091</c:v>
                </c:pt>
                <c:pt idx="414">
                  <c:v>10094</c:v>
                </c:pt>
                <c:pt idx="415">
                  <c:v>11097</c:v>
                </c:pt>
                <c:pt idx="416">
                  <c:v>12100</c:v>
                </c:pt>
                <c:pt idx="417">
                  <c:v>13103</c:v>
                </c:pt>
                <c:pt idx="418">
                  <c:v>14106</c:v>
                </c:pt>
                <c:pt idx="419">
                  <c:v>15109</c:v>
                </c:pt>
                <c:pt idx="420">
                  <c:v>16112</c:v>
                </c:pt>
                <c:pt idx="421">
                  <c:v>17121</c:v>
                </c:pt>
                <c:pt idx="422">
                  <c:v>18124</c:v>
                </c:pt>
                <c:pt idx="423">
                  <c:v>19127</c:v>
                </c:pt>
                <c:pt idx="424">
                  <c:v>20130</c:v>
                </c:pt>
                <c:pt idx="425">
                  <c:v>21134</c:v>
                </c:pt>
                <c:pt idx="426">
                  <c:v>22136</c:v>
                </c:pt>
                <c:pt idx="427">
                  <c:v>23138</c:v>
                </c:pt>
                <c:pt idx="428">
                  <c:v>24142</c:v>
                </c:pt>
                <c:pt idx="429">
                  <c:v>25154</c:v>
                </c:pt>
                <c:pt idx="430">
                  <c:v>26156</c:v>
                </c:pt>
                <c:pt idx="431">
                  <c:v>27170</c:v>
                </c:pt>
                <c:pt idx="432">
                  <c:v>28173</c:v>
                </c:pt>
                <c:pt idx="433">
                  <c:v>29176</c:v>
                </c:pt>
                <c:pt idx="434">
                  <c:v>30178</c:v>
                </c:pt>
                <c:pt idx="435">
                  <c:v>31180</c:v>
                </c:pt>
                <c:pt idx="436">
                  <c:v>32183</c:v>
                </c:pt>
                <c:pt idx="437">
                  <c:v>33186</c:v>
                </c:pt>
                <c:pt idx="438">
                  <c:v>34189</c:v>
                </c:pt>
                <c:pt idx="439">
                  <c:v>35191</c:v>
                </c:pt>
                <c:pt idx="440">
                  <c:v>36195</c:v>
                </c:pt>
                <c:pt idx="441">
                  <c:v>37202</c:v>
                </c:pt>
                <c:pt idx="442">
                  <c:v>38205</c:v>
                </c:pt>
                <c:pt idx="443">
                  <c:v>39207</c:v>
                </c:pt>
                <c:pt idx="444">
                  <c:v>40209</c:v>
                </c:pt>
                <c:pt idx="445">
                  <c:v>41219</c:v>
                </c:pt>
                <c:pt idx="446">
                  <c:v>42333</c:v>
                </c:pt>
                <c:pt idx="447">
                  <c:v>43224</c:v>
                </c:pt>
                <c:pt idx="448">
                  <c:v>44227</c:v>
                </c:pt>
                <c:pt idx="449">
                  <c:v>45229</c:v>
                </c:pt>
                <c:pt idx="450">
                  <c:v>46231</c:v>
                </c:pt>
                <c:pt idx="451">
                  <c:v>48299</c:v>
                </c:pt>
                <c:pt idx="452">
                  <c:v>49238</c:v>
                </c:pt>
                <c:pt idx="453">
                  <c:v>50239</c:v>
                </c:pt>
                <c:pt idx="454">
                  <c:v>51242</c:v>
                </c:pt>
                <c:pt idx="455">
                  <c:v>52244</c:v>
                </c:pt>
                <c:pt idx="456">
                  <c:v>53260</c:v>
                </c:pt>
                <c:pt idx="457">
                  <c:v>54262</c:v>
                </c:pt>
                <c:pt idx="458">
                  <c:v>55265</c:v>
                </c:pt>
                <c:pt idx="459">
                  <c:v>56266</c:v>
                </c:pt>
                <c:pt idx="460">
                  <c:v>57277</c:v>
                </c:pt>
                <c:pt idx="461">
                  <c:v>58279</c:v>
                </c:pt>
                <c:pt idx="462">
                  <c:v>59282</c:v>
                </c:pt>
                <c:pt idx="463">
                  <c:v>60284</c:v>
                </c:pt>
                <c:pt idx="464">
                  <c:v>61286</c:v>
                </c:pt>
                <c:pt idx="465">
                  <c:v>62288</c:v>
                </c:pt>
                <c:pt idx="466">
                  <c:v>63289</c:v>
                </c:pt>
                <c:pt idx="467">
                  <c:v>64292</c:v>
                </c:pt>
                <c:pt idx="468">
                  <c:v>65301</c:v>
                </c:pt>
                <c:pt idx="469">
                  <c:v>66303</c:v>
                </c:pt>
                <c:pt idx="470">
                  <c:v>67305</c:v>
                </c:pt>
                <c:pt idx="471">
                  <c:v>68307</c:v>
                </c:pt>
                <c:pt idx="472">
                  <c:v>69308</c:v>
                </c:pt>
                <c:pt idx="473">
                  <c:v>70310</c:v>
                </c:pt>
                <c:pt idx="474">
                  <c:v>71312</c:v>
                </c:pt>
                <c:pt idx="475">
                  <c:v>72314</c:v>
                </c:pt>
                <c:pt idx="476">
                  <c:v>73316</c:v>
                </c:pt>
                <c:pt idx="477">
                  <c:v>74327</c:v>
                </c:pt>
                <c:pt idx="478">
                  <c:v>75329</c:v>
                </c:pt>
                <c:pt idx="479">
                  <c:v>76331</c:v>
                </c:pt>
                <c:pt idx="480">
                  <c:v>77334</c:v>
                </c:pt>
                <c:pt idx="481">
                  <c:v>79338</c:v>
                </c:pt>
                <c:pt idx="482">
                  <c:v>79463</c:v>
                </c:pt>
                <c:pt idx="483">
                  <c:v>80339</c:v>
                </c:pt>
                <c:pt idx="484">
                  <c:v>81341</c:v>
                </c:pt>
                <c:pt idx="485">
                  <c:v>82343</c:v>
                </c:pt>
                <c:pt idx="486">
                  <c:v>83345</c:v>
                </c:pt>
                <c:pt idx="487">
                  <c:v>85424</c:v>
                </c:pt>
                <c:pt idx="488">
                  <c:v>86975</c:v>
                </c:pt>
                <c:pt idx="489">
                  <c:v>87365</c:v>
                </c:pt>
                <c:pt idx="490">
                  <c:v>88368</c:v>
                </c:pt>
                <c:pt idx="491">
                  <c:v>89370</c:v>
                </c:pt>
                <c:pt idx="492">
                  <c:v>90381</c:v>
                </c:pt>
                <c:pt idx="493">
                  <c:v>91383</c:v>
                </c:pt>
                <c:pt idx="494">
                  <c:v>92384</c:v>
                </c:pt>
                <c:pt idx="495">
                  <c:v>93385</c:v>
                </c:pt>
                <c:pt idx="496">
                  <c:v>94388</c:v>
                </c:pt>
                <c:pt idx="497">
                  <c:v>95392</c:v>
                </c:pt>
                <c:pt idx="498">
                  <c:v>96395</c:v>
                </c:pt>
                <c:pt idx="499">
                  <c:v>97396</c:v>
                </c:pt>
                <c:pt idx="500">
                  <c:v>98399</c:v>
                </c:pt>
                <c:pt idx="501">
                  <c:v>99402</c:v>
                </c:pt>
                <c:pt idx="502">
                  <c:v>100404</c:v>
                </c:pt>
                <c:pt idx="503">
                  <c:v>101846</c:v>
                </c:pt>
              </c:numCache>
            </c:numRef>
          </c:xVal>
          <c:yVal>
            <c:numRef>
              <c:f>'Sheet 1'!$B$2:$B$505</c:f>
              <c:numCache>
                <c:formatCode>General</c:formatCode>
                <c:ptCount val="504"/>
                <c:pt idx="0">
                  <c:v>32</c:v>
                </c:pt>
                <c:pt idx="1">
                  <c:v>75</c:v>
                </c:pt>
                <c:pt idx="2">
                  <c:v>2</c:v>
                </c:pt>
                <c:pt idx="3">
                  <c:v>117.33333333333331</c:v>
                </c:pt>
                <c:pt idx="4">
                  <c:v>107</c:v>
                </c:pt>
                <c:pt idx="5">
                  <c:v>73</c:v>
                </c:pt>
                <c:pt idx="6">
                  <c:v>36.333333333333329</c:v>
                </c:pt>
                <c:pt idx="7">
                  <c:v>170</c:v>
                </c:pt>
                <c:pt idx="8">
                  <c:v>34</c:v>
                </c:pt>
                <c:pt idx="9">
                  <c:v>-1</c:v>
                </c:pt>
                <c:pt idx="10">
                  <c:v>102.33333333333331</c:v>
                </c:pt>
                <c:pt idx="11">
                  <c:v>5</c:v>
                </c:pt>
                <c:pt idx="12">
                  <c:v>117</c:v>
                </c:pt>
                <c:pt idx="13">
                  <c:v>3</c:v>
                </c:pt>
                <c:pt idx="14">
                  <c:v>3</c:v>
                </c:pt>
                <c:pt idx="15">
                  <c:v>90.333333333333314</c:v>
                </c:pt>
                <c:pt idx="16">
                  <c:v>31</c:v>
                </c:pt>
                <c:pt idx="17">
                  <c:v>81.333333333333314</c:v>
                </c:pt>
                <c:pt idx="18">
                  <c:v>4.3333333333333357</c:v>
                </c:pt>
                <c:pt idx="19">
                  <c:v>1.3333333333333286</c:v>
                </c:pt>
                <c:pt idx="20">
                  <c:v>224</c:v>
                </c:pt>
                <c:pt idx="21">
                  <c:v>121</c:v>
                </c:pt>
                <c:pt idx="22">
                  <c:v>59</c:v>
                </c:pt>
                <c:pt idx="23">
                  <c:v>58</c:v>
                </c:pt>
                <c:pt idx="24">
                  <c:v>88.333333333333329</c:v>
                </c:pt>
                <c:pt idx="25">
                  <c:v>95</c:v>
                </c:pt>
                <c:pt idx="26">
                  <c:v>73</c:v>
                </c:pt>
                <c:pt idx="27">
                  <c:v>35</c:v>
                </c:pt>
                <c:pt idx="28">
                  <c:v>19.333333333333336</c:v>
                </c:pt>
                <c:pt idx="29">
                  <c:v>3</c:v>
                </c:pt>
                <c:pt idx="30">
                  <c:v>41</c:v>
                </c:pt>
                <c:pt idx="31">
                  <c:v>139</c:v>
                </c:pt>
                <c:pt idx="32">
                  <c:v>4</c:v>
                </c:pt>
                <c:pt idx="33">
                  <c:v>-1</c:v>
                </c:pt>
                <c:pt idx="34">
                  <c:v>6</c:v>
                </c:pt>
                <c:pt idx="35">
                  <c:v>1.3333333333333357</c:v>
                </c:pt>
                <c:pt idx="36">
                  <c:v>63</c:v>
                </c:pt>
                <c:pt idx="37">
                  <c:v>191</c:v>
                </c:pt>
                <c:pt idx="38">
                  <c:v>63</c:v>
                </c:pt>
                <c:pt idx="39">
                  <c:v>100.33333333333333</c:v>
                </c:pt>
                <c:pt idx="40">
                  <c:v>4.3333333333333357</c:v>
                </c:pt>
                <c:pt idx="41">
                  <c:v>143</c:v>
                </c:pt>
                <c:pt idx="42">
                  <c:v>45</c:v>
                </c:pt>
                <c:pt idx="43">
                  <c:v>23.333333333333336</c:v>
                </c:pt>
                <c:pt idx="44">
                  <c:v>7</c:v>
                </c:pt>
                <c:pt idx="45">
                  <c:v>171</c:v>
                </c:pt>
                <c:pt idx="46">
                  <c:v>15</c:v>
                </c:pt>
                <c:pt idx="47">
                  <c:v>105.33333333333331</c:v>
                </c:pt>
                <c:pt idx="48">
                  <c:v>61</c:v>
                </c:pt>
                <c:pt idx="49">
                  <c:v>7.3333333333333286</c:v>
                </c:pt>
                <c:pt idx="50">
                  <c:v>118</c:v>
                </c:pt>
                <c:pt idx="51">
                  <c:v>4</c:v>
                </c:pt>
                <c:pt idx="52">
                  <c:v>1.3333333333333357</c:v>
                </c:pt>
                <c:pt idx="53">
                  <c:v>63</c:v>
                </c:pt>
                <c:pt idx="54">
                  <c:v>114</c:v>
                </c:pt>
                <c:pt idx="55">
                  <c:v>4</c:v>
                </c:pt>
                <c:pt idx="56">
                  <c:v>52</c:v>
                </c:pt>
                <c:pt idx="57">
                  <c:v>270</c:v>
                </c:pt>
                <c:pt idx="58">
                  <c:v>438</c:v>
                </c:pt>
                <c:pt idx="59">
                  <c:v>48</c:v>
                </c:pt>
                <c:pt idx="60">
                  <c:v>109.33333333333331</c:v>
                </c:pt>
                <c:pt idx="61">
                  <c:v>15</c:v>
                </c:pt>
                <c:pt idx="62">
                  <c:v>55</c:v>
                </c:pt>
                <c:pt idx="63">
                  <c:v>23</c:v>
                </c:pt>
                <c:pt idx="64">
                  <c:v>12.333333333333329</c:v>
                </c:pt>
                <c:pt idx="65">
                  <c:v>664.66666666666674</c:v>
                </c:pt>
                <c:pt idx="66">
                  <c:v>3</c:v>
                </c:pt>
                <c:pt idx="67">
                  <c:v>3</c:v>
                </c:pt>
                <c:pt idx="68">
                  <c:v>91</c:v>
                </c:pt>
                <c:pt idx="69">
                  <c:v>67</c:v>
                </c:pt>
                <c:pt idx="70">
                  <c:v>45</c:v>
                </c:pt>
                <c:pt idx="71">
                  <c:v>10</c:v>
                </c:pt>
                <c:pt idx="72">
                  <c:v>711.66666666666674</c:v>
                </c:pt>
                <c:pt idx="73">
                  <c:v>12</c:v>
                </c:pt>
                <c:pt idx="74">
                  <c:v>740.66666666666674</c:v>
                </c:pt>
                <c:pt idx="75">
                  <c:v>572</c:v>
                </c:pt>
                <c:pt idx="76">
                  <c:v>568</c:v>
                </c:pt>
                <c:pt idx="77">
                  <c:v>562</c:v>
                </c:pt>
                <c:pt idx="78">
                  <c:v>0</c:v>
                </c:pt>
                <c:pt idx="79">
                  <c:v>718.66666666666674</c:v>
                </c:pt>
                <c:pt idx="80">
                  <c:v>2</c:v>
                </c:pt>
                <c:pt idx="81">
                  <c:v>348.66666666666669</c:v>
                </c:pt>
                <c:pt idx="82">
                  <c:v>205</c:v>
                </c:pt>
                <c:pt idx="83">
                  <c:v>22</c:v>
                </c:pt>
                <c:pt idx="84">
                  <c:v>185</c:v>
                </c:pt>
                <c:pt idx="85">
                  <c:v>283.33333333333331</c:v>
                </c:pt>
                <c:pt idx="86">
                  <c:v>53</c:v>
                </c:pt>
                <c:pt idx="87">
                  <c:v>-1</c:v>
                </c:pt>
                <c:pt idx="88">
                  <c:v>484.66666666666669</c:v>
                </c:pt>
                <c:pt idx="89">
                  <c:v>303.66666666666669</c:v>
                </c:pt>
                <c:pt idx="90">
                  <c:v>373</c:v>
                </c:pt>
                <c:pt idx="91">
                  <c:v>15</c:v>
                </c:pt>
                <c:pt idx="92">
                  <c:v>369</c:v>
                </c:pt>
                <c:pt idx="93">
                  <c:v>176</c:v>
                </c:pt>
                <c:pt idx="94">
                  <c:v>23</c:v>
                </c:pt>
                <c:pt idx="95">
                  <c:v>1.3333333333333286</c:v>
                </c:pt>
                <c:pt idx="96">
                  <c:v>526.66666666666674</c:v>
                </c:pt>
                <c:pt idx="97">
                  <c:v>31</c:v>
                </c:pt>
                <c:pt idx="98">
                  <c:v>58.333333333333329</c:v>
                </c:pt>
                <c:pt idx="99">
                  <c:v>1.3333333333333357</c:v>
                </c:pt>
                <c:pt idx="100">
                  <c:v>12</c:v>
                </c:pt>
                <c:pt idx="101">
                  <c:v>14</c:v>
                </c:pt>
                <c:pt idx="102">
                  <c:v>5</c:v>
                </c:pt>
                <c:pt idx="103">
                  <c:v>-2</c:v>
                </c:pt>
                <c:pt idx="104">
                  <c:v>2</c:v>
                </c:pt>
                <c:pt idx="105">
                  <c:v>39.666666666666686</c:v>
                </c:pt>
                <c:pt idx="106">
                  <c:v>8</c:v>
                </c:pt>
                <c:pt idx="107">
                  <c:v>3</c:v>
                </c:pt>
                <c:pt idx="108">
                  <c:v>21</c:v>
                </c:pt>
                <c:pt idx="109">
                  <c:v>11</c:v>
                </c:pt>
                <c:pt idx="110">
                  <c:v>21.333333333333343</c:v>
                </c:pt>
                <c:pt idx="111">
                  <c:v>5</c:v>
                </c:pt>
                <c:pt idx="112">
                  <c:v>10.333333333333343</c:v>
                </c:pt>
                <c:pt idx="113">
                  <c:v>13</c:v>
                </c:pt>
                <c:pt idx="114">
                  <c:v>102</c:v>
                </c:pt>
                <c:pt idx="115">
                  <c:v>12</c:v>
                </c:pt>
                <c:pt idx="116">
                  <c:v>89.333333333333314</c:v>
                </c:pt>
                <c:pt idx="117">
                  <c:v>45</c:v>
                </c:pt>
                <c:pt idx="118">
                  <c:v>13</c:v>
                </c:pt>
                <c:pt idx="119">
                  <c:v>29</c:v>
                </c:pt>
                <c:pt idx="120">
                  <c:v>29</c:v>
                </c:pt>
                <c:pt idx="121">
                  <c:v>37</c:v>
                </c:pt>
                <c:pt idx="122">
                  <c:v>4</c:v>
                </c:pt>
                <c:pt idx="123">
                  <c:v>14</c:v>
                </c:pt>
                <c:pt idx="124">
                  <c:v>1</c:v>
                </c:pt>
                <c:pt idx="125">
                  <c:v>5</c:v>
                </c:pt>
                <c:pt idx="126">
                  <c:v>24</c:v>
                </c:pt>
                <c:pt idx="127">
                  <c:v>14</c:v>
                </c:pt>
                <c:pt idx="128">
                  <c:v>180</c:v>
                </c:pt>
                <c:pt idx="129">
                  <c:v>7</c:v>
                </c:pt>
                <c:pt idx="130">
                  <c:v>5</c:v>
                </c:pt>
                <c:pt idx="131">
                  <c:v>169</c:v>
                </c:pt>
                <c:pt idx="132">
                  <c:v>72</c:v>
                </c:pt>
                <c:pt idx="133">
                  <c:v>10</c:v>
                </c:pt>
                <c:pt idx="134">
                  <c:v>22</c:v>
                </c:pt>
                <c:pt idx="135">
                  <c:v>85</c:v>
                </c:pt>
                <c:pt idx="136">
                  <c:v>144</c:v>
                </c:pt>
                <c:pt idx="137">
                  <c:v>26</c:v>
                </c:pt>
                <c:pt idx="138">
                  <c:v>102</c:v>
                </c:pt>
                <c:pt idx="139">
                  <c:v>26</c:v>
                </c:pt>
                <c:pt idx="140">
                  <c:v>35</c:v>
                </c:pt>
                <c:pt idx="141">
                  <c:v>11</c:v>
                </c:pt>
                <c:pt idx="142">
                  <c:v>26</c:v>
                </c:pt>
                <c:pt idx="143">
                  <c:v>34</c:v>
                </c:pt>
                <c:pt idx="144">
                  <c:v>86.333333333333343</c:v>
                </c:pt>
                <c:pt idx="145">
                  <c:v>21</c:v>
                </c:pt>
                <c:pt idx="146">
                  <c:v>98</c:v>
                </c:pt>
                <c:pt idx="147">
                  <c:v>26.333333333333314</c:v>
                </c:pt>
                <c:pt idx="148">
                  <c:v>27</c:v>
                </c:pt>
                <c:pt idx="149">
                  <c:v>104.33333333333331</c:v>
                </c:pt>
                <c:pt idx="150">
                  <c:v>12</c:v>
                </c:pt>
                <c:pt idx="151">
                  <c:v>24</c:v>
                </c:pt>
                <c:pt idx="152">
                  <c:v>7.6666666666666643</c:v>
                </c:pt>
                <c:pt idx="153">
                  <c:v>159</c:v>
                </c:pt>
                <c:pt idx="154">
                  <c:v>80</c:v>
                </c:pt>
                <c:pt idx="155">
                  <c:v>17</c:v>
                </c:pt>
                <c:pt idx="156">
                  <c:v>204.66666666666669</c:v>
                </c:pt>
                <c:pt idx="157">
                  <c:v>92</c:v>
                </c:pt>
                <c:pt idx="158">
                  <c:v>9</c:v>
                </c:pt>
                <c:pt idx="159">
                  <c:v>97</c:v>
                </c:pt>
                <c:pt idx="160">
                  <c:v>37</c:v>
                </c:pt>
                <c:pt idx="161">
                  <c:v>22</c:v>
                </c:pt>
                <c:pt idx="162">
                  <c:v>49</c:v>
                </c:pt>
                <c:pt idx="163">
                  <c:v>2.6666666666666643</c:v>
                </c:pt>
                <c:pt idx="164">
                  <c:v>1</c:v>
                </c:pt>
                <c:pt idx="165">
                  <c:v>6</c:v>
                </c:pt>
                <c:pt idx="166">
                  <c:v>105.66666666666669</c:v>
                </c:pt>
                <c:pt idx="167">
                  <c:v>9</c:v>
                </c:pt>
                <c:pt idx="168">
                  <c:v>2</c:v>
                </c:pt>
                <c:pt idx="169">
                  <c:v>71</c:v>
                </c:pt>
                <c:pt idx="170">
                  <c:v>51.666666666666686</c:v>
                </c:pt>
                <c:pt idx="171">
                  <c:v>3</c:v>
                </c:pt>
                <c:pt idx="172">
                  <c:v>14</c:v>
                </c:pt>
                <c:pt idx="173">
                  <c:v>22.666666666666664</c:v>
                </c:pt>
                <c:pt idx="174">
                  <c:v>24</c:v>
                </c:pt>
                <c:pt idx="175">
                  <c:v>1</c:v>
                </c:pt>
                <c:pt idx="176">
                  <c:v>96.333333333333343</c:v>
                </c:pt>
                <c:pt idx="177">
                  <c:v>15.666666666666686</c:v>
                </c:pt>
                <c:pt idx="178">
                  <c:v>7</c:v>
                </c:pt>
                <c:pt idx="179">
                  <c:v>43.666666666666664</c:v>
                </c:pt>
                <c:pt idx="180">
                  <c:v>15</c:v>
                </c:pt>
                <c:pt idx="181">
                  <c:v>84</c:v>
                </c:pt>
                <c:pt idx="182">
                  <c:v>49</c:v>
                </c:pt>
                <c:pt idx="183">
                  <c:v>1</c:v>
                </c:pt>
                <c:pt idx="184">
                  <c:v>4</c:v>
                </c:pt>
                <c:pt idx="185">
                  <c:v>44</c:v>
                </c:pt>
                <c:pt idx="186">
                  <c:v>22</c:v>
                </c:pt>
                <c:pt idx="187">
                  <c:v>5</c:v>
                </c:pt>
                <c:pt idx="188">
                  <c:v>20</c:v>
                </c:pt>
                <c:pt idx="189">
                  <c:v>1</c:v>
                </c:pt>
                <c:pt idx="190">
                  <c:v>20</c:v>
                </c:pt>
                <c:pt idx="191">
                  <c:v>71</c:v>
                </c:pt>
                <c:pt idx="192">
                  <c:v>20</c:v>
                </c:pt>
                <c:pt idx="193">
                  <c:v>7.3333333333333428</c:v>
                </c:pt>
                <c:pt idx="194">
                  <c:v>259</c:v>
                </c:pt>
                <c:pt idx="195">
                  <c:v>3</c:v>
                </c:pt>
                <c:pt idx="196">
                  <c:v>320.33333333333331</c:v>
                </c:pt>
                <c:pt idx="197">
                  <c:v>5</c:v>
                </c:pt>
                <c:pt idx="198">
                  <c:v>7</c:v>
                </c:pt>
                <c:pt idx="199">
                  <c:v>46</c:v>
                </c:pt>
                <c:pt idx="200">
                  <c:v>1</c:v>
                </c:pt>
                <c:pt idx="201">
                  <c:v>11</c:v>
                </c:pt>
                <c:pt idx="202">
                  <c:v>83</c:v>
                </c:pt>
                <c:pt idx="203">
                  <c:v>31</c:v>
                </c:pt>
                <c:pt idx="204">
                  <c:v>6.3333333333333428</c:v>
                </c:pt>
                <c:pt idx="205">
                  <c:v>35</c:v>
                </c:pt>
                <c:pt idx="206">
                  <c:v>273</c:v>
                </c:pt>
                <c:pt idx="207">
                  <c:v>29.333333333333314</c:v>
                </c:pt>
                <c:pt idx="208">
                  <c:v>21</c:v>
                </c:pt>
                <c:pt idx="209">
                  <c:v>73</c:v>
                </c:pt>
                <c:pt idx="210">
                  <c:v>2</c:v>
                </c:pt>
                <c:pt idx="211">
                  <c:v>60</c:v>
                </c:pt>
                <c:pt idx="212">
                  <c:v>5</c:v>
                </c:pt>
                <c:pt idx="213">
                  <c:v>2</c:v>
                </c:pt>
                <c:pt idx="214">
                  <c:v>14</c:v>
                </c:pt>
                <c:pt idx="215">
                  <c:v>16.333333333333314</c:v>
                </c:pt>
                <c:pt idx="216">
                  <c:v>162</c:v>
                </c:pt>
                <c:pt idx="217">
                  <c:v>63</c:v>
                </c:pt>
                <c:pt idx="218">
                  <c:v>69</c:v>
                </c:pt>
                <c:pt idx="219">
                  <c:v>192</c:v>
                </c:pt>
                <c:pt idx="220">
                  <c:v>176.33333333333331</c:v>
                </c:pt>
                <c:pt idx="221">
                  <c:v>113</c:v>
                </c:pt>
                <c:pt idx="222">
                  <c:v>26</c:v>
                </c:pt>
                <c:pt idx="223">
                  <c:v>242</c:v>
                </c:pt>
                <c:pt idx="224">
                  <c:v>26</c:v>
                </c:pt>
                <c:pt idx="225">
                  <c:v>828</c:v>
                </c:pt>
                <c:pt idx="226">
                  <c:v>280</c:v>
                </c:pt>
                <c:pt idx="227">
                  <c:v>534</c:v>
                </c:pt>
                <c:pt idx="228">
                  <c:v>-1</c:v>
                </c:pt>
                <c:pt idx="229">
                  <c:v>37</c:v>
                </c:pt>
                <c:pt idx="230">
                  <c:v>1</c:v>
                </c:pt>
                <c:pt idx="231">
                  <c:v>15</c:v>
                </c:pt>
                <c:pt idx="232">
                  <c:v>419.33333333333331</c:v>
                </c:pt>
                <c:pt idx="233">
                  <c:v>0</c:v>
                </c:pt>
                <c:pt idx="234">
                  <c:v>4</c:v>
                </c:pt>
                <c:pt idx="235">
                  <c:v>23</c:v>
                </c:pt>
                <c:pt idx="236">
                  <c:v>525</c:v>
                </c:pt>
                <c:pt idx="237">
                  <c:v>83</c:v>
                </c:pt>
                <c:pt idx="238">
                  <c:v>269</c:v>
                </c:pt>
                <c:pt idx="239">
                  <c:v>452</c:v>
                </c:pt>
                <c:pt idx="240">
                  <c:v>112</c:v>
                </c:pt>
                <c:pt idx="241">
                  <c:v>8</c:v>
                </c:pt>
                <c:pt idx="242">
                  <c:v>44</c:v>
                </c:pt>
                <c:pt idx="243">
                  <c:v>3</c:v>
                </c:pt>
                <c:pt idx="244">
                  <c:v>3</c:v>
                </c:pt>
                <c:pt idx="245">
                  <c:v>784.33333333333337</c:v>
                </c:pt>
                <c:pt idx="246">
                  <c:v>9</c:v>
                </c:pt>
                <c:pt idx="247">
                  <c:v>390</c:v>
                </c:pt>
                <c:pt idx="248">
                  <c:v>87</c:v>
                </c:pt>
                <c:pt idx="249">
                  <c:v>124.33333333333331</c:v>
                </c:pt>
                <c:pt idx="250">
                  <c:v>409</c:v>
                </c:pt>
                <c:pt idx="251">
                  <c:v>47</c:v>
                </c:pt>
                <c:pt idx="252">
                  <c:v>46</c:v>
                </c:pt>
                <c:pt idx="253">
                  <c:v>268</c:v>
                </c:pt>
                <c:pt idx="254">
                  <c:v>43</c:v>
                </c:pt>
                <c:pt idx="256">
                  <c:v>74</c:v>
                </c:pt>
                <c:pt idx="257">
                  <c:v>315</c:v>
                </c:pt>
                <c:pt idx="258">
                  <c:v>138</c:v>
                </c:pt>
                <c:pt idx="259">
                  <c:v>225</c:v>
                </c:pt>
                <c:pt idx="260">
                  <c:v>213</c:v>
                </c:pt>
                <c:pt idx="261">
                  <c:v>24</c:v>
                </c:pt>
                <c:pt idx="262">
                  <c:v>72</c:v>
                </c:pt>
                <c:pt idx="263">
                  <c:v>362.33333333333331</c:v>
                </c:pt>
                <c:pt idx="264">
                  <c:v>49</c:v>
                </c:pt>
                <c:pt idx="265">
                  <c:v>18</c:v>
                </c:pt>
                <c:pt idx="266">
                  <c:v>435</c:v>
                </c:pt>
                <c:pt idx="267">
                  <c:v>79</c:v>
                </c:pt>
                <c:pt idx="268">
                  <c:v>256</c:v>
                </c:pt>
                <c:pt idx="269">
                  <c:v>516</c:v>
                </c:pt>
                <c:pt idx="270">
                  <c:v>819</c:v>
                </c:pt>
                <c:pt idx="271">
                  <c:v>115</c:v>
                </c:pt>
                <c:pt idx="272">
                  <c:v>160</c:v>
                </c:pt>
                <c:pt idx="273">
                  <c:v>707.33333333333326</c:v>
                </c:pt>
                <c:pt idx="274">
                  <c:v>642.33333333333326</c:v>
                </c:pt>
                <c:pt idx="275">
                  <c:v>66.333333333333329</c:v>
                </c:pt>
                <c:pt idx="276">
                  <c:v>713.33333333333326</c:v>
                </c:pt>
                <c:pt idx="277">
                  <c:v>656.33333333333326</c:v>
                </c:pt>
                <c:pt idx="278">
                  <c:v>3</c:v>
                </c:pt>
                <c:pt idx="279">
                  <c:v>196</c:v>
                </c:pt>
                <c:pt idx="280">
                  <c:v>388</c:v>
                </c:pt>
                <c:pt idx="281">
                  <c:v>2</c:v>
                </c:pt>
                <c:pt idx="282">
                  <c:v>786</c:v>
                </c:pt>
                <c:pt idx="283">
                  <c:v>139</c:v>
                </c:pt>
                <c:pt idx="284">
                  <c:v>45.333333333333329</c:v>
                </c:pt>
                <c:pt idx="285">
                  <c:v>949</c:v>
                </c:pt>
                <c:pt idx="286">
                  <c:v>574</c:v>
                </c:pt>
                <c:pt idx="287">
                  <c:v>816.33333333333326</c:v>
                </c:pt>
                <c:pt idx="288">
                  <c:v>49</c:v>
                </c:pt>
                <c:pt idx="289">
                  <c:v>235</c:v>
                </c:pt>
                <c:pt idx="290">
                  <c:v>283</c:v>
                </c:pt>
                <c:pt idx="291">
                  <c:v>18</c:v>
                </c:pt>
                <c:pt idx="292">
                  <c:v>22</c:v>
                </c:pt>
                <c:pt idx="293">
                  <c:v>70</c:v>
                </c:pt>
                <c:pt idx="294">
                  <c:v>182</c:v>
                </c:pt>
                <c:pt idx="295">
                  <c:v>688</c:v>
                </c:pt>
                <c:pt idx="296">
                  <c:v>378</c:v>
                </c:pt>
                <c:pt idx="297">
                  <c:v>439</c:v>
                </c:pt>
                <c:pt idx="298">
                  <c:v>29</c:v>
                </c:pt>
                <c:pt idx="299">
                  <c:v>637</c:v>
                </c:pt>
                <c:pt idx="300">
                  <c:v>334</c:v>
                </c:pt>
                <c:pt idx="301">
                  <c:v>30</c:v>
                </c:pt>
                <c:pt idx="302">
                  <c:v>9</c:v>
                </c:pt>
                <c:pt idx="303">
                  <c:v>690.33333333333326</c:v>
                </c:pt>
                <c:pt idx="304">
                  <c:v>507</c:v>
                </c:pt>
                <c:pt idx="305">
                  <c:v>76</c:v>
                </c:pt>
                <c:pt idx="306">
                  <c:v>11</c:v>
                </c:pt>
                <c:pt idx="307">
                  <c:v>3.6666666666666714</c:v>
                </c:pt>
                <c:pt idx="308">
                  <c:v>3.6666666666666714</c:v>
                </c:pt>
                <c:pt idx="309">
                  <c:v>14.333333333333343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9.3333333333333428</c:v>
                </c:pt>
                <c:pt idx="314">
                  <c:v>1</c:v>
                </c:pt>
                <c:pt idx="315">
                  <c:v>3</c:v>
                </c:pt>
                <c:pt idx="316">
                  <c:v>14</c:v>
                </c:pt>
                <c:pt idx="317">
                  <c:v>4</c:v>
                </c:pt>
                <c:pt idx="318">
                  <c:v>17</c:v>
                </c:pt>
                <c:pt idx="319">
                  <c:v>214</c:v>
                </c:pt>
                <c:pt idx="320">
                  <c:v>4</c:v>
                </c:pt>
                <c:pt idx="321">
                  <c:v>14</c:v>
                </c:pt>
                <c:pt idx="322">
                  <c:v>21</c:v>
                </c:pt>
                <c:pt idx="323">
                  <c:v>26</c:v>
                </c:pt>
                <c:pt idx="324">
                  <c:v>2</c:v>
                </c:pt>
                <c:pt idx="325">
                  <c:v>310</c:v>
                </c:pt>
                <c:pt idx="326">
                  <c:v>9</c:v>
                </c:pt>
                <c:pt idx="327">
                  <c:v>306</c:v>
                </c:pt>
                <c:pt idx="328">
                  <c:v>20</c:v>
                </c:pt>
                <c:pt idx="329">
                  <c:v>3</c:v>
                </c:pt>
                <c:pt idx="330">
                  <c:v>32.333333333333343</c:v>
                </c:pt>
                <c:pt idx="331">
                  <c:v>3.3333333333333286</c:v>
                </c:pt>
                <c:pt idx="332">
                  <c:v>19</c:v>
                </c:pt>
                <c:pt idx="333">
                  <c:v>97.333333333333329</c:v>
                </c:pt>
                <c:pt idx="334">
                  <c:v>312</c:v>
                </c:pt>
                <c:pt idx="335">
                  <c:v>9</c:v>
                </c:pt>
                <c:pt idx="336">
                  <c:v>3</c:v>
                </c:pt>
                <c:pt idx="337">
                  <c:v>33</c:v>
                </c:pt>
                <c:pt idx="338">
                  <c:v>94.666666666666657</c:v>
                </c:pt>
                <c:pt idx="339">
                  <c:v>9</c:v>
                </c:pt>
                <c:pt idx="340">
                  <c:v>1</c:v>
                </c:pt>
                <c:pt idx="341">
                  <c:v>91</c:v>
                </c:pt>
                <c:pt idx="342">
                  <c:v>3</c:v>
                </c:pt>
                <c:pt idx="343">
                  <c:v>56.666666666666671</c:v>
                </c:pt>
                <c:pt idx="344">
                  <c:v>22.666666666666657</c:v>
                </c:pt>
                <c:pt idx="345">
                  <c:v>8</c:v>
                </c:pt>
                <c:pt idx="346">
                  <c:v>21.666666666666671</c:v>
                </c:pt>
                <c:pt idx="347">
                  <c:v>6</c:v>
                </c:pt>
                <c:pt idx="348">
                  <c:v>33.333333333333329</c:v>
                </c:pt>
                <c:pt idx="349">
                  <c:v>2</c:v>
                </c:pt>
                <c:pt idx="350">
                  <c:v>13</c:v>
                </c:pt>
                <c:pt idx="351">
                  <c:v>2</c:v>
                </c:pt>
                <c:pt idx="352">
                  <c:v>3.6666666666666714</c:v>
                </c:pt>
                <c:pt idx="353">
                  <c:v>2</c:v>
                </c:pt>
                <c:pt idx="354">
                  <c:v>2</c:v>
                </c:pt>
                <c:pt idx="355">
                  <c:v>69.333333333333329</c:v>
                </c:pt>
                <c:pt idx="356">
                  <c:v>2</c:v>
                </c:pt>
                <c:pt idx="357">
                  <c:v>8</c:v>
                </c:pt>
                <c:pt idx="358">
                  <c:v>2</c:v>
                </c:pt>
                <c:pt idx="359">
                  <c:v>15</c:v>
                </c:pt>
                <c:pt idx="360">
                  <c:v>29</c:v>
                </c:pt>
                <c:pt idx="361">
                  <c:v>10</c:v>
                </c:pt>
                <c:pt idx="362">
                  <c:v>1</c:v>
                </c:pt>
                <c:pt idx="363">
                  <c:v>49</c:v>
                </c:pt>
                <c:pt idx="364">
                  <c:v>89</c:v>
                </c:pt>
                <c:pt idx="365">
                  <c:v>34</c:v>
                </c:pt>
                <c:pt idx="366">
                  <c:v>19</c:v>
                </c:pt>
                <c:pt idx="367">
                  <c:v>1</c:v>
                </c:pt>
                <c:pt idx="368">
                  <c:v>2</c:v>
                </c:pt>
                <c:pt idx="369">
                  <c:v>6</c:v>
                </c:pt>
                <c:pt idx="370">
                  <c:v>97.333333333333329</c:v>
                </c:pt>
                <c:pt idx="371">
                  <c:v>2</c:v>
                </c:pt>
                <c:pt idx="372">
                  <c:v>4</c:v>
                </c:pt>
                <c:pt idx="373">
                  <c:v>35</c:v>
                </c:pt>
                <c:pt idx="374">
                  <c:v>7</c:v>
                </c:pt>
                <c:pt idx="375">
                  <c:v>37.333333333333329</c:v>
                </c:pt>
                <c:pt idx="376">
                  <c:v>4</c:v>
                </c:pt>
                <c:pt idx="377">
                  <c:v>62.333333333333343</c:v>
                </c:pt>
                <c:pt idx="378">
                  <c:v>8.6666666666666572</c:v>
                </c:pt>
                <c:pt idx="379">
                  <c:v>19</c:v>
                </c:pt>
                <c:pt idx="380">
                  <c:v>17</c:v>
                </c:pt>
                <c:pt idx="381">
                  <c:v>8</c:v>
                </c:pt>
                <c:pt idx="382">
                  <c:v>8</c:v>
                </c:pt>
                <c:pt idx="383">
                  <c:v>25.666666666666657</c:v>
                </c:pt>
                <c:pt idx="384">
                  <c:v>11</c:v>
                </c:pt>
                <c:pt idx="385">
                  <c:v>2</c:v>
                </c:pt>
                <c:pt idx="386">
                  <c:v>17.666666666666671</c:v>
                </c:pt>
                <c:pt idx="387">
                  <c:v>1</c:v>
                </c:pt>
                <c:pt idx="388">
                  <c:v>38</c:v>
                </c:pt>
                <c:pt idx="389">
                  <c:v>31</c:v>
                </c:pt>
                <c:pt idx="390">
                  <c:v>21</c:v>
                </c:pt>
                <c:pt idx="391">
                  <c:v>8</c:v>
                </c:pt>
                <c:pt idx="392">
                  <c:v>14</c:v>
                </c:pt>
                <c:pt idx="393">
                  <c:v>30</c:v>
                </c:pt>
                <c:pt idx="394">
                  <c:v>124</c:v>
                </c:pt>
                <c:pt idx="395">
                  <c:v>36</c:v>
                </c:pt>
                <c:pt idx="396">
                  <c:v>4</c:v>
                </c:pt>
                <c:pt idx="397">
                  <c:v>142</c:v>
                </c:pt>
                <c:pt idx="398">
                  <c:v>11</c:v>
                </c:pt>
                <c:pt idx="399">
                  <c:v>450.66666666666663</c:v>
                </c:pt>
                <c:pt idx="400">
                  <c:v>174.33333333333334</c:v>
                </c:pt>
                <c:pt idx="401">
                  <c:v>3</c:v>
                </c:pt>
                <c:pt idx="402">
                  <c:v>164.66666666666666</c:v>
                </c:pt>
                <c:pt idx="403">
                  <c:v>396.66666666666663</c:v>
                </c:pt>
                <c:pt idx="404">
                  <c:v>2</c:v>
                </c:pt>
                <c:pt idx="405">
                  <c:v>2</c:v>
                </c:pt>
                <c:pt idx="406">
                  <c:v>9.3333333333333428</c:v>
                </c:pt>
                <c:pt idx="407">
                  <c:v>5</c:v>
                </c:pt>
                <c:pt idx="408">
                  <c:v>18</c:v>
                </c:pt>
                <c:pt idx="409">
                  <c:v>2</c:v>
                </c:pt>
                <c:pt idx="410">
                  <c:v>84.666666666666686</c:v>
                </c:pt>
                <c:pt idx="411">
                  <c:v>16.666666666666686</c:v>
                </c:pt>
                <c:pt idx="412">
                  <c:v>2</c:v>
                </c:pt>
                <c:pt idx="413">
                  <c:v>2</c:v>
                </c:pt>
                <c:pt idx="414">
                  <c:v>68</c:v>
                </c:pt>
                <c:pt idx="415">
                  <c:v>36</c:v>
                </c:pt>
                <c:pt idx="416">
                  <c:v>47</c:v>
                </c:pt>
                <c:pt idx="417">
                  <c:v>57</c:v>
                </c:pt>
                <c:pt idx="418">
                  <c:v>216</c:v>
                </c:pt>
                <c:pt idx="419">
                  <c:v>-1</c:v>
                </c:pt>
                <c:pt idx="420">
                  <c:v>184</c:v>
                </c:pt>
                <c:pt idx="421">
                  <c:v>29</c:v>
                </c:pt>
                <c:pt idx="422">
                  <c:v>509.66666666666669</c:v>
                </c:pt>
                <c:pt idx="423">
                  <c:v>534</c:v>
                </c:pt>
                <c:pt idx="424">
                  <c:v>36</c:v>
                </c:pt>
                <c:pt idx="425">
                  <c:v>540</c:v>
                </c:pt>
                <c:pt idx="426">
                  <c:v>1</c:v>
                </c:pt>
                <c:pt idx="427">
                  <c:v>328</c:v>
                </c:pt>
                <c:pt idx="428">
                  <c:v>450.66666666666669</c:v>
                </c:pt>
                <c:pt idx="429">
                  <c:v>497.66666666666669</c:v>
                </c:pt>
                <c:pt idx="430">
                  <c:v>2</c:v>
                </c:pt>
                <c:pt idx="431">
                  <c:v>46</c:v>
                </c:pt>
                <c:pt idx="432">
                  <c:v>465</c:v>
                </c:pt>
                <c:pt idx="433">
                  <c:v>0</c:v>
                </c:pt>
                <c:pt idx="434">
                  <c:v>554.66666666666674</c:v>
                </c:pt>
                <c:pt idx="435">
                  <c:v>2</c:v>
                </c:pt>
                <c:pt idx="436">
                  <c:v>97</c:v>
                </c:pt>
                <c:pt idx="437">
                  <c:v>35</c:v>
                </c:pt>
                <c:pt idx="438">
                  <c:v>2</c:v>
                </c:pt>
                <c:pt idx="439">
                  <c:v>499.66666666666669</c:v>
                </c:pt>
                <c:pt idx="440">
                  <c:v>176</c:v>
                </c:pt>
                <c:pt idx="441">
                  <c:v>1</c:v>
                </c:pt>
                <c:pt idx="442">
                  <c:v>651.66666666666674</c:v>
                </c:pt>
                <c:pt idx="443">
                  <c:v>11</c:v>
                </c:pt>
                <c:pt idx="444">
                  <c:v>645.66666666666674</c:v>
                </c:pt>
                <c:pt idx="445">
                  <c:v>485.66666666666669</c:v>
                </c:pt>
                <c:pt idx="446">
                  <c:v>43</c:v>
                </c:pt>
                <c:pt idx="447">
                  <c:v>2</c:v>
                </c:pt>
                <c:pt idx="448">
                  <c:v>4</c:v>
                </c:pt>
                <c:pt idx="449">
                  <c:v>544</c:v>
                </c:pt>
                <c:pt idx="450">
                  <c:v>36</c:v>
                </c:pt>
                <c:pt idx="451">
                  <c:v>8</c:v>
                </c:pt>
                <c:pt idx="452">
                  <c:v>183</c:v>
                </c:pt>
                <c:pt idx="453">
                  <c:v>81</c:v>
                </c:pt>
                <c:pt idx="454">
                  <c:v>48</c:v>
                </c:pt>
                <c:pt idx="455">
                  <c:v>2</c:v>
                </c:pt>
                <c:pt idx="456">
                  <c:v>561</c:v>
                </c:pt>
                <c:pt idx="457">
                  <c:v>729.66666666666674</c:v>
                </c:pt>
                <c:pt idx="458">
                  <c:v>550</c:v>
                </c:pt>
                <c:pt idx="459">
                  <c:v>29</c:v>
                </c:pt>
                <c:pt idx="460">
                  <c:v>5</c:v>
                </c:pt>
                <c:pt idx="461">
                  <c:v>1</c:v>
                </c:pt>
                <c:pt idx="462">
                  <c:v>32</c:v>
                </c:pt>
                <c:pt idx="463">
                  <c:v>580</c:v>
                </c:pt>
                <c:pt idx="464">
                  <c:v>713.66666666666674</c:v>
                </c:pt>
                <c:pt idx="465">
                  <c:v>461</c:v>
                </c:pt>
                <c:pt idx="466">
                  <c:v>25</c:v>
                </c:pt>
                <c:pt idx="467">
                  <c:v>335</c:v>
                </c:pt>
                <c:pt idx="468">
                  <c:v>37</c:v>
                </c:pt>
                <c:pt idx="469">
                  <c:v>2</c:v>
                </c:pt>
                <c:pt idx="470">
                  <c:v>22</c:v>
                </c:pt>
                <c:pt idx="471">
                  <c:v>218.66666666666666</c:v>
                </c:pt>
                <c:pt idx="472">
                  <c:v>56</c:v>
                </c:pt>
                <c:pt idx="473">
                  <c:v>248</c:v>
                </c:pt>
                <c:pt idx="474">
                  <c:v>566</c:v>
                </c:pt>
                <c:pt idx="475">
                  <c:v>18.333333333333343</c:v>
                </c:pt>
                <c:pt idx="476">
                  <c:v>2</c:v>
                </c:pt>
                <c:pt idx="477">
                  <c:v>2</c:v>
                </c:pt>
                <c:pt idx="478">
                  <c:v>234</c:v>
                </c:pt>
                <c:pt idx="479">
                  <c:v>-1</c:v>
                </c:pt>
                <c:pt idx="480">
                  <c:v>108</c:v>
                </c:pt>
                <c:pt idx="481">
                  <c:v>4</c:v>
                </c:pt>
                <c:pt idx="482">
                  <c:v>53</c:v>
                </c:pt>
                <c:pt idx="483">
                  <c:v>16</c:v>
                </c:pt>
                <c:pt idx="484">
                  <c:v>283</c:v>
                </c:pt>
                <c:pt idx="485">
                  <c:v>90</c:v>
                </c:pt>
                <c:pt idx="486">
                  <c:v>380.66666666666669</c:v>
                </c:pt>
                <c:pt idx="487">
                  <c:v>366.66666666666669</c:v>
                </c:pt>
                <c:pt idx="488">
                  <c:v>275.33333333333337</c:v>
                </c:pt>
                <c:pt idx="489">
                  <c:v>5</c:v>
                </c:pt>
                <c:pt idx="490">
                  <c:v>242</c:v>
                </c:pt>
                <c:pt idx="491">
                  <c:v>28</c:v>
                </c:pt>
                <c:pt idx="492">
                  <c:v>2</c:v>
                </c:pt>
                <c:pt idx="493">
                  <c:v>343</c:v>
                </c:pt>
                <c:pt idx="494">
                  <c:v>340</c:v>
                </c:pt>
                <c:pt idx="495">
                  <c:v>94</c:v>
                </c:pt>
                <c:pt idx="496">
                  <c:v>451</c:v>
                </c:pt>
                <c:pt idx="497">
                  <c:v>-1</c:v>
                </c:pt>
                <c:pt idx="498">
                  <c:v>2</c:v>
                </c:pt>
                <c:pt idx="499">
                  <c:v>314</c:v>
                </c:pt>
                <c:pt idx="500">
                  <c:v>4</c:v>
                </c:pt>
                <c:pt idx="501">
                  <c:v>128</c:v>
                </c:pt>
                <c:pt idx="502">
                  <c:v>2</c:v>
                </c:pt>
                <c:pt idx="503">
                  <c:v>120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9424320"/>
        <c:axId val="2029437920"/>
      </c:scatterChart>
      <c:valAx>
        <c:axId val="2029424320"/>
        <c:scaling>
          <c:orientation val="minMax"/>
          <c:max val="14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pt-PT"/>
          </a:p>
        </c:txPr>
        <c:crossAx val="2029437920"/>
        <c:crosses val="autoZero"/>
        <c:crossBetween val="midCat"/>
      </c:valAx>
      <c:valAx>
        <c:axId val="20294379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0294243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2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8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75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1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21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8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41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3F236A0-7FDE-4C6D-A725-66B6C6A9F508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A586526-761F-45D8-AC47-1274AFCFD48A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7027" y="540374"/>
            <a:ext cx="8361229" cy="2098226"/>
          </a:xfrm>
        </p:spPr>
        <p:txBody>
          <a:bodyPr/>
          <a:lstStyle/>
          <a:p>
            <a:r>
              <a:rPr lang="pt-PT" sz="6000" dirty="0" smtClean="0"/>
              <a:t>Agentes e Inteligência artificial distribuída</a:t>
            </a:r>
            <a:endParaRPr lang="pt-PT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86807" y="2878894"/>
            <a:ext cx="3263694" cy="1086237"/>
          </a:xfrm>
        </p:spPr>
        <p:txBody>
          <a:bodyPr/>
          <a:lstStyle/>
          <a:p>
            <a:r>
              <a:rPr lang="pt-PT" sz="2400" dirty="0" smtClean="0"/>
              <a:t>Simulação Rodoviária</a:t>
            </a:r>
          </a:p>
          <a:p>
            <a:r>
              <a:rPr lang="pt-PT" sz="2400" dirty="0"/>
              <a:t>2ª Entrega</a:t>
            </a:r>
          </a:p>
          <a:p>
            <a:endParaRPr lang="pt-PT" sz="2400" dirty="0" smtClean="0"/>
          </a:p>
          <a:p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305609" y="5291664"/>
            <a:ext cx="4063794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dirty="0" smtClean="0"/>
              <a:t>Cláudia Rodrigues up201508262</a:t>
            </a:r>
          </a:p>
          <a:p>
            <a:pPr algn="r"/>
            <a:r>
              <a:rPr lang="pt-PT" dirty="0" smtClean="0"/>
              <a:t>David Reis up201607927</a:t>
            </a:r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591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xão reta 20"/>
          <p:cNvCxnSpPr/>
          <p:nvPr/>
        </p:nvCxnSpPr>
        <p:spPr>
          <a:xfrm>
            <a:off x="885217" y="6702357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Estatísticas </a:t>
            </a:r>
            <a:r>
              <a:rPr lang="pt-PT" dirty="0"/>
              <a:t>sobre os dados recolhidos</a:t>
            </a:r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921112" y="2073794"/>
            <a:ext cx="578829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PT" sz="1700" dirty="0"/>
          </a:p>
          <a:p>
            <a:pPr algn="just"/>
            <a:endParaRPr lang="pt-PT" sz="1700" dirty="0"/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729582"/>
              </p:ext>
            </p:extLst>
          </p:nvPr>
        </p:nvGraphicFramePr>
        <p:xfrm>
          <a:off x="1023937" y="2960370"/>
          <a:ext cx="10617663" cy="3348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921112" y="2073794"/>
            <a:ext cx="970878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 smtClean="0"/>
              <a:t>Experiência 1 – parte 3</a:t>
            </a:r>
          </a:p>
          <a:p>
            <a:pPr algn="just"/>
            <a:r>
              <a:rPr lang="pt-PT" sz="1700" dirty="0" smtClean="0"/>
              <a:t>1 execução - 1000 carros</a:t>
            </a:r>
          </a:p>
          <a:p>
            <a:pPr algn="just"/>
            <a:endParaRPr lang="pt-PT" sz="1700" b="1" dirty="0" smtClean="0"/>
          </a:p>
          <a:p>
            <a:pPr algn="just"/>
            <a:endParaRPr lang="pt-PT" sz="1700" dirty="0"/>
          </a:p>
          <a:p>
            <a:pPr algn="just"/>
            <a:endParaRPr lang="pt-PT" sz="1700" dirty="0"/>
          </a:p>
        </p:txBody>
      </p:sp>
      <p:graphicFrame>
        <p:nvGraphicFramePr>
          <p:cNvPr id="13" name="Marcador de Posição de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0916"/>
              </p:ext>
            </p:extLst>
          </p:nvPr>
        </p:nvGraphicFramePr>
        <p:xfrm>
          <a:off x="6829572" y="1954907"/>
          <a:ext cx="4812029" cy="89381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57299"/>
                <a:gridCol w="1463040"/>
                <a:gridCol w="640080"/>
                <a:gridCol w="1451610"/>
              </a:tblGrid>
              <a:tr h="0">
                <a:tc>
                  <a:txBody>
                    <a:bodyPr/>
                    <a:lstStyle/>
                    <a:p>
                      <a:r>
                        <a:rPr lang="pt-PT" sz="1400" b="0" dirty="0" smtClean="0"/>
                        <a:t>Algoritmo de interseção</a:t>
                      </a:r>
                      <a:endParaRPr lang="pt-P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dirty="0" smtClean="0"/>
                        <a:t>Tempo </a:t>
                      </a:r>
                      <a:r>
                        <a:rPr lang="pt-PT" sz="1400" b="0" i="1" dirty="0" err="1" smtClean="0"/>
                        <a:t>spawn</a:t>
                      </a:r>
                      <a:r>
                        <a:rPr lang="pt-PT" sz="1400" b="0" i="1" dirty="0" smtClean="0"/>
                        <a:t> (</a:t>
                      </a:r>
                      <a:r>
                        <a:rPr lang="pt-PT" sz="1400" b="0" i="1" dirty="0" err="1" smtClean="0"/>
                        <a:t>ms</a:t>
                      </a:r>
                      <a:r>
                        <a:rPr lang="pt-PT" sz="1400" b="0" i="1" dirty="0" smtClean="0"/>
                        <a:t>)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i="1" dirty="0" smtClean="0"/>
                        <a:t>Mapa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1" dirty="0" smtClean="0"/>
                        <a:t>Média do Tempo espera (</a:t>
                      </a:r>
                      <a:r>
                        <a:rPr lang="pt-PT" sz="1400" b="1" dirty="0" err="1" smtClean="0"/>
                        <a:t>ticks</a:t>
                      </a:r>
                      <a:r>
                        <a:rPr lang="pt-PT" sz="1400" b="1" dirty="0" smtClean="0"/>
                        <a:t>)</a:t>
                      </a:r>
                      <a:endParaRPr lang="pt-PT" sz="1400" b="1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Random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Next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1000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teste1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68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r="17697" b="2126"/>
          <a:stretch/>
        </p:blipFill>
        <p:spPr>
          <a:xfrm>
            <a:off x="10272034" y="445580"/>
            <a:ext cx="1369566" cy="13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xão reta 20"/>
          <p:cNvCxnSpPr/>
          <p:nvPr/>
        </p:nvCxnSpPr>
        <p:spPr>
          <a:xfrm>
            <a:off x="885217" y="6702357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Estatísticas </a:t>
            </a:r>
            <a:r>
              <a:rPr lang="pt-PT" dirty="0"/>
              <a:t>sobre os dados recolhidos</a:t>
            </a:r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921112" y="2073794"/>
            <a:ext cx="104311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 smtClean="0"/>
              <a:t>Experiência 1 – parte 4</a:t>
            </a:r>
          </a:p>
          <a:p>
            <a:pPr algn="just"/>
            <a:r>
              <a:rPr lang="pt-PT" sz="1700" dirty="0" smtClean="0"/>
              <a:t>5 execuções </a:t>
            </a:r>
            <a:r>
              <a:rPr lang="pt-PT" sz="1700" dirty="0"/>
              <a:t>- </a:t>
            </a:r>
            <a:r>
              <a:rPr lang="pt-PT" sz="1700" dirty="0" smtClean="0"/>
              <a:t>100 </a:t>
            </a:r>
            <a:r>
              <a:rPr lang="pt-PT" sz="1700" dirty="0"/>
              <a:t>carros</a:t>
            </a: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954893"/>
              </p:ext>
            </p:extLst>
          </p:nvPr>
        </p:nvGraphicFramePr>
        <p:xfrm>
          <a:off x="921112" y="2988019"/>
          <a:ext cx="10878539" cy="3415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Marcador de Posição de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581535"/>
              </p:ext>
            </p:extLst>
          </p:nvPr>
        </p:nvGraphicFramePr>
        <p:xfrm>
          <a:off x="6829572" y="1954907"/>
          <a:ext cx="4812029" cy="8938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57299"/>
                <a:gridCol w="1463040"/>
                <a:gridCol w="640080"/>
                <a:gridCol w="1451610"/>
              </a:tblGrid>
              <a:tr h="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Algoritmo de interseção</a:t>
                      </a:r>
                      <a:endParaRPr lang="pt-P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Tempo </a:t>
                      </a:r>
                      <a:r>
                        <a:rPr lang="pt-PT" sz="1400" dirty="0" err="1" smtClean="0"/>
                        <a:t>spawn</a:t>
                      </a:r>
                      <a:r>
                        <a:rPr lang="pt-PT" sz="1400" dirty="0" smtClean="0"/>
                        <a:t> (</a:t>
                      </a:r>
                      <a:r>
                        <a:rPr lang="pt-PT" sz="1400" dirty="0" err="1" smtClean="0"/>
                        <a:t>ms</a:t>
                      </a:r>
                      <a:r>
                        <a:rPr lang="pt-PT" sz="1400" dirty="0" smtClean="0"/>
                        <a:t>)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Mapa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Média do Tempo espera (</a:t>
                      </a:r>
                      <a:r>
                        <a:rPr lang="pt-PT" sz="1400" dirty="0" err="1" smtClean="0"/>
                        <a:t>ticks</a:t>
                      </a:r>
                      <a:r>
                        <a:rPr lang="pt-PT" sz="1400" dirty="0" smtClean="0"/>
                        <a:t>)</a:t>
                      </a:r>
                      <a:endParaRPr lang="pt-PT" sz="1400" b="1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Random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Next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1000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teste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smtClean="0"/>
                        <a:t>121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r="3804" b="2270"/>
          <a:stretch/>
        </p:blipFill>
        <p:spPr>
          <a:xfrm>
            <a:off x="10272035" y="450427"/>
            <a:ext cx="1369566" cy="13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Estatísticas sobre os dados </a:t>
            </a:r>
            <a:r>
              <a:rPr lang="pt-PT" dirty="0" smtClean="0"/>
              <a:t>recolhidos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7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Análise dos dados com </a:t>
            </a:r>
            <a:r>
              <a:rPr lang="pt-PT" dirty="0" err="1" smtClean="0"/>
              <a:t>RapidMiner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1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75523" cy="1499616"/>
          </a:xfrm>
        </p:spPr>
        <p:txBody>
          <a:bodyPr>
            <a:normAutofit/>
          </a:bodyPr>
          <a:lstStyle/>
          <a:p>
            <a:r>
              <a:rPr lang="pt-PT" dirty="0"/>
              <a:t>Conclusões </a:t>
            </a:r>
            <a:r>
              <a:rPr lang="pt-PT" dirty="0" smtClean="0"/>
              <a:t>(análise </a:t>
            </a:r>
            <a:r>
              <a:rPr lang="pt-PT" dirty="0"/>
              <a:t>crítica e trabalho futuro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dirty="0" smtClean="0"/>
              <a:t>Pontos a melhorar: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1800" dirty="0" smtClean="0"/>
              <a:t>Maior escalabilidade.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1800" dirty="0" smtClean="0"/>
              <a:t>Previsão de </a:t>
            </a:r>
            <a:r>
              <a:rPr lang="pt-PT" sz="1800" i="1" dirty="0" err="1" smtClean="0"/>
              <a:t>deadlocks</a:t>
            </a:r>
            <a:r>
              <a:rPr lang="pt-PT" sz="1800" dirty="0" smtClean="0"/>
              <a:t> em situações como nenhum carro andar por não ter espaço na rua da frente.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1800" dirty="0" smtClean="0"/>
              <a:t>Aumentar e melhorar os algoritmos de interseção.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2707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Processos </a:t>
            </a:r>
            <a:r>
              <a:rPr lang="pt-PT" dirty="0" err="1" smtClean="0"/>
              <a:t>RapidMiner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889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Resultados de outras experiências </a:t>
            </a:r>
            <a:r>
              <a:rPr lang="pt-PT" dirty="0" smtClean="0"/>
              <a:t>interessantes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96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Outras </a:t>
            </a:r>
            <a:r>
              <a:rPr lang="pt-PT" dirty="0" smtClean="0"/>
              <a:t>observações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82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Simulação Rodoviária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Imagem 1 – Exemplo de execução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>
          <a:xfrm>
            <a:off x="1009651" y="466089"/>
            <a:ext cx="3816349" cy="3790527"/>
          </a:xfrm>
          <a:prstGeom prst="rect">
            <a:avLst/>
          </a:prstGeom>
        </p:spPr>
      </p:pic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660911" y="466089"/>
            <a:ext cx="5229695" cy="3790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pt-PT" sz="2000" b="1" dirty="0" smtClean="0"/>
              <a:t>Descrição do Problema</a:t>
            </a:r>
          </a:p>
          <a:p>
            <a:pPr>
              <a:buClr>
                <a:schemeClr val="tx1"/>
              </a:buClr>
            </a:pPr>
            <a:endParaRPr lang="pt-PT" sz="2000" b="1" dirty="0" smtClean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PT" dirty="0" smtClean="0"/>
              <a:t>Sistema de Gestão de Trânsito que otimiza o fluxo de tráfego.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PT" dirty="0" smtClean="0"/>
              <a:t>Substituição dos semáforos utilizados atualmente nas ruas.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PT" dirty="0" smtClean="0"/>
              <a:t>Assegura a segurança dos condutores, evitando acidentes.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pt-PT" dirty="0" smtClean="0"/>
              <a:t>Procura otimizar o tempo de espera dos condutores nas interseções.</a:t>
            </a:r>
          </a:p>
        </p:txBody>
      </p:sp>
    </p:spTree>
    <p:extLst>
      <p:ext uri="{BB962C8B-B14F-4D97-AF65-F5344CB8AC3E}">
        <p14:creationId xmlns:p14="http://schemas.microsoft.com/office/powerpoint/2010/main" val="36410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03051" cy="1499616"/>
          </a:xfrm>
        </p:spPr>
        <p:txBody>
          <a:bodyPr>
            <a:normAutofit/>
          </a:bodyPr>
          <a:lstStyle/>
          <a:p>
            <a:r>
              <a:rPr lang="pt-PT" dirty="0"/>
              <a:t>Descrição do problema de análise de </a:t>
            </a:r>
            <a:r>
              <a:rPr lang="pt-PT" dirty="0" smtClean="0"/>
              <a:t>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24127" y="2067732"/>
            <a:ext cx="9720071" cy="4023360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pt-PT" sz="2000" dirty="0" smtClean="0"/>
              <a:t>Realizar várias </a:t>
            </a:r>
            <a:r>
              <a:rPr lang="pt-PT" sz="2000" b="1" dirty="0"/>
              <a:t>simulações de tráfego rodoviário, </a:t>
            </a:r>
            <a:r>
              <a:rPr lang="pt-PT" sz="2000" dirty="0"/>
              <a:t>variando</a:t>
            </a:r>
            <a:r>
              <a:rPr lang="pt-PT" sz="2000" dirty="0" smtClean="0"/>
              <a:t>:</a:t>
            </a:r>
          </a:p>
          <a:p>
            <a:pPr lvl="2"/>
            <a:r>
              <a:rPr lang="pt-PT" sz="1700" dirty="0"/>
              <a:t>Mapa selecionado</a:t>
            </a:r>
          </a:p>
          <a:p>
            <a:pPr lvl="2"/>
            <a:r>
              <a:rPr lang="pt-PT" sz="1700" dirty="0"/>
              <a:t>Algoritmo de seleção das interseções</a:t>
            </a:r>
          </a:p>
          <a:p>
            <a:pPr lvl="2"/>
            <a:r>
              <a:rPr lang="pt-PT" sz="1700" dirty="0"/>
              <a:t>Velocidade com que se adicionam carros ao </a:t>
            </a:r>
            <a:r>
              <a:rPr lang="pt-PT" sz="1700" dirty="0" smtClean="0"/>
              <a:t>sistema</a:t>
            </a:r>
          </a:p>
          <a:p>
            <a:pPr marL="310896" lvl="2" indent="0">
              <a:buNone/>
            </a:pPr>
            <a:endParaRPr lang="pt-PT" sz="500" dirty="0"/>
          </a:p>
          <a:p>
            <a:pPr lvl="1">
              <a:buFontTx/>
              <a:buChar char="-"/>
            </a:pPr>
            <a:r>
              <a:rPr lang="pt-PT" sz="2000" dirty="0"/>
              <a:t>Estimar tempo total que um veículo demora a efetuar o seu percurso.</a:t>
            </a:r>
          </a:p>
          <a:p>
            <a:pPr lvl="1">
              <a:buFontTx/>
              <a:buChar char="-"/>
            </a:pPr>
            <a:r>
              <a:rPr lang="pt-PT" sz="2000" dirty="0"/>
              <a:t>Através deste, deduzir o tempo total de espera</a:t>
            </a:r>
            <a:r>
              <a:rPr lang="pt-PT" sz="2000" dirty="0" smtClean="0"/>
              <a:t>.</a:t>
            </a:r>
          </a:p>
          <a:p>
            <a:pPr lvl="1">
              <a:buFontTx/>
              <a:buChar char="-"/>
            </a:pPr>
            <a:endParaRPr lang="pt-PT" sz="2000" dirty="0"/>
          </a:p>
          <a:p>
            <a:pPr lvl="1">
              <a:buFontTx/>
              <a:buChar char="-"/>
            </a:pPr>
            <a:endParaRPr lang="pt-PT" sz="2000" dirty="0"/>
          </a:p>
          <a:p>
            <a:pPr lvl="1">
              <a:buFontTx/>
              <a:buChar char="-"/>
            </a:pPr>
            <a:endParaRPr lang="pt-PT" sz="2000" b="1" dirty="0"/>
          </a:p>
          <a:p>
            <a:pPr lvl="1">
              <a:buFontTx/>
              <a:buChar char="-"/>
            </a:pPr>
            <a:endParaRPr lang="pt-PT" sz="2200" dirty="0" smtClean="0"/>
          </a:p>
          <a:p>
            <a:endParaRPr lang="pt-PT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09213"/>
              </p:ext>
            </p:extLst>
          </p:nvPr>
        </p:nvGraphicFramePr>
        <p:xfrm>
          <a:off x="1024127" y="4519769"/>
          <a:ext cx="9415812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38604"/>
                <a:gridCol w="3138604"/>
                <a:gridCol w="3138604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Variáveis</a:t>
                      </a:r>
                      <a:r>
                        <a:rPr lang="pt-PT" baseline="0" dirty="0" smtClean="0"/>
                        <a:t> independentes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Variáveis dependentes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Variáveis deduzidas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Tempo entrada</a:t>
                      </a:r>
                      <a:r>
                        <a:rPr lang="pt-PT" baseline="0" dirty="0" smtClean="0"/>
                        <a:t> no sistema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Tempo</a:t>
                      </a:r>
                      <a:r>
                        <a:rPr lang="pt-PT" baseline="0" dirty="0" smtClean="0"/>
                        <a:t> total percurso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Distância percorrida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Ponto entrada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Tempo total previsto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Ponto saída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Tempo total de espera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Velocidade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35560" cy="1499616"/>
          </a:xfrm>
        </p:spPr>
        <p:txBody>
          <a:bodyPr/>
          <a:lstStyle/>
          <a:p>
            <a:r>
              <a:rPr lang="pt-PT" dirty="0"/>
              <a:t>Descrição do problema de análise de dados</a:t>
            </a:r>
          </a:p>
        </p:txBody>
      </p:sp>
      <p:sp>
        <p:nvSpPr>
          <p:cNvPr id="4" name="Retângulo arredondado 3"/>
          <p:cNvSpPr/>
          <p:nvPr/>
        </p:nvSpPr>
        <p:spPr>
          <a:xfrm>
            <a:off x="999083" y="2239735"/>
            <a:ext cx="1995055" cy="14962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entrada</a:t>
            </a:r>
          </a:p>
          <a:p>
            <a:pPr algn="ctr"/>
            <a:r>
              <a:rPr lang="pt-PT" dirty="0" smtClean="0"/>
              <a:t>Ponto inicial</a:t>
            </a:r>
          </a:p>
          <a:p>
            <a:pPr algn="ctr"/>
            <a:r>
              <a:rPr lang="pt-PT" dirty="0" smtClean="0"/>
              <a:t>Ponto final</a:t>
            </a:r>
          </a:p>
          <a:p>
            <a:pPr algn="ctr"/>
            <a:r>
              <a:rPr lang="pt-PT" dirty="0" smtClean="0"/>
              <a:t>Velocidade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11" y="3736026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solidFill>
                  <a:schemeClr val="tx2"/>
                </a:solidFill>
              </a:rPr>
              <a:t>Variáveis independentes</a:t>
            </a:r>
            <a:endParaRPr lang="pt-PT" i="1" dirty="0">
              <a:solidFill>
                <a:schemeClr val="tx2"/>
              </a:solidFill>
            </a:endParaRPr>
          </a:p>
        </p:txBody>
      </p:sp>
      <p:cxnSp>
        <p:nvCxnSpPr>
          <p:cNvPr id="6" name="Conexão reta unidirecional 5"/>
          <p:cNvCxnSpPr/>
          <p:nvPr/>
        </p:nvCxnSpPr>
        <p:spPr>
          <a:xfrm>
            <a:off x="2994138" y="2987880"/>
            <a:ext cx="95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3991665" y="2629482"/>
            <a:ext cx="1995055" cy="7167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total percurso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91665" y="3366694"/>
            <a:ext cx="20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solidFill>
                  <a:schemeClr val="tx2"/>
                </a:solidFill>
              </a:rPr>
              <a:t>Variável dependente</a:t>
            </a:r>
            <a:endParaRPr lang="pt-PT" i="1" dirty="0">
              <a:solidFill>
                <a:schemeClr val="tx2"/>
              </a:solidFill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45997" y="4514737"/>
            <a:ext cx="1995055" cy="7167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Percurso efetuado pelo veículo</a:t>
            </a:r>
            <a:endParaRPr lang="pt-PT" dirty="0"/>
          </a:p>
        </p:txBody>
      </p:sp>
      <p:sp>
        <p:nvSpPr>
          <p:cNvPr id="10" name="Retângulo arredondado 9"/>
          <p:cNvSpPr/>
          <p:nvPr/>
        </p:nvSpPr>
        <p:spPr>
          <a:xfrm>
            <a:off x="3280498" y="4514737"/>
            <a:ext cx="1995055" cy="716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Distância percorrida</a:t>
            </a:r>
            <a:endParaRPr lang="pt-PT" dirty="0"/>
          </a:p>
        </p:txBody>
      </p:sp>
      <p:cxnSp>
        <p:nvCxnSpPr>
          <p:cNvPr id="11" name="Conexão reta unidirecional 10"/>
          <p:cNvCxnSpPr>
            <a:stCxn id="9" idx="3"/>
            <a:endCxn id="10" idx="1"/>
          </p:cNvCxnSpPr>
          <p:nvPr/>
        </p:nvCxnSpPr>
        <p:spPr>
          <a:xfrm>
            <a:off x="2841052" y="4873135"/>
            <a:ext cx="43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6154385" y="4514737"/>
            <a:ext cx="1995055" cy="716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previsto</a:t>
            </a:r>
            <a:endParaRPr lang="pt-PT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3280497" y="5417786"/>
            <a:ext cx="1995055" cy="7167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Velocidade</a:t>
            </a:r>
            <a:endParaRPr lang="pt-PT" dirty="0"/>
          </a:p>
        </p:txBody>
      </p:sp>
      <p:cxnSp>
        <p:nvCxnSpPr>
          <p:cNvPr id="17" name="Conexão reta unidirecional 16"/>
          <p:cNvCxnSpPr>
            <a:stCxn id="10" idx="3"/>
            <a:endCxn id="13" idx="1"/>
          </p:cNvCxnSpPr>
          <p:nvPr/>
        </p:nvCxnSpPr>
        <p:spPr>
          <a:xfrm>
            <a:off x="5275553" y="4873135"/>
            <a:ext cx="878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em ângulos retos 18"/>
          <p:cNvCxnSpPr>
            <a:stCxn id="15" idx="3"/>
            <a:endCxn id="13" idx="1"/>
          </p:cNvCxnSpPr>
          <p:nvPr/>
        </p:nvCxnSpPr>
        <p:spPr>
          <a:xfrm flipV="1">
            <a:off x="5275552" y="4873135"/>
            <a:ext cx="878833" cy="903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19"/>
          <p:cNvSpPr/>
          <p:nvPr/>
        </p:nvSpPr>
        <p:spPr>
          <a:xfrm>
            <a:off x="6154384" y="5406854"/>
            <a:ext cx="1995055" cy="7167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total percurso</a:t>
            </a:r>
            <a:endParaRPr lang="pt-PT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8898457" y="4514736"/>
            <a:ext cx="1995055" cy="716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Tempo de espera</a:t>
            </a:r>
            <a:endParaRPr lang="pt-PT" dirty="0"/>
          </a:p>
        </p:txBody>
      </p:sp>
      <p:cxnSp>
        <p:nvCxnSpPr>
          <p:cNvPr id="24" name="Conexão reta 23"/>
          <p:cNvCxnSpPr>
            <a:stCxn id="13" idx="3"/>
            <a:endCxn id="22" idx="1"/>
          </p:cNvCxnSpPr>
          <p:nvPr/>
        </p:nvCxnSpPr>
        <p:spPr>
          <a:xfrm flipV="1">
            <a:off x="8149440" y="4873134"/>
            <a:ext cx="7490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em ângulos retos 25"/>
          <p:cNvCxnSpPr>
            <a:stCxn id="20" idx="3"/>
            <a:endCxn id="22" idx="1"/>
          </p:cNvCxnSpPr>
          <p:nvPr/>
        </p:nvCxnSpPr>
        <p:spPr>
          <a:xfrm flipV="1">
            <a:off x="8149439" y="4873134"/>
            <a:ext cx="749018" cy="892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82111" y="5990612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solidFill>
                  <a:schemeClr val="tx2"/>
                </a:solidFill>
              </a:rPr>
              <a:t>Variáveis deduzidas</a:t>
            </a:r>
            <a:endParaRPr lang="pt-PT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8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Experiências </a:t>
            </a:r>
            <a:r>
              <a:rPr lang="pt-PT" dirty="0" smtClean="0"/>
              <a:t>realizadas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766462" y="2096708"/>
            <a:ext cx="3491345" cy="4023360"/>
          </a:xfrm>
        </p:spPr>
        <p:txBody>
          <a:bodyPr>
            <a:normAutofit/>
          </a:bodyPr>
          <a:lstStyle/>
          <a:p>
            <a:pPr algn="just"/>
            <a:r>
              <a:rPr lang="pt-PT" sz="1700" dirty="0" smtClean="0"/>
              <a:t>Foram realizadas diversas </a:t>
            </a:r>
            <a:r>
              <a:rPr lang="pt-PT" sz="1700" dirty="0" smtClean="0"/>
              <a:t>experiências. </a:t>
            </a:r>
            <a:r>
              <a:rPr lang="pt-PT" sz="1700" dirty="0" smtClean="0"/>
              <a:t>Para tal, é criado um ficheiro Excel que permite a análise futura dos dados. </a:t>
            </a:r>
          </a:p>
          <a:p>
            <a:pPr algn="just"/>
            <a:r>
              <a:rPr lang="pt-PT" sz="1700" dirty="0" smtClean="0"/>
              <a:t>A primeira folha contêm dados relativos á previsão do tempo total do percurso, </a:t>
            </a:r>
            <a:r>
              <a:rPr lang="pt-PT" sz="1700" dirty="0" smtClean="0"/>
              <a:t>de </a:t>
            </a:r>
            <a:r>
              <a:rPr lang="pt-PT" sz="1700" dirty="0" smtClean="0"/>
              <a:t>acordo com as variáveis independentes, e a segunda folha dados </a:t>
            </a:r>
            <a:r>
              <a:rPr lang="pt-PT" sz="1700" dirty="0" smtClean="0"/>
              <a:t>adicionais.</a:t>
            </a:r>
            <a:endParaRPr lang="pt-PT" sz="1700" dirty="0" smtClean="0"/>
          </a:p>
          <a:p>
            <a:pPr algn="just"/>
            <a:r>
              <a:rPr lang="pt-PT" sz="1700" dirty="0" smtClean="0"/>
              <a:t>O tempo de entrada é um tempo do sistema, enquanto que o tempo de percurso é medido em </a:t>
            </a:r>
            <a:r>
              <a:rPr lang="pt-PT" sz="1700" dirty="0" err="1" smtClean="0"/>
              <a:t>ticks</a:t>
            </a:r>
            <a:r>
              <a:rPr lang="pt-PT" sz="1700" dirty="0" smtClean="0"/>
              <a:t>, através no número de chamadas ao </a:t>
            </a:r>
            <a:r>
              <a:rPr lang="pt-PT" sz="1700" i="1" dirty="0" err="1" smtClean="0"/>
              <a:t>CarMoving</a:t>
            </a:r>
            <a:r>
              <a:rPr lang="pt-PT" sz="1700" dirty="0" smtClean="0"/>
              <a:t> </a:t>
            </a:r>
            <a:r>
              <a:rPr lang="pt-PT" sz="1700" dirty="0" err="1" smtClean="0"/>
              <a:t>ticker</a:t>
            </a:r>
            <a:r>
              <a:rPr lang="pt-PT" sz="1700" dirty="0" smtClean="0"/>
              <a:t> </a:t>
            </a:r>
            <a:r>
              <a:rPr lang="pt-PT" sz="1700" dirty="0" err="1" smtClean="0"/>
              <a:t>behaviour</a:t>
            </a:r>
            <a:r>
              <a:rPr lang="pt-PT" sz="1700" dirty="0" smtClean="0"/>
              <a:t>.</a:t>
            </a:r>
            <a:endParaRPr lang="pt-PT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0"/>
          <a:stretch/>
        </p:blipFill>
        <p:spPr>
          <a:xfrm>
            <a:off x="1024128" y="2084832"/>
            <a:ext cx="2867025" cy="37452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4"/>
          <a:stretch/>
        </p:blipFill>
        <p:spPr>
          <a:xfrm>
            <a:off x="4223539" y="2096708"/>
            <a:ext cx="2838450" cy="373337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24128" y="5935402"/>
            <a:ext cx="167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smtClean="0">
                <a:solidFill>
                  <a:schemeClr val="tx2"/>
                </a:solidFill>
              </a:rPr>
              <a:t>Documento Excel</a:t>
            </a:r>
            <a:endParaRPr lang="pt-PT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Experiências realizadas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r="3804" b="2270"/>
          <a:stretch/>
        </p:blipFill>
        <p:spPr>
          <a:xfrm>
            <a:off x="1160314" y="3899235"/>
            <a:ext cx="2305037" cy="2238918"/>
          </a:xfrm>
          <a:prstGeom prst="rect">
            <a:avLst/>
          </a:prstGeom>
        </p:spPr>
      </p:pic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1024129" y="1856009"/>
            <a:ext cx="9720071" cy="4140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 smtClean="0"/>
              <a:t>Análise do </a:t>
            </a:r>
            <a:r>
              <a:rPr lang="pt-PT" sz="1700" u="sng" dirty="0" smtClean="0"/>
              <a:t>tempo de espera dos </a:t>
            </a:r>
            <a:r>
              <a:rPr lang="pt-PT" sz="1700" u="sng" dirty="0" smtClean="0"/>
              <a:t>veículos</a:t>
            </a:r>
            <a:r>
              <a:rPr lang="pt-PT" sz="1700" dirty="0" smtClean="0"/>
              <a:t>, variando o ambiente:</a:t>
            </a:r>
            <a:endParaRPr lang="pt-PT" sz="1700" dirty="0" smtClean="0"/>
          </a:p>
          <a:p>
            <a:r>
              <a:rPr lang="pt-PT" sz="1700" dirty="0"/>
              <a:t>1. </a:t>
            </a:r>
            <a:r>
              <a:rPr lang="pt-PT" sz="1700" dirty="0" smtClean="0"/>
              <a:t>Algoritmo de </a:t>
            </a:r>
            <a:r>
              <a:rPr lang="pt-PT" sz="1700" dirty="0" smtClean="0"/>
              <a:t>interseção</a:t>
            </a:r>
          </a:p>
          <a:p>
            <a:r>
              <a:rPr lang="pt-PT" sz="1700" dirty="0" smtClean="0"/>
              <a:t>2. </a:t>
            </a:r>
            <a:r>
              <a:rPr lang="pt-PT" sz="1700" dirty="0" smtClean="0"/>
              <a:t>Tempo de </a:t>
            </a:r>
            <a:r>
              <a:rPr lang="pt-PT" sz="1700" dirty="0" err="1" smtClean="0"/>
              <a:t>spawn</a:t>
            </a:r>
            <a:endParaRPr lang="pt-PT" sz="1700" dirty="0" smtClean="0"/>
          </a:p>
          <a:p>
            <a:r>
              <a:rPr lang="pt-PT" sz="1700" dirty="0" smtClean="0"/>
              <a:t>3. </a:t>
            </a:r>
            <a:r>
              <a:rPr lang="pt-PT" sz="1700" dirty="0" smtClean="0"/>
              <a:t>Mapa </a:t>
            </a:r>
            <a:endParaRPr lang="pt-PT" sz="1700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1160314" y="6183535"/>
            <a:ext cx="2305037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teste.xml</a:t>
            </a:r>
            <a:endParaRPr lang="pt-PT" sz="1600" dirty="0"/>
          </a:p>
        </p:txBody>
      </p:sp>
      <p:sp>
        <p:nvSpPr>
          <p:cNvPr id="14" name="Retângulo 13"/>
          <p:cNvSpPr/>
          <p:nvPr/>
        </p:nvSpPr>
        <p:spPr>
          <a:xfrm>
            <a:off x="7073900" y="1219200"/>
            <a:ext cx="1700445" cy="891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Algoritmo de seleção das interseções</a:t>
            </a:r>
            <a:endParaRPr lang="pt-PT" sz="1600" dirty="0"/>
          </a:p>
        </p:txBody>
      </p:sp>
      <p:sp>
        <p:nvSpPr>
          <p:cNvPr id="15" name="Retângulo 14"/>
          <p:cNvSpPr/>
          <p:nvPr/>
        </p:nvSpPr>
        <p:spPr>
          <a:xfrm>
            <a:off x="9312474" y="2036784"/>
            <a:ext cx="2137918" cy="389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Random</a:t>
            </a:r>
            <a:r>
              <a:rPr lang="pt-PT" sz="1600" dirty="0" smtClean="0"/>
              <a:t> </a:t>
            </a:r>
            <a:r>
              <a:rPr lang="pt-PT" sz="1600" dirty="0" err="1" smtClean="0"/>
              <a:t>Next</a:t>
            </a:r>
            <a:endParaRPr lang="pt-PT" sz="1600" dirty="0"/>
          </a:p>
        </p:txBody>
      </p:sp>
      <p:sp>
        <p:nvSpPr>
          <p:cNvPr id="16" name="Retângulo 15"/>
          <p:cNvSpPr/>
          <p:nvPr/>
        </p:nvSpPr>
        <p:spPr>
          <a:xfrm>
            <a:off x="9312474" y="1572775"/>
            <a:ext cx="2137917" cy="3822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First</a:t>
            </a:r>
            <a:r>
              <a:rPr lang="pt-PT" sz="1600" dirty="0" smtClean="0"/>
              <a:t> Come </a:t>
            </a:r>
            <a:r>
              <a:rPr lang="pt-PT" sz="1600" dirty="0" err="1" smtClean="0"/>
              <a:t>First</a:t>
            </a:r>
            <a:r>
              <a:rPr lang="pt-PT" sz="1600" dirty="0" smtClean="0"/>
              <a:t> </a:t>
            </a:r>
            <a:r>
              <a:rPr lang="pt-PT" sz="1600" dirty="0" err="1" smtClean="0"/>
              <a:t>Served</a:t>
            </a:r>
            <a:endParaRPr lang="pt-PT" sz="1600" dirty="0"/>
          </a:p>
        </p:txBody>
      </p:sp>
      <p:sp>
        <p:nvSpPr>
          <p:cNvPr id="17" name="Retângulo 16"/>
          <p:cNvSpPr/>
          <p:nvPr/>
        </p:nvSpPr>
        <p:spPr>
          <a:xfrm>
            <a:off x="9312477" y="1085712"/>
            <a:ext cx="2137914" cy="3822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Collision</a:t>
            </a:r>
            <a:r>
              <a:rPr lang="pt-PT" sz="1600" dirty="0" smtClean="0"/>
              <a:t> </a:t>
            </a:r>
            <a:r>
              <a:rPr lang="pt-PT" sz="1600" dirty="0" err="1" smtClean="0"/>
              <a:t>Detection</a:t>
            </a:r>
            <a:endParaRPr lang="pt-PT" sz="1600" dirty="0"/>
          </a:p>
        </p:txBody>
      </p:sp>
      <p:cxnSp>
        <p:nvCxnSpPr>
          <p:cNvPr id="19" name="Conexão curva 18"/>
          <p:cNvCxnSpPr>
            <a:stCxn id="14" idx="3"/>
          </p:cNvCxnSpPr>
          <p:nvPr/>
        </p:nvCxnSpPr>
        <p:spPr>
          <a:xfrm flipV="1">
            <a:off x="8774345" y="1276861"/>
            <a:ext cx="538131" cy="388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curva 19"/>
          <p:cNvCxnSpPr>
            <a:stCxn id="14" idx="3"/>
            <a:endCxn id="16" idx="1"/>
          </p:cNvCxnSpPr>
          <p:nvPr/>
        </p:nvCxnSpPr>
        <p:spPr>
          <a:xfrm>
            <a:off x="8774345" y="1664861"/>
            <a:ext cx="538129" cy="99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curva 22"/>
          <p:cNvCxnSpPr>
            <a:stCxn id="14" idx="3"/>
            <a:endCxn id="15" idx="1"/>
          </p:cNvCxnSpPr>
          <p:nvPr/>
        </p:nvCxnSpPr>
        <p:spPr>
          <a:xfrm>
            <a:off x="8774345" y="1664861"/>
            <a:ext cx="538129" cy="566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7073900" y="2755172"/>
            <a:ext cx="1700445" cy="4511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Tempo de </a:t>
            </a:r>
            <a:r>
              <a:rPr lang="pt-PT" sz="1600" dirty="0" err="1" smtClean="0"/>
              <a:t>spawn</a:t>
            </a:r>
            <a:endParaRPr lang="pt-PT" sz="1600" dirty="0"/>
          </a:p>
        </p:txBody>
      </p:sp>
      <p:sp>
        <p:nvSpPr>
          <p:cNvPr id="45" name="Retângulo 44"/>
          <p:cNvSpPr/>
          <p:nvPr/>
        </p:nvSpPr>
        <p:spPr>
          <a:xfrm>
            <a:off x="9312478" y="2792040"/>
            <a:ext cx="2137914" cy="3822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500ms, 1000ms</a:t>
            </a:r>
            <a:endParaRPr lang="pt-PT" sz="1600" dirty="0"/>
          </a:p>
        </p:txBody>
      </p:sp>
      <p:cxnSp>
        <p:nvCxnSpPr>
          <p:cNvPr id="56" name="Conexão reta unidirecional 55"/>
          <p:cNvCxnSpPr>
            <a:stCxn id="42" idx="3"/>
            <a:endCxn id="45" idx="1"/>
          </p:cNvCxnSpPr>
          <p:nvPr/>
        </p:nvCxnSpPr>
        <p:spPr>
          <a:xfrm>
            <a:off x="8774345" y="2980757"/>
            <a:ext cx="538133" cy="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m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8" r="11983" b="6756"/>
          <a:stretch/>
        </p:blipFill>
        <p:spPr>
          <a:xfrm>
            <a:off x="3669629" y="3899235"/>
            <a:ext cx="2341496" cy="2236736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r="17697" b="2126"/>
          <a:stretch/>
        </p:blipFill>
        <p:spPr>
          <a:xfrm>
            <a:off x="8774345" y="3899235"/>
            <a:ext cx="2333967" cy="2236736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1" r="6138" b="5600"/>
          <a:stretch/>
        </p:blipFill>
        <p:spPr>
          <a:xfrm>
            <a:off x="6215403" y="3899235"/>
            <a:ext cx="2354664" cy="2236736"/>
          </a:xfrm>
          <a:prstGeom prst="rect">
            <a:avLst/>
          </a:prstGeom>
        </p:spPr>
      </p:pic>
      <p:sp>
        <p:nvSpPr>
          <p:cNvPr id="67" name="Retângulo 66"/>
          <p:cNvSpPr/>
          <p:nvPr/>
        </p:nvSpPr>
        <p:spPr>
          <a:xfrm>
            <a:off x="3669629" y="6183535"/>
            <a:ext cx="2341496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teste3.xml</a:t>
            </a:r>
            <a:endParaRPr lang="pt-PT" sz="1600" dirty="0"/>
          </a:p>
        </p:txBody>
      </p:sp>
      <p:sp>
        <p:nvSpPr>
          <p:cNvPr id="68" name="Retângulo 67"/>
          <p:cNvSpPr/>
          <p:nvPr/>
        </p:nvSpPr>
        <p:spPr>
          <a:xfrm>
            <a:off x="6215403" y="6179522"/>
            <a:ext cx="2354664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teste2.xml</a:t>
            </a:r>
            <a:endParaRPr lang="pt-PT" sz="1600" dirty="0"/>
          </a:p>
        </p:txBody>
      </p:sp>
      <p:sp>
        <p:nvSpPr>
          <p:cNvPr id="69" name="Retângulo 68"/>
          <p:cNvSpPr/>
          <p:nvPr/>
        </p:nvSpPr>
        <p:spPr>
          <a:xfrm>
            <a:off x="8774345" y="6179521"/>
            <a:ext cx="2333967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teste1.xml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42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xão reta 20"/>
          <p:cNvCxnSpPr/>
          <p:nvPr/>
        </p:nvCxnSpPr>
        <p:spPr>
          <a:xfrm>
            <a:off x="885217" y="6702357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Estatísticas </a:t>
            </a:r>
            <a:r>
              <a:rPr lang="pt-PT" dirty="0"/>
              <a:t>sobre os dados recolhidos</a:t>
            </a:r>
            <a:endParaRPr lang="pt-PT" dirty="0"/>
          </a:p>
        </p:txBody>
      </p:sp>
      <p:graphicFrame>
        <p:nvGraphicFramePr>
          <p:cNvPr id="10" name="Marcador de Posição de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66175"/>
              </p:ext>
            </p:extLst>
          </p:nvPr>
        </p:nvGraphicFramePr>
        <p:xfrm>
          <a:off x="7258050" y="2782778"/>
          <a:ext cx="4277106" cy="23766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52472"/>
                <a:gridCol w="1365526"/>
                <a:gridCol w="1159108"/>
              </a:tblGrid>
              <a:tr h="0">
                <a:tc>
                  <a:txBody>
                    <a:bodyPr/>
                    <a:lstStyle/>
                    <a:p>
                      <a:r>
                        <a:rPr lang="pt-PT" sz="1400" b="0" dirty="0" smtClean="0"/>
                        <a:t>Algoritmo de interseção</a:t>
                      </a:r>
                      <a:endParaRPr lang="pt-P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dirty="0" smtClean="0"/>
                        <a:t>Tempo </a:t>
                      </a:r>
                      <a:r>
                        <a:rPr lang="pt-PT" sz="1400" b="0" i="1" dirty="0" err="1" smtClean="0"/>
                        <a:t>spawn</a:t>
                      </a:r>
                      <a:r>
                        <a:rPr lang="pt-PT" sz="1400" b="0" i="1" dirty="0" smtClean="0"/>
                        <a:t> (</a:t>
                      </a:r>
                      <a:r>
                        <a:rPr lang="pt-PT" sz="1400" b="0" i="1" dirty="0" err="1" smtClean="0"/>
                        <a:t>ms</a:t>
                      </a:r>
                      <a:r>
                        <a:rPr lang="pt-PT" sz="1400" b="0" i="1" dirty="0" smtClean="0"/>
                        <a:t>)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dirty="0" smtClean="0"/>
                        <a:t>Média do Tempo espera (</a:t>
                      </a:r>
                      <a:r>
                        <a:rPr lang="pt-PT" sz="1400" b="0" dirty="0" err="1" smtClean="0"/>
                        <a:t>ticks</a:t>
                      </a:r>
                      <a:r>
                        <a:rPr lang="pt-PT" sz="1400" b="0" dirty="0" smtClean="0"/>
                        <a:t>)</a:t>
                      </a:r>
                      <a:endParaRPr lang="pt-PT" sz="1400" b="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Random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Next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1000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53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500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186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First</a:t>
                      </a:r>
                      <a:r>
                        <a:rPr lang="pt-PT" sz="1400" dirty="0" smtClean="0"/>
                        <a:t> Come </a:t>
                      </a:r>
                      <a:r>
                        <a:rPr lang="pt-PT" sz="1400" dirty="0" err="1" smtClean="0"/>
                        <a:t>First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dirty="0" err="1" smtClean="0"/>
                        <a:t>Served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1000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120</a:t>
                      </a:r>
                      <a:endParaRPr lang="pt-PT" sz="1400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500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226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921112" y="2073794"/>
            <a:ext cx="591402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 smtClean="0"/>
              <a:t>Experiência 1 - parte 1</a:t>
            </a:r>
          </a:p>
          <a:p>
            <a:pPr algn="just"/>
            <a:endParaRPr lang="pt-PT" sz="1700" b="1" dirty="0" smtClean="0"/>
          </a:p>
          <a:p>
            <a:pPr algn="just"/>
            <a:r>
              <a:rPr lang="pt-PT" sz="1700" dirty="0" smtClean="0"/>
              <a:t>A primeira experiência teve como objetivo medir a </a:t>
            </a:r>
            <a:r>
              <a:rPr lang="pt-PT" sz="1700" b="1" dirty="0" smtClean="0"/>
              <a:t>variação do tempo de espera de um veículo ao longo do tempo</a:t>
            </a:r>
            <a:r>
              <a:rPr lang="pt-PT" sz="1700" dirty="0" smtClean="0"/>
              <a:t>, variando o algoritmo e cadência com que se adicionam carros ao sistema.</a:t>
            </a:r>
          </a:p>
          <a:p>
            <a:pPr algn="just"/>
            <a:r>
              <a:rPr lang="pt-PT" sz="1700" dirty="0" smtClean="0"/>
              <a:t>Para </a:t>
            </a:r>
            <a:r>
              <a:rPr lang="pt-PT" sz="1700" dirty="0"/>
              <a:t>tal, executamos o programa e analisamos os dados dos primeiros 100 </a:t>
            </a:r>
            <a:r>
              <a:rPr lang="pt-PT" sz="1700" dirty="0" smtClean="0"/>
              <a:t>carros. Foi utilizado o mapa maior, de forma a obter resultados mais realísticos.</a:t>
            </a:r>
          </a:p>
          <a:p>
            <a:pPr algn="just"/>
            <a:r>
              <a:rPr lang="pt-PT" sz="1700" dirty="0"/>
              <a:t>Ao analisar os resultados, foi possível verificar que não existe uma relação definida entre o tempo de espera e o tempo de entrada no sistema, pois os veículos são adicionados de forma </a:t>
            </a:r>
            <a:r>
              <a:rPr lang="pt-PT" sz="1700" dirty="0" smtClean="0"/>
              <a:t>aleatória, e que apenas que tende a ser menor inicialmente.</a:t>
            </a:r>
          </a:p>
          <a:p>
            <a:pPr algn="just"/>
            <a:endParaRPr lang="pt-PT" sz="1700" dirty="0"/>
          </a:p>
          <a:p>
            <a:pPr algn="just"/>
            <a:endParaRPr lang="pt-PT" sz="1700" dirty="0"/>
          </a:p>
          <a:p>
            <a:pPr algn="just"/>
            <a:endParaRPr lang="pt-PT" sz="1700" dirty="0"/>
          </a:p>
        </p:txBody>
      </p:sp>
      <p:sp>
        <p:nvSpPr>
          <p:cNvPr id="12" name="Retângulo 11"/>
          <p:cNvSpPr/>
          <p:nvPr/>
        </p:nvSpPr>
        <p:spPr>
          <a:xfrm>
            <a:off x="921112" y="5230704"/>
            <a:ext cx="1061404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dirty="0" smtClean="0"/>
              <a:t>Foi </a:t>
            </a:r>
            <a:r>
              <a:rPr lang="pt-PT" sz="1700" dirty="0"/>
              <a:t>também possível concluir </a:t>
            </a:r>
            <a:r>
              <a:rPr lang="pt-PT" sz="1700" dirty="0" smtClean="0"/>
              <a:t>que:</a:t>
            </a:r>
          </a:p>
          <a:p>
            <a:pPr marL="285750" indent="-285750" algn="just">
              <a:buFontTx/>
              <a:buChar char="-"/>
            </a:pPr>
            <a:r>
              <a:rPr lang="pt-PT" sz="1700" dirty="0" smtClean="0"/>
              <a:t>O algoritmo </a:t>
            </a:r>
            <a:r>
              <a:rPr lang="pt-PT" sz="1700" i="1" dirty="0" err="1"/>
              <a:t>random</a:t>
            </a:r>
            <a:r>
              <a:rPr lang="pt-PT" sz="1700" i="1" dirty="0"/>
              <a:t> </a:t>
            </a:r>
            <a:r>
              <a:rPr lang="pt-PT" sz="1700" i="1" dirty="0" err="1"/>
              <a:t>next</a:t>
            </a:r>
            <a:r>
              <a:rPr lang="pt-PT" sz="1700" i="1" dirty="0"/>
              <a:t> </a:t>
            </a:r>
            <a:r>
              <a:rPr lang="pt-PT" sz="1700" dirty="0" smtClean="0"/>
              <a:t>é o </a:t>
            </a:r>
            <a:r>
              <a:rPr lang="pt-PT" sz="1700" dirty="0"/>
              <a:t>mais eficiente, diminuindo o tempo médio de espera dos </a:t>
            </a:r>
            <a:r>
              <a:rPr lang="pt-PT" sz="1700" dirty="0" smtClean="0"/>
              <a:t>veículos.</a:t>
            </a:r>
          </a:p>
          <a:p>
            <a:pPr marL="285750" indent="-285750" algn="just">
              <a:buFontTx/>
              <a:buChar char="-"/>
            </a:pPr>
            <a:r>
              <a:rPr lang="pt-PT" sz="1700" dirty="0" smtClean="0"/>
              <a:t>A variação do tempo de </a:t>
            </a:r>
            <a:r>
              <a:rPr lang="pt-PT" sz="1700" dirty="0" err="1" smtClean="0"/>
              <a:t>spawn</a:t>
            </a:r>
            <a:r>
              <a:rPr lang="pt-PT" sz="1700" dirty="0" smtClean="0"/>
              <a:t> introduz mais carros no sistema, logo o tempo de espera dos veículos aumenta devido ao aumento do tráfego rodoviário.</a:t>
            </a:r>
          </a:p>
          <a:p>
            <a:pPr marL="285750" indent="-285750" algn="just">
              <a:buFontTx/>
              <a:buChar char="-"/>
            </a:pPr>
            <a:r>
              <a:rPr lang="pt-PT" sz="1700" dirty="0" smtClean="0"/>
              <a:t>Em mapas maiores o tempo de espera aumenta também, devido ao percurso dos veículos ser, em média,  maior.</a:t>
            </a:r>
          </a:p>
        </p:txBody>
      </p:sp>
      <p:sp>
        <p:nvSpPr>
          <p:cNvPr id="3" name="Retângulo 2"/>
          <p:cNvSpPr/>
          <p:nvPr/>
        </p:nvSpPr>
        <p:spPr>
          <a:xfrm>
            <a:off x="8641080" y="2009615"/>
            <a:ext cx="2929971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Tempo de </a:t>
            </a:r>
            <a:r>
              <a:rPr lang="pt-PT" sz="1600" dirty="0"/>
              <a:t>entrada no </a:t>
            </a:r>
            <a:r>
              <a:rPr lang="pt-PT" sz="1600" dirty="0" smtClean="0"/>
              <a:t>sistema</a:t>
            </a:r>
            <a:endParaRPr lang="pt-PT" sz="16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r="3804" b="2270"/>
          <a:stretch/>
        </p:blipFill>
        <p:spPr>
          <a:xfrm>
            <a:off x="10272035" y="450427"/>
            <a:ext cx="1369566" cy="13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áfico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381681"/>
              </p:ext>
            </p:extLst>
          </p:nvPr>
        </p:nvGraphicFramePr>
        <p:xfrm>
          <a:off x="6765196" y="3973503"/>
          <a:ext cx="516264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Gráfico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57858"/>
              </p:ext>
            </p:extLst>
          </p:nvPr>
        </p:nvGraphicFramePr>
        <p:xfrm>
          <a:off x="1655432" y="3959157"/>
          <a:ext cx="4981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Gráfico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82069"/>
              </p:ext>
            </p:extLst>
          </p:nvPr>
        </p:nvGraphicFramePr>
        <p:xfrm>
          <a:off x="1545082" y="1140886"/>
          <a:ext cx="5085432" cy="264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tângulo 11"/>
          <p:cNvSpPr/>
          <p:nvPr/>
        </p:nvSpPr>
        <p:spPr>
          <a:xfrm>
            <a:off x="885217" y="554477"/>
            <a:ext cx="1100451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                  </a:t>
            </a:r>
            <a:r>
              <a:rPr lang="pt-PT" sz="1600" dirty="0" err="1" smtClean="0"/>
              <a:t>Random</a:t>
            </a:r>
            <a:r>
              <a:rPr lang="pt-PT" sz="1600" dirty="0" smtClean="0"/>
              <a:t> </a:t>
            </a:r>
            <a:r>
              <a:rPr lang="pt-PT" sz="1600" dirty="0" err="1" smtClean="0"/>
              <a:t>Next</a:t>
            </a:r>
            <a:r>
              <a:rPr lang="pt-PT" sz="1600" dirty="0" smtClean="0"/>
              <a:t> 		</a:t>
            </a:r>
            <a:r>
              <a:rPr lang="pt-PT" sz="1600" dirty="0" smtClean="0"/>
              <a:t>		                              </a:t>
            </a:r>
            <a:r>
              <a:rPr lang="pt-PT" sz="1600" dirty="0" err="1" smtClean="0"/>
              <a:t>First</a:t>
            </a:r>
            <a:r>
              <a:rPr lang="pt-PT" sz="1600" dirty="0" smtClean="0"/>
              <a:t> Come </a:t>
            </a:r>
            <a:r>
              <a:rPr lang="pt-PT" sz="1600" dirty="0" err="1" smtClean="0"/>
              <a:t>First</a:t>
            </a:r>
            <a:r>
              <a:rPr lang="pt-PT" sz="1600" dirty="0" smtClean="0"/>
              <a:t> </a:t>
            </a:r>
            <a:r>
              <a:rPr lang="pt-PT" sz="1600" dirty="0" err="1" smtClean="0"/>
              <a:t>Served</a:t>
            </a:r>
            <a:r>
              <a:rPr lang="pt-PT" sz="1600" dirty="0" smtClean="0"/>
              <a:t>	       </a:t>
            </a:r>
            <a:r>
              <a:rPr lang="pt-PT" sz="1600" dirty="0" smtClean="0"/>
              <a:t>        </a:t>
            </a:r>
            <a:r>
              <a:rPr lang="pt-PT" sz="1600" dirty="0" smtClean="0"/>
              <a:t>	</a:t>
            </a:r>
            <a:r>
              <a:rPr lang="pt-PT" sz="1600" dirty="0" smtClean="0"/>
              <a:t>  </a:t>
            </a:r>
            <a:endParaRPr lang="pt-PT" sz="1600" dirty="0"/>
          </a:p>
        </p:txBody>
      </p:sp>
      <p:sp>
        <p:nvSpPr>
          <p:cNvPr id="14" name="Retângulo 13"/>
          <p:cNvSpPr/>
          <p:nvPr/>
        </p:nvSpPr>
        <p:spPr>
          <a:xfrm>
            <a:off x="885217" y="184826"/>
            <a:ext cx="1108953" cy="369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Algoritmo</a:t>
            </a:r>
            <a:endParaRPr lang="pt-PT" sz="1600" dirty="0"/>
          </a:p>
        </p:txBody>
      </p:sp>
      <p:sp>
        <p:nvSpPr>
          <p:cNvPr id="16" name="Retângulo 15"/>
          <p:cNvSpPr/>
          <p:nvPr/>
        </p:nvSpPr>
        <p:spPr>
          <a:xfrm>
            <a:off x="97277" y="1011677"/>
            <a:ext cx="787940" cy="6420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Spawn Time</a:t>
            </a:r>
            <a:endParaRPr lang="pt-PT" sz="1600" dirty="0"/>
          </a:p>
        </p:txBody>
      </p:sp>
      <p:sp>
        <p:nvSpPr>
          <p:cNvPr id="17" name="Retângulo 16"/>
          <p:cNvSpPr/>
          <p:nvPr/>
        </p:nvSpPr>
        <p:spPr>
          <a:xfrm>
            <a:off x="885217" y="1011677"/>
            <a:ext cx="642026" cy="56906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500</a:t>
            </a:r>
            <a:endParaRPr lang="pt-PT" sz="1600" dirty="0" smtClean="0"/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endParaRPr lang="pt-PT" sz="1600" dirty="0" smtClean="0"/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endParaRPr lang="pt-PT" sz="1600" dirty="0"/>
          </a:p>
          <a:p>
            <a:pPr algn="ctr"/>
            <a:endParaRPr lang="pt-PT" sz="1600" dirty="0"/>
          </a:p>
          <a:p>
            <a:pPr algn="ctr"/>
            <a:endParaRPr lang="pt-PT" sz="1600" dirty="0" smtClean="0"/>
          </a:p>
          <a:p>
            <a:pPr algn="ctr"/>
            <a:r>
              <a:rPr lang="pt-PT" sz="1600" dirty="0" smtClean="0"/>
              <a:t>1000</a:t>
            </a:r>
            <a:endParaRPr lang="pt-PT" sz="1600" dirty="0"/>
          </a:p>
        </p:txBody>
      </p:sp>
      <p:cxnSp>
        <p:nvCxnSpPr>
          <p:cNvPr id="20" name="Conexão reta 19"/>
          <p:cNvCxnSpPr/>
          <p:nvPr/>
        </p:nvCxnSpPr>
        <p:spPr>
          <a:xfrm>
            <a:off x="930255" y="3846427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>
            <a:off x="885217" y="6702357"/>
            <a:ext cx="109144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858561" y="4043421"/>
            <a:ext cx="653750" cy="4826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53</a:t>
            </a:r>
            <a:endParaRPr lang="pt-PT" sz="1100" dirty="0"/>
          </a:p>
        </p:txBody>
      </p:sp>
      <p:sp>
        <p:nvSpPr>
          <p:cNvPr id="29" name="Oval 28"/>
          <p:cNvSpPr/>
          <p:nvPr/>
        </p:nvSpPr>
        <p:spPr>
          <a:xfrm>
            <a:off x="11423389" y="4043421"/>
            <a:ext cx="653750" cy="4826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120</a:t>
            </a:r>
            <a:endParaRPr lang="pt-PT" sz="1100" dirty="0"/>
          </a:p>
        </p:txBody>
      </p:sp>
      <p:sp>
        <p:nvSpPr>
          <p:cNvPr id="31" name="Oval 30"/>
          <p:cNvSpPr/>
          <p:nvPr/>
        </p:nvSpPr>
        <p:spPr>
          <a:xfrm>
            <a:off x="5858561" y="1284097"/>
            <a:ext cx="653750" cy="4826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186</a:t>
            </a:r>
            <a:endParaRPr lang="pt-PT" sz="1100" dirty="0"/>
          </a:p>
        </p:txBody>
      </p:sp>
      <p:graphicFrame>
        <p:nvGraphicFramePr>
          <p:cNvPr id="36" name="Gráfico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814459"/>
              </p:ext>
            </p:extLst>
          </p:nvPr>
        </p:nvGraphicFramePr>
        <p:xfrm>
          <a:off x="6675552" y="1171086"/>
          <a:ext cx="52522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Oval 36"/>
          <p:cNvSpPr/>
          <p:nvPr/>
        </p:nvSpPr>
        <p:spPr>
          <a:xfrm>
            <a:off x="11333745" y="1351292"/>
            <a:ext cx="653750" cy="48260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226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4463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69334"/>
              </p:ext>
            </p:extLst>
          </p:nvPr>
        </p:nvGraphicFramePr>
        <p:xfrm>
          <a:off x="8165267" y="4026053"/>
          <a:ext cx="3634384" cy="267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/>
          <p:cNvSpPr/>
          <p:nvPr/>
        </p:nvSpPr>
        <p:spPr>
          <a:xfrm>
            <a:off x="851824" y="3225923"/>
            <a:ext cx="10723919" cy="457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Random</a:t>
            </a:r>
            <a:r>
              <a:rPr lang="pt-PT" sz="1600" dirty="0" smtClean="0"/>
              <a:t> </a:t>
            </a:r>
            <a:r>
              <a:rPr lang="pt-PT" sz="1600" dirty="0" err="1" smtClean="0"/>
              <a:t>Next</a:t>
            </a:r>
            <a:r>
              <a:rPr lang="pt-PT" sz="1600" dirty="0" smtClean="0"/>
              <a:t> </a:t>
            </a:r>
            <a:r>
              <a:rPr lang="pt-PT" sz="1600" dirty="0" smtClean="0"/>
              <a:t>                              </a:t>
            </a:r>
            <a:r>
              <a:rPr lang="pt-PT" sz="1600" dirty="0" smtClean="0"/>
              <a:t>	</a:t>
            </a:r>
            <a:r>
              <a:rPr lang="pt-PT" sz="1600" dirty="0" err="1" smtClean="0"/>
              <a:t>First</a:t>
            </a:r>
            <a:r>
              <a:rPr lang="pt-PT" sz="1600" dirty="0" smtClean="0"/>
              <a:t> </a:t>
            </a:r>
            <a:r>
              <a:rPr lang="pt-PT" sz="1600" dirty="0" smtClean="0"/>
              <a:t>Come </a:t>
            </a:r>
            <a:r>
              <a:rPr lang="pt-PT" sz="1600" dirty="0" err="1" smtClean="0"/>
              <a:t>First</a:t>
            </a:r>
            <a:r>
              <a:rPr lang="pt-PT" sz="1600" dirty="0" smtClean="0"/>
              <a:t> </a:t>
            </a:r>
            <a:r>
              <a:rPr lang="pt-PT" sz="1600" dirty="0" err="1" smtClean="0"/>
              <a:t>Served</a:t>
            </a:r>
            <a:r>
              <a:rPr lang="pt-PT" sz="1600" dirty="0" smtClean="0"/>
              <a:t>	</a:t>
            </a:r>
            <a:r>
              <a:rPr lang="pt-PT" sz="1600" dirty="0" smtClean="0"/>
              <a:t>             </a:t>
            </a:r>
            <a:r>
              <a:rPr lang="pt-PT" sz="1600" dirty="0" err="1" smtClean="0"/>
              <a:t>Collision</a:t>
            </a:r>
            <a:r>
              <a:rPr lang="pt-PT" sz="1600" dirty="0" smtClean="0"/>
              <a:t> </a:t>
            </a:r>
            <a:r>
              <a:rPr lang="pt-PT" sz="1600" dirty="0" err="1" smtClean="0"/>
              <a:t>Detection</a:t>
            </a:r>
            <a:r>
              <a:rPr lang="pt-PT" sz="1600" dirty="0" smtClean="0"/>
              <a:t>    </a:t>
            </a:r>
            <a:r>
              <a:rPr lang="pt-PT" sz="1600" dirty="0" smtClean="0"/>
              <a:t>	</a:t>
            </a:r>
            <a:r>
              <a:rPr lang="pt-PT" sz="1600" dirty="0" smtClean="0"/>
              <a:t>  </a:t>
            </a:r>
            <a:endParaRPr lang="pt-PT" sz="1600" dirty="0"/>
          </a:p>
        </p:txBody>
      </p:sp>
      <p:graphicFrame>
        <p:nvGraphicFramePr>
          <p:cNvPr id="24" name="Gráfico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874362"/>
              </p:ext>
            </p:extLst>
          </p:nvPr>
        </p:nvGraphicFramePr>
        <p:xfrm>
          <a:off x="851823" y="4007461"/>
          <a:ext cx="3803303" cy="2694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Oval 24"/>
          <p:cNvSpPr/>
          <p:nvPr/>
        </p:nvSpPr>
        <p:spPr>
          <a:xfrm>
            <a:off x="3545214" y="4048576"/>
            <a:ext cx="569948" cy="4315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32</a:t>
            </a:r>
            <a:endParaRPr lang="pt-PT" sz="1100" dirty="0"/>
          </a:p>
        </p:txBody>
      </p:sp>
      <p:graphicFrame>
        <p:nvGraphicFramePr>
          <p:cNvPr id="28" name="Gráfico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439096"/>
              </p:ext>
            </p:extLst>
          </p:nvPr>
        </p:nvGraphicFramePr>
        <p:xfrm>
          <a:off x="4540308" y="4007461"/>
          <a:ext cx="3975795" cy="2694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Oval 28"/>
          <p:cNvSpPr/>
          <p:nvPr/>
        </p:nvSpPr>
        <p:spPr>
          <a:xfrm>
            <a:off x="7314974" y="4048576"/>
            <a:ext cx="569948" cy="4315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55</a:t>
            </a:r>
            <a:endParaRPr lang="pt-PT" sz="1100" dirty="0"/>
          </a:p>
        </p:txBody>
      </p:sp>
      <p:graphicFrame>
        <p:nvGraphicFramePr>
          <p:cNvPr id="30" name="Marcador de Posição de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522376"/>
              </p:ext>
            </p:extLst>
          </p:nvPr>
        </p:nvGraphicFramePr>
        <p:xfrm>
          <a:off x="9196543" y="2103205"/>
          <a:ext cx="2445057" cy="6804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0909"/>
                <a:gridCol w="744148"/>
              </a:tblGrid>
              <a:tr h="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Tempo </a:t>
                      </a:r>
                      <a:r>
                        <a:rPr lang="pt-PT" sz="1400" dirty="0" err="1" smtClean="0"/>
                        <a:t>spawn</a:t>
                      </a:r>
                      <a:r>
                        <a:rPr lang="pt-PT" sz="1400" dirty="0" smtClean="0"/>
                        <a:t> (</a:t>
                      </a:r>
                      <a:r>
                        <a:rPr lang="pt-PT" sz="1400" dirty="0" err="1" smtClean="0"/>
                        <a:t>ms</a:t>
                      </a:r>
                      <a:r>
                        <a:rPr lang="pt-PT" sz="1400" dirty="0" smtClean="0"/>
                        <a:t>)</a:t>
                      </a:r>
                      <a:endParaRPr lang="pt-PT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Mapa</a:t>
                      </a:r>
                      <a:endParaRPr lang="pt-PT" sz="1400" b="0" i="1" dirty="0"/>
                    </a:p>
                  </a:txBody>
                  <a:tcPr/>
                </a:tc>
              </a:tr>
              <a:tr h="375659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1000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teste1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ítulo 7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dirty="0" smtClean="0"/>
              <a:t>Estatísticas </a:t>
            </a:r>
            <a:r>
              <a:rPr lang="pt-PT" dirty="0"/>
              <a:t>sobre os dados recolhidos</a:t>
            </a:r>
            <a:endParaRPr lang="pt-PT" dirty="0"/>
          </a:p>
        </p:txBody>
      </p:sp>
      <p:sp>
        <p:nvSpPr>
          <p:cNvPr id="32" name="Retângulo 31"/>
          <p:cNvSpPr/>
          <p:nvPr/>
        </p:nvSpPr>
        <p:spPr>
          <a:xfrm>
            <a:off x="921112" y="2073794"/>
            <a:ext cx="104311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b="1" dirty="0" smtClean="0"/>
              <a:t>Experiência 1 – parte 2</a:t>
            </a:r>
          </a:p>
          <a:p>
            <a:pPr algn="just"/>
            <a:r>
              <a:rPr lang="pt-PT" sz="1700" dirty="0" smtClean="0"/>
              <a:t>1 execução </a:t>
            </a:r>
            <a:r>
              <a:rPr lang="pt-PT" sz="1700" dirty="0"/>
              <a:t>- </a:t>
            </a:r>
            <a:r>
              <a:rPr lang="pt-PT" sz="1700" dirty="0" smtClean="0"/>
              <a:t>50 </a:t>
            </a:r>
            <a:r>
              <a:rPr lang="pt-PT" sz="1700" dirty="0"/>
              <a:t>carros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r="17697" b="2126"/>
          <a:stretch/>
        </p:blipFill>
        <p:spPr>
          <a:xfrm>
            <a:off x="10272034" y="445580"/>
            <a:ext cx="1369566" cy="1312511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11005795" y="4048576"/>
            <a:ext cx="569948" cy="4315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78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40119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742</TotalTime>
  <Words>717</Words>
  <Application>Microsoft Office PowerPoint</Application>
  <PresentationFormat>Ecrã Panorâmico</PresentationFormat>
  <Paragraphs>158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Franklin Gothic Book</vt:lpstr>
      <vt:lpstr>Tw Cen MT</vt:lpstr>
      <vt:lpstr>Tw Cen MT Condensed</vt:lpstr>
      <vt:lpstr>Wingdings</vt:lpstr>
      <vt:lpstr>Wingdings 3</vt:lpstr>
      <vt:lpstr>Integral</vt:lpstr>
      <vt:lpstr>Agentes e Inteligência artificial distribuída</vt:lpstr>
      <vt:lpstr>Simulação Rodoviária </vt:lpstr>
      <vt:lpstr>Descrição do problema de análise de dados</vt:lpstr>
      <vt:lpstr>Descrição do problema de análise de dados</vt:lpstr>
      <vt:lpstr>Experiências realizadas</vt:lpstr>
      <vt:lpstr>Experiências realizadas</vt:lpstr>
      <vt:lpstr>Estatísticas sobre os dados recolhidos</vt:lpstr>
      <vt:lpstr>Apresentação do PowerPoint</vt:lpstr>
      <vt:lpstr>Estatísticas sobre os dados recolhidos</vt:lpstr>
      <vt:lpstr>Estatísticas sobre os dados recolhidos</vt:lpstr>
      <vt:lpstr>Estatísticas sobre os dados recolhidos</vt:lpstr>
      <vt:lpstr>Estatísticas sobre os dados recolhidos</vt:lpstr>
      <vt:lpstr>Análise dos dados com RapidMiner</vt:lpstr>
      <vt:lpstr>Conclusões (análise crítica e trabalho futuro)</vt:lpstr>
      <vt:lpstr>Processos RapidMiner</vt:lpstr>
      <vt:lpstr>Resultados de outras experiências interessantes</vt:lpstr>
      <vt:lpstr>Outras observações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e Inteligência artificial distribuída</dc:title>
  <dc:creator>Cláudia Rodrigues</dc:creator>
  <cp:lastModifiedBy>Cláudia Rodrigues</cp:lastModifiedBy>
  <cp:revision>56</cp:revision>
  <dcterms:created xsi:type="dcterms:W3CDTF">2018-12-02T12:28:09Z</dcterms:created>
  <dcterms:modified xsi:type="dcterms:W3CDTF">2018-12-06T23:07:35Z</dcterms:modified>
</cp:coreProperties>
</file>