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DD2278-6701-4FB0-B100-61F47FFF51F0}">
  <a:tblStyle styleId="{06DD2278-6701-4FB0-B100-61F47FFF5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291eb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291eb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291ebf9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291ebf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Suivis hebdomadaire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06/03/21 - 12/03/21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572002" y="4527598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09/03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30991" y="4489723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07/03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92600" y="3888695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08/03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402800" y="4491488"/>
            <a:ext cx="7966500" cy="810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561828" y="3995431"/>
            <a:ext cx="140518" cy="545384"/>
            <a:chOff x="648675" y="2141671"/>
            <a:chExt cx="196200" cy="822600"/>
          </a:xfrm>
        </p:grpSpPr>
        <p:sp>
          <p:nvSpPr>
            <p:cNvPr id="66" name="Google Shape;66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4"/>
            <p:cNvCxnSpPr>
              <a:stCxn id="66" idx="0"/>
            </p:cNvCxnSpPr>
            <p:nvPr/>
          </p:nvCxnSpPr>
          <p:spPr>
            <a:xfrm rot="10800000">
              <a:off x="745575" y="2141671"/>
              <a:ext cx="1200" cy="6267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68" name="Google Shape;68;p14"/>
          <p:cNvSpPr txBox="1"/>
          <p:nvPr/>
        </p:nvSpPr>
        <p:spPr>
          <a:xfrm>
            <a:off x="692284" y="3812495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06/03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1880198" y="4467597"/>
            <a:ext cx="140558" cy="532872"/>
            <a:chOff x="2512925" y="2768371"/>
            <a:chExt cx="196200" cy="806405"/>
          </a:xfrm>
        </p:grpSpPr>
        <p:cxnSp>
          <p:nvCxnSpPr>
            <p:cNvPr id="70" name="Google Shape;70;p14"/>
            <p:cNvCxnSpPr/>
            <p:nvPr/>
          </p:nvCxnSpPr>
          <p:spPr>
            <a:xfrm flipH="1">
              <a:off x="2610125" y="2964276"/>
              <a:ext cx="900" cy="6105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5520477" y="3816224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Sans Pro"/>
                <a:ea typeface="Source Sans Pro"/>
                <a:cs typeface="Source Sans Pro"/>
                <a:sym typeface="Source Sans Pro"/>
              </a:rPr>
              <a:t>1 - 2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581351" y="4489715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Sans Pro"/>
                <a:ea typeface="Source Sans Pro"/>
                <a:cs typeface="Source Sans Pro"/>
                <a:sym typeface="Source Sans Pro"/>
              </a:rPr>
              <a:t>2 - 3 - 4 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598826" y="3856474"/>
            <a:ext cx="1906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Sans Pro"/>
                <a:ea typeface="Source Sans Pro"/>
                <a:cs typeface="Source Sans Pro"/>
                <a:sym typeface="Source Sans Pro"/>
              </a:rPr>
              <a:t>4 - 5 - 6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12/03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253050" y="559389"/>
            <a:ext cx="2685450" cy="2898103"/>
            <a:chOff x="437825" y="1568589"/>
            <a:chExt cx="2685450" cy="3086700"/>
          </a:xfrm>
        </p:grpSpPr>
        <p:sp>
          <p:nvSpPr>
            <p:cNvPr id="76" name="Google Shape;76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331850" y="555450"/>
            <a:ext cx="248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33225" y="920879"/>
            <a:ext cx="2494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Installer kubeadm sur les Raspberry pi </a:t>
            </a: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Configurer le cluster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Deployer un pod pour voir le bon fonctionnement du cluster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Installer Prometheus sur Jetson Nano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Installer exporter Prometheus sur Raspberry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Création de scripts pour automatiser le lancement du cluster</a:t>
            </a:r>
            <a:r>
              <a:rPr lang="fr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(6)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4431448" y="4467597"/>
            <a:ext cx="140558" cy="532872"/>
            <a:chOff x="2512925" y="2768371"/>
            <a:chExt cx="196200" cy="806405"/>
          </a:xfrm>
        </p:grpSpPr>
        <p:cxnSp>
          <p:nvCxnSpPr>
            <p:cNvPr id="81" name="Google Shape;81;p14"/>
            <p:cNvCxnSpPr/>
            <p:nvPr/>
          </p:nvCxnSpPr>
          <p:spPr>
            <a:xfrm flipH="1">
              <a:off x="2610125" y="2964276"/>
              <a:ext cx="900" cy="6105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6401698" y="4467597"/>
            <a:ext cx="140558" cy="532872"/>
            <a:chOff x="2512925" y="2768371"/>
            <a:chExt cx="196200" cy="806405"/>
          </a:xfrm>
        </p:grpSpPr>
        <p:cxnSp>
          <p:nvCxnSpPr>
            <p:cNvPr id="84" name="Google Shape;84;p14"/>
            <p:cNvCxnSpPr/>
            <p:nvPr/>
          </p:nvCxnSpPr>
          <p:spPr>
            <a:xfrm flipH="1">
              <a:off x="2610125" y="2964276"/>
              <a:ext cx="900" cy="6105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3155841" y="4034631"/>
            <a:ext cx="140518" cy="545384"/>
            <a:chOff x="648675" y="2141671"/>
            <a:chExt cx="196200" cy="822600"/>
          </a:xfrm>
        </p:grpSpPr>
        <p:sp>
          <p:nvSpPr>
            <p:cNvPr id="87" name="Google Shape;87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" name="Google Shape;88;p14"/>
            <p:cNvCxnSpPr>
              <a:stCxn id="87" idx="0"/>
            </p:cNvCxnSpPr>
            <p:nvPr/>
          </p:nvCxnSpPr>
          <p:spPr>
            <a:xfrm rot="10800000">
              <a:off x="745575" y="2141671"/>
              <a:ext cx="1200" cy="6267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9" name="Google Shape;89;p14"/>
          <p:cNvGrpSpPr/>
          <p:nvPr/>
        </p:nvGrpSpPr>
        <p:grpSpPr>
          <a:xfrm>
            <a:off x="5416591" y="4034631"/>
            <a:ext cx="140518" cy="545384"/>
            <a:chOff x="648675" y="2141671"/>
            <a:chExt cx="196200" cy="822600"/>
          </a:xfrm>
        </p:grpSpPr>
        <p:sp>
          <p:nvSpPr>
            <p:cNvPr id="90" name="Google Shape;90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4"/>
            <p:cNvCxnSpPr>
              <a:stCxn id="90" idx="0"/>
            </p:cNvCxnSpPr>
            <p:nvPr/>
          </p:nvCxnSpPr>
          <p:spPr>
            <a:xfrm rot="10800000">
              <a:off x="745575" y="2141671"/>
              <a:ext cx="1200" cy="6267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2" name="Google Shape;92;p14"/>
          <p:cNvGrpSpPr/>
          <p:nvPr/>
        </p:nvGrpSpPr>
        <p:grpSpPr>
          <a:xfrm>
            <a:off x="7386853" y="3995431"/>
            <a:ext cx="140518" cy="545384"/>
            <a:chOff x="648675" y="2141671"/>
            <a:chExt cx="196200" cy="822600"/>
          </a:xfrm>
        </p:grpSpPr>
        <p:sp>
          <p:nvSpPr>
            <p:cNvPr id="93" name="Google Shape;93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Google Shape;94;p14"/>
            <p:cNvCxnSpPr>
              <a:stCxn id="93" idx="0"/>
            </p:cNvCxnSpPr>
            <p:nvPr/>
          </p:nvCxnSpPr>
          <p:spPr>
            <a:xfrm rot="10800000">
              <a:off x="745575" y="2141671"/>
              <a:ext cx="1200" cy="6267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5" name="Google Shape;95;p14"/>
          <p:cNvGrpSpPr/>
          <p:nvPr/>
        </p:nvGrpSpPr>
        <p:grpSpPr>
          <a:xfrm>
            <a:off x="3263650" y="561364"/>
            <a:ext cx="2685450" cy="2898103"/>
            <a:chOff x="437825" y="1568589"/>
            <a:chExt cx="2685450" cy="3086700"/>
          </a:xfrm>
        </p:grpSpPr>
        <p:sp>
          <p:nvSpPr>
            <p:cNvPr id="96" name="Google Shape;96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342450" y="557425"/>
            <a:ext cx="248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progress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343825" y="1151454"/>
            <a:ext cx="2494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Installer exporter Prometheus sur Raspberry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Création de scripts pour automatiser le lancement du cluster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2942725" y="1165000"/>
            <a:ext cx="32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6192025" y="563339"/>
            <a:ext cx="2685450" cy="2898103"/>
            <a:chOff x="437825" y="1568589"/>
            <a:chExt cx="2685450" cy="3086700"/>
          </a:xfrm>
        </p:grpSpPr>
        <p:sp>
          <p:nvSpPr>
            <p:cNvPr id="102" name="Google Shape;102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rgbClr val="CCA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6270825" y="559400"/>
            <a:ext cx="248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243650" y="920879"/>
            <a:ext cx="2494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Installer kubeadm sur les Raspberry pi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Configurer le cluster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Deployer un pod pour voir le bon fonctionnement du cluster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Installer Prometheus sur Jetson Nano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flipH="1" rot="10800000">
            <a:off x="2949800" y="1405425"/>
            <a:ext cx="325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2942725" y="1653050"/>
            <a:ext cx="325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76" idx="3"/>
            <a:endCxn id="102" idx="1"/>
          </p:cNvCxnSpPr>
          <p:nvPr/>
        </p:nvCxnSpPr>
        <p:spPr>
          <a:xfrm>
            <a:off x="2938500" y="2008440"/>
            <a:ext cx="3255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935650" y="2728575"/>
            <a:ext cx="332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 flipH="1" rot="10800000">
            <a:off x="2915975" y="2466775"/>
            <a:ext cx="352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311700" y="7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06/03/21 - 12/03/21</a:t>
            </a:r>
            <a:endParaRPr/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311700" y="78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{06DD2278-6701-4FB0-B100-61F47FFF51F0}</a:tableStyleId>
              </a:tblPr>
              <a:tblGrid>
                <a:gridCol w="2825725"/>
                <a:gridCol w="2825725"/>
                <a:gridCol w="2825725"/>
              </a:tblGrid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Tâches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Questions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Difficultés rencontrées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Installer kubeadm sur les Raspberry pi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kubeadm init - désactivation swap - sans fichier de config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Configurer le cluster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Node dans l’etat NotReady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Déployer un pod pour voir le bon fonctionnement du cluster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Installer Prometheus sur Jetson Nano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Problème de version, VNC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Installer exporter Prometheus sur Raspberry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Création de scripts pour automatiser le lancement du cluster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Créer une variable commune entre master/worker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