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1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5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17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27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5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64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4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75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8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2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A28245-E672-44B5-92AB-952F3249A60C}" type="datetimeFigureOut">
              <a:rPr lang="es-ES" smtClean="0"/>
              <a:t>22/06/2024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70A888-DABC-48EF-9674-00E4D3B30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90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ACB9C-781C-7729-7279-829802255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03904-95A7-A8C9-B7A2-05CCC03EF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https://medium.com/@holasoymalva/c%C3%B3mo-normalizar-una-base-de-datos-sql-105d0f67de01</a:t>
            </a:r>
          </a:p>
        </p:txBody>
      </p:sp>
    </p:spTree>
    <p:extLst>
      <p:ext uri="{BB962C8B-B14F-4D97-AF65-F5344CB8AC3E}">
        <p14:creationId xmlns:p14="http://schemas.microsoft.com/office/powerpoint/2010/main" val="9653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6E024-6236-1A09-F51E-8F82CD20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Segunda Forma Normal (2NF)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2C227-D102-41C3-8E68-1D5CDC771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Una tabla está en la segunda forma normal si está en 1NF y todos los atributos no clave dependen de la clave primaria de manera completa.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4BB466-F856-C840-4F44-A5DF2BAEB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Normalización a 2NF: Nuestra estructura actual ya cumple con la segunda forma normal, ya que cada atributo no clave depende completamente de la clave primaria en sus respectivas tablas.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424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1FC8-F67B-2696-BA83-E00DD414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Segunda Forma Normal ejemplo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925B8-9B6D-1D06-B02D-9C5412F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0" i="0" dirty="0">
                <a:solidFill>
                  <a:srgbClr val="007400"/>
                </a:solidFill>
                <a:effectLst/>
                <a:highlight>
                  <a:srgbClr val="F9F9F9"/>
                </a:highlight>
                <a:latin typeface="source-code-pro"/>
              </a:rPr>
              <a:t>-- Crear tabla Clientes</a:t>
            </a:r>
            <a:br>
              <a:rPr lang="es-ES" dirty="0"/>
            </a:br>
            <a:r>
              <a:rPr lang="es-ES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CREATE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TABLE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Clientes (</a:t>
            </a:r>
            <a:br>
              <a:rPr lang="es-ES" dirty="0"/>
            </a:b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ClienteID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 err="1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int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PRIMARY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KEY,</a:t>
            </a:r>
            <a:br>
              <a:rPr lang="es-ES" dirty="0"/>
            </a:b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NombreCliente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 err="1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varchar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(</a:t>
            </a:r>
            <a:r>
              <a:rPr lang="es-ES" b="0" i="0" dirty="0">
                <a:solidFill>
                  <a:srgbClr val="1C00CF"/>
                </a:solidFill>
                <a:effectLst/>
                <a:highlight>
                  <a:srgbClr val="F9F9F9"/>
                </a:highlight>
                <a:latin typeface="source-code-pro"/>
              </a:rPr>
              <a:t>255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),</a:t>
            </a:r>
            <a:br>
              <a:rPr lang="es-ES" dirty="0"/>
            </a:b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Dirección </a:t>
            </a:r>
            <a:r>
              <a:rPr lang="es-ES" b="0" i="0" dirty="0" err="1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varchar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(</a:t>
            </a:r>
            <a:r>
              <a:rPr lang="es-ES" b="0" i="0" dirty="0">
                <a:solidFill>
                  <a:srgbClr val="1C00CF"/>
                </a:solidFill>
                <a:effectLst/>
                <a:highlight>
                  <a:srgbClr val="F9F9F9"/>
                </a:highlight>
                <a:latin typeface="source-code-pro"/>
              </a:rPr>
              <a:t>255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)</a:t>
            </a:r>
            <a:br>
              <a:rPr lang="es-ES" dirty="0"/>
            </a:b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);</a:t>
            </a:r>
            <a:br>
              <a:rPr lang="es-ES" dirty="0"/>
            </a:br>
            <a:br>
              <a:rPr lang="es-ES" dirty="0"/>
            </a:br>
            <a:r>
              <a:rPr lang="es-ES" b="0" i="0" dirty="0">
                <a:solidFill>
                  <a:srgbClr val="007400"/>
                </a:solidFill>
                <a:effectLst/>
                <a:highlight>
                  <a:srgbClr val="F9F9F9"/>
                </a:highlight>
                <a:latin typeface="source-code-pro"/>
              </a:rPr>
              <a:t>-- Crear tabla Productos</a:t>
            </a:r>
            <a:br>
              <a:rPr lang="es-ES" dirty="0"/>
            </a:br>
            <a:r>
              <a:rPr lang="es-ES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CREATE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TABLE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Productos (</a:t>
            </a:r>
            <a:br>
              <a:rPr lang="es-ES" dirty="0"/>
            </a:b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ProductoID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 err="1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int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PRIMARY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KEY,</a:t>
            </a:r>
            <a:br>
              <a:rPr lang="es-ES" dirty="0"/>
            </a:br>
            <a:r>
              <a:rPr lang="es-ES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NombreProducto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s-ES" b="0" i="0" dirty="0" err="1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varchar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(</a:t>
            </a:r>
            <a:r>
              <a:rPr lang="es-ES" b="0" i="0" dirty="0">
                <a:solidFill>
                  <a:srgbClr val="1C00CF"/>
                </a:solidFill>
                <a:effectLst/>
                <a:highlight>
                  <a:srgbClr val="F9F9F9"/>
                </a:highlight>
                <a:latin typeface="source-code-pro"/>
              </a:rPr>
              <a:t>255</a:t>
            </a: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),</a:t>
            </a:r>
            <a:br>
              <a:rPr lang="es-ES" dirty="0"/>
            </a:b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Precio </a:t>
            </a:r>
            <a:r>
              <a:rPr lang="es-ES" b="0" i="0" dirty="0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decimal</a:t>
            </a:r>
            <a:br>
              <a:rPr lang="es-ES" dirty="0"/>
            </a:br>
            <a:r>
              <a:rPr lang="es-ES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120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139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Garamond</vt:lpstr>
      <vt:lpstr>sohne</vt:lpstr>
      <vt:lpstr>source-code-pro</vt:lpstr>
      <vt:lpstr>source-serif-pro</vt:lpstr>
      <vt:lpstr>Orgánico</vt:lpstr>
      <vt:lpstr>Presentación de PowerPoint</vt:lpstr>
      <vt:lpstr>Segunda Forma Normal (2NF)</vt:lpstr>
      <vt:lpstr>Segunda Forma Normal 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Rojas</dc:creator>
  <cp:lastModifiedBy>Sergio Rojas</cp:lastModifiedBy>
  <cp:revision>4</cp:revision>
  <dcterms:created xsi:type="dcterms:W3CDTF">2024-06-11T04:20:06Z</dcterms:created>
  <dcterms:modified xsi:type="dcterms:W3CDTF">2024-06-22T18:24:38Z</dcterms:modified>
</cp:coreProperties>
</file>