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9D604-614C-3E3A-D863-37FBABE8E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76C2A-641B-1686-E928-586BBE152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AE719-1E33-E0C3-2234-86F69C8AE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D438-B5B4-0641-A6C2-445F2366F9B1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5AAF7-7016-DA5B-8993-C60BE03E8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88657-6338-AA7A-50E7-E1F7B350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6AE3-7D6B-BF4F-8887-85D30B798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93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D96DB-C250-C900-F58E-9698F000D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E6FDC-47D9-2DB5-D0BF-9BBD37FF4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5D304-CC0E-2EE1-5CB1-B7E9DB60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D438-B5B4-0641-A6C2-445F2366F9B1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B7FF5-9352-4C99-7F1F-EA595DCB1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806F8-0C60-E7AA-E359-8E6AB9BA6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6AE3-7D6B-BF4F-8887-85D30B798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90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F7C9D1-C0F0-AEC6-F1D5-EFDCDA483B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A26B6-629E-051F-C179-5E0E42DF0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D7371-875C-6B87-B741-8F0A51EAF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D438-B5B4-0641-A6C2-445F2366F9B1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6E9B3-6C41-E381-F1BF-248ED31B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36854-C9E0-6723-038E-A93E5844A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6AE3-7D6B-BF4F-8887-85D30B798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9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15CF2-E2DC-15EC-E74D-3B2F41234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EEBE5-5689-C262-C216-310979AE7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C4D7F-3E95-325D-09DD-8FC0F79F7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D438-B5B4-0641-A6C2-445F2366F9B1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3AB5A-3A0E-6C43-E8DF-8C00368C7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37D96-E6AE-F7F9-1F5A-0BC90F787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6AE3-7D6B-BF4F-8887-85D30B798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1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D360-4D59-7DAB-82E5-658F419B1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A3CE1-FF12-3FF1-A209-A67B9EFAF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5FD4-5CBD-9C65-8305-BC9F6A825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D438-B5B4-0641-A6C2-445F2366F9B1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11E3E-BE29-69EF-527A-D0534EF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0405A-0AB5-2405-4D32-9875C2E8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6AE3-7D6B-BF4F-8887-85D30B798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4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1A49C-F7B0-B362-463A-328890532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CFE5A-F0E5-3815-1E7D-E5AF168BF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A816C-AE1B-0C67-7ADE-22F840495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E499A-1E62-5123-E86F-FB6FD48A8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D438-B5B4-0641-A6C2-445F2366F9B1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65AD6-51ED-BE54-1C3E-1BEA8027B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3A521-2CD0-E442-1882-C70717AB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6AE3-7D6B-BF4F-8887-85D30B798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6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5B6A7-9811-7F00-C28D-5FFFF2A0B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93BB6-0BF3-945A-C001-FF59F787A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DAA58-051E-909B-1AB2-31A2F48C1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9FF582-69FE-B71D-9C4D-2C19FD3E0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55E6DC-2143-9056-12EA-BFD017360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A27FEA-4A60-1367-56C2-09C711B5C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D438-B5B4-0641-A6C2-445F2366F9B1}" type="datetimeFigureOut">
              <a:rPr lang="en-US" smtClean="0"/>
              <a:t>2/9/23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278214-5915-1C52-CCB1-EE1A41E75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88AC75-11C8-83CB-6606-032FE8FAC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6AE3-7D6B-BF4F-8887-85D30B798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10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8E3CD-B395-83D5-E1EC-703B81816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29D601-1CDE-9B07-77F0-E6F45B5F8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D438-B5B4-0641-A6C2-445F2366F9B1}" type="datetimeFigureOut">
              <a:rPr lang="en-US" smtClean="0"/>
              <a:t>2/9/23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4563A-F2FF-FEAF-7536-F8A58BB5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F1605-7C34-1B25-C4ED-420BEC5D0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6AE3-7D6B-BF4F-8887-85D30B798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3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A7F461-3881-10FC-8A47-D370ACD6B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D438-B5B4-0641-A6C2-445F2366F9B1}" type="datetimeFigureOut">
              <a:rPr lang="en-US" smtClean="0"/>
              <a:t>2/9/23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CB7629-C7EA-F8BD-EB05-A8A504C4B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8A578-48B8-7FB5-4336-A4021821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6AE3-7D6B-BF4F-8887-85D30B798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9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A0F37-9395-8DB2-E3F8-CD138798B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CEA51-351A-ABDD-0438-1D409EBF3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E038F-50CC-95D5-9B37-F0F806E9C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4FA88-5883-FC02-38BA-4409A592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D438-B5B4-0641-A6C2-445F2366F9B1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24A11-C14F-5FAC-FDDF-67D545EF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C895E-FE04-4E09-CD41-3B18AF142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6AE3-7D6B-BF4F-8887-85D30B798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6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9E0FA-9A26-D1A2-50B3-1D27EDD20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F542FF-1040-539C-31EC-E4F209D61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9104A-FA86-15FD-4E11-606864E26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0AB3F-E4E6-0F14-41F9-F85E5CF9B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D438-B5B4-0641-A6C2-445F2366F9B1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F8272-4B85-9D0A-EF41-3140E7736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F891C-D41B-488A-D705-24481DBF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6AE3-7D6B-BF4F-8887-85D30B798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6A7BF9-C013-44C1-5116-1E7B010C5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31B61-FFC3-3AEB-72A2-E88E1456B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58603-90D2-9700-6835-94E01EFC26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BD438-B5B4-0641-A6C2-445F2366F9B1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1CF7C-7152-35A1-95EC-BC0CE6ECA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80981-D627-3851-1253-00C45B4E8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F6AE3-7D6B-BF4F-8887-85D30B798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8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0D0B24-8E7A-9591-5DAF-0BFB0DA02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30" y="811306"/>
            <a:ext cx="7772400" cy="48179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E3C2EA-9EC7-4486-4F5D-BE7E3484D7D1}"/>
              </a:ext>
            </a:extLst>
          </p:cNvPr>
          <p:cNvSpPr txBox="1"/>
          <p:nvPr/>
        </p:nvSpPr>
        <p:spPr>
          <a:xfrm>
            <a:off x="9144000" y="1309816"/>
            <a:ext cx="2211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Screen shot of my first HMTL page, complete with the Wikipedia favicon.</a:t>
            </a:r>
          </a:p>
        </p:txBody>
      </p:sp>
    </p:spTree>
    <p:extLst>
      <p:ext uri="{BB962C8B-B14F-4D97-AF65-F5344CB8AC3E}">
        <p14:creationId xmlns:p14="http://schemas.microsoft.com/office/powerpoint/2010/main" val="3792170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McNeill</dc:creator>
  <cp:lastModifiedBy>David McNeill</cp:lastModifiedBy>
  <cp:revision>1</cp:revision>
  <dcterms:created xsi:type="dcterms:W3CDTF">2023-02-10T01:17:36Z</dcterms:created>
  <dcterms:modified xsi:type="dcterms:W3CDTF">2023-02-10T01:20:42Z</dcterms:modified>
</cp:coreProperties>
</file>