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CE56-434A-E3DC-084F-DCD17BA86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DCCB0-7934-BFCF-2683-2041C8BD7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E149-89BC-09DC-002F-0AE2E3D1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517B-4B3F-607A-0E4C-C53DE1CD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28DB-F5BE-CFE8-586D-2AC87A0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C462-8F50-4568-502E-46526C1E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AE3AD-9B41-6BDF-D5D4-5FF2F995F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8C030-8D36-A945-2F69-55A8B3D3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8B24-553A-5F42-DED3-805F09EB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D2AE-1062-BA41-A586-945B74C3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6E438-42A7-05EA-DFFC-306AAA5DC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31E4F-55EA-E25D-0FD5-71D14D7D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AA70-1583-D87F-A045-DF3A42D2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5F0F-0878-0F37-F4D3-88531CFD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00E0-8FBE-2BE0-18E5-0D341E3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D8D-88C2-C2EF-915B-E321FB0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8C6E-F1C2-2550-DF93-CFA2C6D7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2168-A897-C3BA-19F1-2AEDD17E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4A2E-DA76-1C89-47EA-48B0B492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3ADA-D902-B99A-5A34-84153AD3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CC00-4493-A95B-FF28-2894821A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6E24-DD72-96E8-0AED-47B7D2FA3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F688-9E79-9117-752F-3FAAC3FD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6E1D-6C5D-0FFC-06EE-1F4D3748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F82A-E8DA-0E06-60AB-707CD497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566F-5462-06CA-1021-00D4770A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297D-E8A2-066D-0B71-7328F8F92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A0FF-6A95-54DE-5373-600AF79A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925C1-2147-831C-5B9E-CD8F8CB6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C96E-F57A-9678-A2E1-B11615B0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98E2-F0A1-CA12-3960-F8ECCC86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43CF-FF91-2810-60DD-D754F380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786B-76FB-253A-E3D2-0FB4A0F2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4DE2E-226D-0D99-AA73-05B96BB13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1F239-4549-9B5F-FDEF-6B3ACB31E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9807E-1D96-580C-CAB3-90530439A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96C7F-9928-30B7-3276-265656E3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B93F4-E8AB-EC49-9D16-0B7BA580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52A44-91E8-281A-CD13-51E7273F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DC17-585D-878E-78C2-9CD24EAD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10F80-8555-3F99-E70B-7DEC9252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5445A-69DE-BABC-F6EF-AD68B60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DE0F-53C6-25CA-E569-CF529113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CCF87-AD67-1BA3-CE67-C5C14C03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087ED-E658-AC17-7BF3-05D323F8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76E53-1A1D-8030-ACB1-EF41EAB0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D5EF-6816-DF5F-CBAC-CACB1729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7D01-5C9D-804F-E588-EC5AD09D6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48FDA-EFED-EDC5-F827-F26A0778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F12B8-50D9-C264-C852-5D97A876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B5A5-6370-CF73-AA57-C448500B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63348-D3F6-C6D3-9ABC-71CE2B99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2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E978-D219-A550-16E2-FD77BA31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9F8C6-04C6-B6AD-2BF4-D652C7E4E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5A9D-C9D6-1F09-8455-16F28163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3586F-B309-5B1E-CDF7-E2800A9C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CF0FC-5AA6-4648-A86C-D85BAFAD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7F87-FA42-CF2A-C333-E79674F6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F3D89-4592-1DFB-CA7E-C6EFB609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F904D-F5B2-1584-C88B-629DF873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9FF2-B9CC-0725-0ACF-5EAE0641D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3B56-F3E5-0846-B55B-EFF30C69C205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448F-C3EF-489F-6F71-617BD3230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9F4E-CE94-BABD-7B84-FF464523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2CB1-380E-8745-9BBE-C46DF18D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70EE1-95EF-8C43-25AC-B53EC1F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3" y="1212441"/>
            <a:ext cx="8239897" cy="4195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81949A-F821-11F0-29F4-0106288E7A9E}"/>
              </a:ext>
            </a:extLst>
          </p:cNvPr>
          <p:cNvSpPr/>
          <p:nvPr/>
        </p:nvSpPr>
        <p:spPr>
          <a:xfrm>
            <a:off x="2001793" y="1149180"/>
            <a:ext cx="8464378" cy="666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DBEC3-4668-432C-BAB3-DDD5F0C5F0C8}"/>
              </a:ext>
            </a:extLst>
          </p:cNvPr>
          <p:cNvSpPr/>
          <p:nvPr/>
        </p:nvSpPr>
        <p:spPr>
          <a:xfrm>
            <a:off x="2001793" y="2030629"/>
            <a:ext cx="8464378" cy="20100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13CF5-0CCD-910F-76F3-C6F8D3EF4767}"/>
              </a:ext>
            </a:extLst>
          </p:cNvPr>
          <p:cNvSpPr/>
          <p:nvPr/>
        </p:nvSpPr>
        <p:spPr>
          <a:xfrm>
            <a:off x="2001793" y="4271589"/>
            <a:ext cx="8464378" cy="925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48BEA-A269-907E-4DF1-4BB4426FC925}"/>
              </a:ext>
            </a:extLst>
          </p:cNvPr>
          <p:cNvSpPr txBox="1"/>
          <p:nvPr/>
        </p:nvSpPr>
        <p:spPr>
          <a:xfrm>
            <a:off x="4917989" y="1298012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&lt;div&gt;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5E014-EA05-02B1-3690-707EEBB7BE60}"/>
              </a:ext>
            </a:extLst>
          </p:cNvPr>
          <p:cNvSpPr txBox="1"/>
          <p:nvPr/>
        </p:nvSpPr>
        <p:spPr>
          <a:xfrm>
            <a:off x="2376616" y="2850978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&lt;div&gt;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92FB-2F37-5261-DFC5-9EA2986BF6BF}"/>
              </a:ext>
            </a:extLst>
          </p:cNvPr>
          <p:cNvSpPr txBox="1"/>
          <p:nvPr/>
        </p:nvSpPr>
        <p:spPr>
          <a:xfrm>
            <a:off x="2376616" y="4491676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&lt;div&gt;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BC168-3EFA-FA38-8BF2-4F9FEFB0C2AD}"/>
              </a:ext>
            </a:extLst>
          </p:cNvPr>
          <p:cNvSpPr txBox="1"/>
          <p:nvPr/>
        </p:nvSpPr>
        <p:spPr>
          <a:xfrm>
            <a:off x="7595286" y="3429000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&lt;span&gt;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C55F03-8CA3-0C9F-281E-FD9F9499E758}"/>
              </a:ext>
            </a:extLst>
          </p:cNvPr>
          <p:cNvCxnSpPr>
            <a:cxnSpLocks/>
          </p:cNvCxnSpPr>
          <p:nvPr/>
        </p:nvCxnSpPr>
        <p:spPr>
          <a:xfrm>
            <a:off x="6610865" y="3309993"/>
            <a:ext cx="1075038" cy="21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47F-716C-B28A-4B70-1757D70F9F81}"/>
              </a:ext>
            </a:extLst>
          </p:cNvPr>
          <p:cNvSpPr txBox="1"/>
          <p:nvPr/>
        </p:nvSpPr>
        <p:spPr>
          <a:xfrm>
            <a:off x="5589372" y="4809341"/>
            <a:ext cx="68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B41F3-8FAC-7D44-9475-D88CBD5529A5}"/>
              </a:ext>
            </a:extLst>
          </p:cNvPr>
          <p:cNvSpPr txBox="1"/>
          <p:nvPr/>
        </p:nvSpPr>
        <p:spPr>
          <a:xfrm>
            <a:off x="5939483" y="4813458"/>
            <a:ext cx="68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8FDB4-444A-4278-0B52-6E8ACB1FF8F6}"/>
              </a:ext>
            </a:extLst>
          </p:cNvPr>
          <p:cNvSpPr txBox="1"/>
          <p:nvPr/>
        </p:nvSpPr>
        <p:spPr>
          <a:xfrm>
            <a:off x="6285469" y="4813458"/>
            <a:ext cx="68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1CC60-A6CD-35BF-5CEC-32573E076280}"/>
              </a:ext>
            </a:extLst>
          </p:cNvPr>
          <p:cNvSpPr txBox="1"/>
          <p:nvPr/>
        </p:nvSpPr>
        <p:spPr>
          <a:xfrm>
            <a:off x="6196910" y="3598717"/>
            <a:ext cx="68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2CDAE-3714-87F5-4041-8E526767CD9F}"/>
              </a:ext>
            </a:extLst>
          </p:cNvPr>
          <p:cNvSpPr txBox="1"/>
          <p:nvPr/>
        </p:nvSpPr>
        <p:spPr>
          <a:xfrm>
            <a:off x="8163698" y="1507408"/>
            <a:ext cx="53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6FFED9-E965-5C78-8823-1A7894144254}"/>
              </a:ext>
            </a:extLst>
          </p:cNvPr>
          <p:cNvSpPr txBox="1"/>
          <p:nvPr/>
        </p:nvSpPr>
        <p:spPr>
          <a:xfrm>
            <a:off x="8554996" y="1497895"/>
            <a:ext cx="53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AECB3-9DC5-6474-1CA1-F0AD82A33E57}"/>
              </a:ext>
            </a:extLst>
          </p:cNvPr>
          <p:cNvSpPr txBox="1"/>
          <p:nvPr/>
        </p:nvSpPr>
        <p:spPr>
          <a:xfrm>
            <a:off x="8996750" y="1497895"/>
            <a:ext cx="53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AEC2E6-AC1E-5D8F-7AB6-F435C5196C3A}"/>
              </a:ext>
            </a:extLst>
          </p:cNvPr>
          <p:cNvSpPr txBox="1"/>
          <p:nvPr/>
        </p:nvSpPr>
        <p:spPr>
          <a:xfrm>
            <a:off x="3812064" y="1315082"/>
            <a:ext cx="66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&lt;h1&gt;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707E1-A705-FA18-0B66-64E853C26F6E}"/>
              </a:ext>
            </a:extLst>
          </p:cNvPr>
          <p:cNvSpPr txBox="1"/>
          <p:nvPr/>
        </p:nvSpPr>
        <p:spPr>
          <a:xfrm>
            <a:off x="7012464" y="2621733"/>
            <a:ext cx="66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&lt;h1&gt;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F038C8-50B2-A424-9994-510CE0A45D7A}"/>
              </a:ext>
            </a:extLst>
          </p:cNvPr>
          <p:cNvSpPr txBox="1"/>
          <p:nvPr/>
        </p:nvSpPr>
        <p:spPr>
          <a:xfrm>
            <a:off x="7328073" y="2848119"/>
            <a:ext cx="66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&lt;h2&gt;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1A227-BC8C-7824-E46C-937580BE8310}"/>
              </a:ext>
            </a:extLst>
          </p:cNvPr>
          <p:cNvSpPr txBox="1"/>
          <p:nvPr/>
        </p:nvSpPr>
        <p:spPr>
          <a:xfrm>
            <a:off x="8115814" y="3052566"/>
            <a:ext cx="66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&lt;h2&gt;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3EF4B-04F2-2553-2681-614F22647F08}"/>
              </a:ext>
            </a:extLst>
          </p:cNvPr>
          <p:cNvSpPr txBox="1"/>
          <p:nvPr/>
        </p:nvSpPr>
        <p:spPr>
          <a:xfrm>
            <a:off x="6395142" y="4337788"/>
            <a:ext cx="66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&lt;h4&gt;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514752-7890-D39F-9F37-1A2B920A1007}"/>
              </a:ext>
            </a:extLst>
          </p:cNvPr>
          <p:cNvSpPr txBox="1"/>
          <p:nvPr/>
        </p:nvSpPr>
        <p:spPr>
          <a:xfrm>
            <a:off x="3638042" y="2252401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483030-8468-9AC6-D6D9-828CA5166100}"/>
              </a:ext>
            </a:extLst>
          </p:cNvPr>
          <p:cNvSpPr txBox="1"/>
          <p:nvPr/>
        </p:nvSpPr>
        <p:spPr>
          <a:xfrm>
            <a:off x="7698258" y="1511525"/>
            <a:ext cx="53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&lt;a&gt;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6048A-EC00-E400-D2CE-232FC8D33F23}"/>
              </a:ext>
            </a:extLst>
          </p:cNvPr>
          <p:cNvSpPr txBox="1"/>
          <p:nvPr/>
        </p:nvSpPr>
        <p:spPr>
          <a:xfrm>
            <a:off x="7866886" y="2826329"/>
            <a:ext cx="66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&lt;p&gt;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7D2AD-08E2-D3D8-397D-C5374B482BB2}"/>
              </a:ext>
            </a:extLst>
          </p:cNvPr>
          <p:cNvSpPr txBox="1"/>
          <p:nvPr/>
        </p:nvSpPr>
        <p:spPr>
          <a:xfrm>
            <a:off x="8628882" y="3045846"/>
            <a:ext cx="66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381542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McNeill</dc:creator>
  <cp:lastModifiedBy>David McNeill</cp:lastModifiedBy>
  <cp:revision>3</cp:revision>
  <cp:lastPrinted>2023-02-10T15:34:27Z</cp:lastPrinted>
  <dcterms:created xsi:type="dcterms:W3CDTF">2023-02-10T01:21:10Z</dcterms:created>
  <dcterms:modified xsi:type="dcterms:W3CDTF">2023-02-10T15:41:40Z</dcterms:modified>
</cp:coreProperties>
</file>