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-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0BF6-C6EB-D1C7-33F2-C0A12D9C9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00AB1-FEA7-7C6A-74B3-DABCDAB82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9A7C-EDA4-464C-C4BE-8D4DBA97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1C99-3D79-D04D-A231-AC0B831EBA0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909F-21D6-1D9A-EB72-3D12C69E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16DF4-E9DB-AD2C-3997-4A79C975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72B-2A50-3F41-AEC4-FBB60E83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E3BF-9271-D5A0-D0DD-D89FB0D7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A6D01-6A4D-3332-1A2C-CE6AA806E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74E80-4D42-E2E1-880A-C11E57E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1C99-3D79-D04D-A231-AC0B831EBA0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B7AF-E6AF-9A65-8FAE-5E8DDB36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061D-9757-DA24-933A-38419BDB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72B-2A50-3F41-AEC4-FBB60E83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19B7-D89A-D41D-EB85-D1FD254D5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EBF6-A8AD-AD74-9D8E-B5AC40B8A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4357-081B-C19C-41FB-F4831794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1C99-3D79-D04D-A231-AC0B831EBA0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73A52-2948-845A-CC2A-98B7E39E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EEBD-14C5-BA3F-E444-18CCD320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72B-2A50-3F41-AEC4-FBB60E83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6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B5F0-2123-F8DA-3723-A2E97404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695F-7534-EB83-B4F6-7349CEEC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73DA-6731-D085-F888-26AE9253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1C99-3D79-D04D-A231-AC0B831EBA0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B17C-570C-2D5C-F1AC-F3A56336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70FA-19C3-3F5A-BE53-9E387C2F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72B-2A50-3F41-AEC4-FBB60E83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279A-6925-3F07-E6F8-4D432542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A6CCA-7C1A-E9E7-8421-EB80067D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103D0-9E04-2829-F7F3-C0928415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1C99-3D79-D04D-A231-AC0B831EBA0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93C6-1FC5-1C70-7E3F-A9E9FAF6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A2AB-29C9-B790-6306-569DE4AC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72B-2A50-3F41-AEC4-FBB60E83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46B1-D4BE-3734-8B26-1B03C4E6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1C9F-8579-EFE6-4248-1FC51533D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51D9F-1F98-EFA7-5C72-5CD11DCBD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822E0-3E02-C5B6-8849-5DA4CD65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1C99-3D79-D04D-A231-AC0B831EBA03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FB47-BEA3-AA92-020C-85D74CBF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DCD30-F362-BB67-1DEE-706BD247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72B-2A50-3F41-AEC4-FBB60E83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951D-E3FB-6B33-AC8F-1689ED43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3F40-8BEF-969E-A2DD-8D4A7406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A7F54-6801-2FBA-2022-7989231AB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2C773-01AF-C4B8-62DE-70DFD9365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9738D-34A6-164B-E046-AC717D95B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19626-1636-D943-DB47-432EEF39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1C99-3D79-D04D-A231-AC0B831EBA03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B1B9B-B7ED-D2F4-DA38-3656D512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88211-BB29-B8F7-1471-6895F3D1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72B-2A50-3F41-AEC4-FBB60E83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B535-0EE6-460C-690E-1E061482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1F378-F585-095D-EF5E-8E16CFD9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1C99-3D79-D04D-A231-AC0B831EBA03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2515F-A615-58DD-AB4A-90C9936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98CA8-E887-3B43-4AEE-F8CEA074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72B-2A50-3F41-AEC4-FBB60E83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D2F91-34DB-1E83-DC3D-0D56BCEE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1C99-3D79-D04D-A231-AC0B831EBA03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07F89-B2AB-C707-0C8D-23CD6EB3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2E69-C155-9DAD-4598-A8699627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72B-2A50-3F41-AEC4-FBB60E83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80D5-CDCC-734C-FF58-5F5435DC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D2AB8-9F15-4338-66E8-F05491174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8C35D-5FCB-717F-AF8B-F16465DF9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C8927-ECA3-3C20-CB66-48DC4585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1C99-3D79-D04D-A231-AC0B831EBA03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7DE01-FC96-D892-F251-1546189E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D3CD4-D122-821F-14EA-13451CA6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72B-2A50-3F41-AEC4-FBB60E83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1E85-0BA6-E384-E014-7D1787AE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5E6D7-452E-5581-9A71-57025A84A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427EF-3390-8E2D-62F2-9C70CD0BE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C96AA-C778-02D9-BC2B-F0280498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1C99-3D79-D04D-A231-AC0B831EBA03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52E44-1D42-D2DB-64FB-54CA421E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E4B8A-4B7B-F527-FA9C-D2212F85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72B-2A50-3F41-AEC4-FBB60E83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1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8DAC7-E73B-311C-0F0C-CD5530C0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E579A-206D-A3DE-A8E7-E8BC9233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3D6A-B500-BD69-A5A9-C3E62EFC6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1C99-3D79-D04D-A231-AC0B831EBA0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7289-1762-0441-9CCD-D7C87B8D1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085C-CF1E-08A5-EECC-4F534D835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072B-2A50-3F41-AEC4-FBB60E83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266034-4D1D-1DC8-FAF2-4B14F5C6B53A}"/>
              </a:ext>
            </a:extLst>
          </p:cNvPr>
          <p:cNvSpPr txBox="1"/>
          <p:nvPr/>
        </p:nvSpPr>
        <p:spPr>
          <a:xfrm>
            <a:off x="9367284" y="1935126"/>
            <a:ext cx="1733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View, albeit a bit difficult to read when shrunk down like this.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1770B-2330-2CD1-ACAA-2DCE1C1E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209" y="0"/>
            <a:ext cx="5577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A00AB-22EC-E9B4-548A-BACD6CD8F41A}"/>
              </a:ext>
            </a:extLst>
          </p:cNvPr>
          <p:cNvSpPr txBox="1"/>
          <p:nvPr/>
        </p:nvSpPr>
        <p:spPr>
          <a:xfrm>
            <a:off x="9367284" y="1935126"/>
            <a:ext cx="17331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Kanban View, albeit a bit difficult to read when shrunk down like this, and despite shrinking my screen down as much as possible, I couldn’t fit in all of the ”to-do” items.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5BA8D-FED4-6CBA-AE35-48690D1B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731" y="0"/>
            <a:ext cx="4374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McNeill</dc:creator>
  <cp:lastModifiedBy>David McNeill</cp:lastModifiedBy>
  <cp:revision>1</cp:revision>
  <cp:lastPrinted>2023-02-07T02:56:10Z</cp:lastPrinted>
  <dcterms:created xsi:type="dcterms:W3CDTF">2023-02-07T02:52:33Z</dcterms:created>
  <dcterms:modified xsi:type="dcterms:W3CDTF">2023-02-07T02:59:36Z</dcterms:modified>
</cp:coreProperties>
</file>