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D66AEF-3158-41C1-91B7-9A271E7AEF23}" type="datetimeFigureOut">
              <a:rPr lang="bg-BG" smtClean="0"/>
              <a:pPr/>
              <a:t>26.8.2013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ED82E4-A4A1-4D9C-B3DA-17C3D7580717}" type="slidenum">
              <a:rPr lang="bg-BG" smtClean="0"/>
              <a:pPr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Relaxed Garbage Collection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Automatic way for memory </a:t>
            </a:r>
          </a:p>
          <a:p>
            <a:r>
              <a:rPr lang="en-US" dirty="0" smtClean="0"/>
              <a:t>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 descr="Garbage_c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700808"/>
            <a:ext cx="4310632" cy="4911100"/>
          </a:xfrm>
          <a:prstGeom prst="rect">
            <a:avLst/>
          </a:prstGeom>
        </p:spPr>
      </p:pic>
      <p:pic>
        <p:nvPicPr>
          <p:cNvPr id="5" name="Picture 4" descr="Animation_of_the_Naive_Mark_and_Sweep_Garbage_Collector_Algorith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3284984"/>
            <a:ext cx="3275856" cy="3302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72816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Target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978896" cy="4389120"/>
          </a:xfrm>
        </p:spPr>
        <p:txBody>
          <a:bodyPr/>
          <a:lstStyle/>
          <a:p>
            <a:r>
              <a:rPr lang="en-US" dirty="0" smtClean="0"/>
              <a:t>Our target is to avoid the slow process of checking for dead objects</a:t>
            </a:r>
          </a:p>
          <a:p>
            <a:r>
              <a:rPr lang="en-US" dirty="0" smtClean="0"/>
              <a:t>We are trying to predict when an object is not going to be used anymore and dispose of it at this stage rather than wait for it to die </a:t>
            </a:r>
          </a:p>
        </p:txBody>
      </p:sp>
      <p:pic>
        <p:nvPicPr>
          <p:cNvPr id="4" name="Picture 3" descr="target 4 peo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7277" y="3861048"/>
            <a:ext cx="3716723" cy="2783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Elephant tracks- our helper tool</a:t>
            </a:r>
            <a:endParaRPr lang="bg-BG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5770984" cy="4434840"/>
          </a:xfrm>
        </p:spPr>
        <p:txBody>
          <a:bodyPr/>
          <a:lstStyle/>
          <a:p>
            <a:r>
              <a:rPr lang="en-US" dirty="0" smtClean="0"/>
              <a:t>Records when an object has been created, updated and destroyed</a:t>
            </a:r>
          </a:p>
          <a:p>
            <a:r>
              <a:rPr lang="en-US" dirty="0" smtClean="0"/>
              <a:t>We use this information and develop heuristics for prediction when an object is not going to be used anymore</a:t>
            </a:r>
          </a:p>
          <a:p>
            <a:r>
              <a:rPr lang="en-US" dirty="0" smtClean="0"/>
              <a:t>Introduction of errors caused by our predictions</a:t>
            </a:r>
          </a:p>
          <a:p>
            <a:r>
              <a:rPr lang="en-US" dirty="0" smtClean="0"/>
              <a:t>Is the risk worth it?</a:t>
            </a:r>
          </a:p>
          <a:p>
            <a:endParaRPr lang="bg-BG" dirty="0"/>
          </a:p>
        </p:txBody>
      </p:sp>
      <p:pic>
        <p:nvPicPr>
          <p:cNvPr id="5" name="Picture 4" descr="stopped_in_his_tracks_silly_elephant_cartoon_case-rd380d59117054fa885b1ec769cdb78c9_80cs8_8byvr_3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420888"/>
            <a:ext cx="3131840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100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Relaxed Garbage Collection</vt:lpstr>
      <vt:lpstr>                      Target</vt:lpstr>
      <vt:lpstr>Elephant tracks- our helper tool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Relaxed Garbage Collection</dc:title>
  <dc:creator>Emi</dc:creator>
  <cp:lastModifiedBy>Emi</cp:lastModifiedBy>
  <cp:revision>9</cp:revision>
  <dcterms:created xsi:type="dcterms:W3CDTF">2013-07-22T22:50:51Z</dcterms:created>
  <dcterms:modified xsi:type="dcterms:W3CDTF">2013-08-26T15:37:19Z</dcterms:modified>
</cp:coreProperties>
</file>