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bg-BG"/>
  <c:chart>
    <c:autoTitleDeleted val="1"/>
    <c:plotArea>
      <c:layout/>
      <c:pieChart>
        <c:varyColors val="1"/>
        <c:ser>
          <c:idx val="0"/>
          <c:order val="0"/>
          <c:tx>
            <c:strRef>
              <c:f>'Sheet1'!$B$1</c:f>
              <c:strCache>
                <c:ptCount val="1"/>
                <c:pt idx="0">
                  <c:v>Implementation</c:v>
                </c:pt>
              </c:strCache>
            </c:strRef>
          </c:tx>
          <c:cat>
            <c:strRef>
              <c:f>'Sheet1'!$A$2:$A$7</c:f>
              <c:strCache>
                <c:ptCount val="6"/>
                <c:pt idx="0">
                  <c:v>Creation of a parser for processing information</c:v>
                </c:pt>
                <c:pt idx="1">
                  <c:v>Implementing a memory</c:v>
                </c:pt>
                <c:pt idx="2">
                  <c:v>Developing heuristics for removing objects from memory</c:v>
                </c:pt>
                <c:pt idx="3">
                  <c:v>Gathering results</c:v>
                </c:pt>
                <c:pt idx="4">
                  <c:v>Analysing results</c:v>
                </c:pt>
                <c:pt idx="5">
                  <c:v>Documentation</c:v>
                </c:pt>
              </c:strCache>
            </c:strRef>
          </c:cat>
          <c:val>
            <c:numRef>
              <c:f>'Sheet1'!$B$2:$B$7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5833333333333344"/>
          <c:y val="2.7947207940844775E-3"/>
          <c:w val="0.33958333333333351"/>
          <c:h val="0.99720521653543348"/>
        </c:manualLayout>
      </c:layout>
    </c:legend>
    <c:plotVisOnly val="1"/>
  </c:chart>
  <c:txPr>
    <a:bodyPr/>
    <a:lstStyle/>
    <a:p>
      <a:pPr>
        <a:defRPr sz="1800"/>
      </a:pPr>
      <a:endParaRPr lang="bg-BG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5BD1ED7-FBEF-426C-96DB-AD409B170D14}" type="datetimeFigureOut">
              <a:rPr lang="bg-BG" smtClean="0"/>
              <a:pPr/>
              <a:t>29.8.2013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E102A91-42FD-4898-92F7-E90218565BE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Relaxed Garbage Collection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539864"/>
            <a:ext cx="6372200" cy="1101248"/>
          </a:xfrm>
        </p:spPr>
        <p:txBody>
          <a:bodyPr>
            <a:normAutofit/>
          </a:bodyPr>
          <a:lstStyle/>
          <a:p>
            <a:r>
              <a:rPr lang="en-US" smtClean="0"/>
              <a:t>    </a:t>
            </a:r>
            <a:r>
              <a:rPr lang="en-US" smtClean="0"/>
              <a:t>Emilia </a:t>
            </a:r>
            <a:r>
              <a:rPr lang="en-US" dirty="0" err="1" smtClean="0"/>
              <a:t>Vulpe</a:t>
            </a:r>
            <a:r>
              <a:rPr lang="en-US" dirty="0" smtClean="0"/>
              <a:t> | David </a:t>
            </a:r>
            <a:r>
              <a:rPr lang="en-US" dirty="0" smtClean="0"/>
              <a:t>R. </a:t>
            </a:r>
            <a:r>
              <a:rPr lang="en-US" dirty="0" smtClean="0"/>
              <a:t>White | </a:t>
            </a:r>
            <a:r>
              <a:rPr lang="en-US" dirty="0" smtClean="0"/>
              <a:t>Jeremy Singer</a:t>
            </a:r>
          </a:p>
          <a:p>
            <a:r>
              <a:rPr lang="en-US" dirty="0" smtClean="0"/>
              <a:t>    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Tool is to be tested with more benchmarks and more memory sizes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Results are to be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analysed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New heuristics are to be implemented based on the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analysed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results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Research study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Paper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What is Garbage Collection?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Why is Garbage Collection important?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 descr="Animation_of_the_Naive_Mark_and_Sweep_Garbage_Collector_Algorith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852936"/>
            <a:ext cx="3275856" cy="3302017"/>
          </a:xfrm>
          <a:prstGeom prst="rect">
            <a:avLst/>
          </a:prstGeom>
        </p:spPr>
      </p:pic>
      <p:pic>
        <p:nvPicPr>
          <p:cNvPr id="5" name="Picture 4" descr="Garbage_c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3368" y="2636912"/>
            <a:ext cx="3267024" cy="390298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7239000" cy="597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How CAN WE IMPROVE GARBAGE COLLECTION?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Solution: by introducing different heuristics for determining which objects to be removed from memory at a given time rather than wait for objects to die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Elephant tracks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Elephant tracks is a tool that records events during a program’s runtime to keep information when objects are allocated in memory, used and removed from memory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 use this information to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analyse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objects’ lifetimes and find a good way to predict which objects won’t be needed in memory anymore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 record errors caused by accessing objects that were previously removed from memory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first part of the project consisted of writing a parser for extracting information from Elephant Tracks files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Secondly, heuristics for removing objects from memory were developed and tested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Thirdly, the results from the tests were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analysed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Finally, documentation and user manual were provided </a:t>
            </a:r>
            <a:endParaRPr lang="bg-B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Summary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0014"/>
            <a:ext cx="7239000" cy="444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benchmark used for testing my tool is Java Mandelbrot with size of the compressed .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gz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file 11 MB.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8 heuristics were tested in total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tests were run with memory size starting at 50 MB and increasing to 200 MB with 25 MB incremental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% of objects to be cleared from memory once the whole space has been allocated were from the range 5-100% increasing by 5%</a:t>
            </a:r>
            <a:endParaRPr lang="bg-B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338437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3277716" cy="209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933056"/>
            <a:ext cx="3384376" cy="215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844824"/>
            <a:ext cx="3240360" cy="207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623</TotalTime>
  <Words>266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Relaxed Garbage Collection</vt:lpstr>
      <vt:lpstr>CONTEXT</vt:lpstr>
      <vt:lpstr>Problem: How CAN WE IMPROVE GARBAGE COLLECTION?   Solution: by introducing different heuristics for determining which objects to be removed from memory at a given time rather than wait for objects to die   </vt:lpstr>
      <vt:lpstr>Background: Elephant tracks</vt:lpstr>
      <vt:lpstr>Background</vt:lpstr>
      <vt:lpstr>Implementation</vt:lpstr>
      <vt:lpstr>Implementation: Summary</vt:lpstr>
      <vt:lpstr>Tests:</vt:lpstr>
      <vt:lpstr>Results</vt:lpstr>
      <vt:lpstr>What is next?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Relaxed Garbage Collection</dc:title>
  <dc:creator>Emi</dc:creator>
  <cp:lastModifiedBy>Emi</cp:lastModifiedBy>
  <cp:revision>38</cp:revision>
  <dcterms:created xsi:type="dcterms:W3CDTF">2013-08-26T14:48:24Z</dcterms:created>
  <dcterms:modified xsi:type="dcterms:W3CDTF">2013-08-29T19:19:02Z</dcterms:modified>
</cp:coreProperties>
</file>