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14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700 352,'-116'-2,"29"0,-145 14,220-10,1 0,-1 0,1 2,0-1,0 1,0 0,1 1,0 1,-1 0,2 0,-1 0,1 2,0-1,0 1,1 0,0 1,1 0,0 0,0 0,-7 14,5-2,0-1,1 1,1 1,0 0,2 0,1 0,-2 29,3 162,4-179,0 12,9 48,-8-79,1 0,0-1,2 1,-1-1,2 0,0-1,11 19,-3-11,2 0,0-2,1 0,1 0,1-2,0 0,1-1,1-1,1-1,0-1,1-1,40 15,-41-19,-1-2,1 0,1-1,-1-2,1 0,-1-1,1-1,0-2,0 0,-1-1,1-1,-1-2,0 0,33-12,-27 5,0-1,0-2,-2-1,0-1,0-1,32-31,122-142,-165 174,-4 2,0 0,-1 0,-1-1,-1 0,0 0,-1-1,-1 0,0 0,-1-1,-1 1,-1-1,-1 0,0 0,-1-25,-2 16,-1 1,-1 0,-1-1,-1 1,-1 1,-2-1,-1 1,0 0,-16-28,14 35,-1 1,0 0,-1 0,-1 2,-1-1,-26-21,-110-69,35 27,37 14,43 34,-54-36,78 59,0 1,0 0,-1 1,0 1,-1 0,1 1,-1 0,-27-3,-3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8:01:33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0,'2282'0,"-2214"0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16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483 1,'-12'12,"-5"17,-11 4,-2 8,-7 11,1 8,-4-6,3 1,-4 3,6 9,-10-7,5-2,-5 3,5-10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16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1,'0'20,"1"0,1 0,0 1,1-1,2-1,0 1,1-1,1 1,10 18,73 159,2 22,-23-49,-41-97,38 147,-57-187,10 51,14 46,-9-51,14 91,-22-110,3-10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19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690 0,'-1'3,"1"0,-1 1,0-1,0 0,0 0,0 0,-1 0,1 0,-1-1,1 1,-5 4,-6 13,-4 15,-2-1,-2-1,-27 37,-36 58,46-68,-86 156,51-87,63-112,-2 1,0-1,-1-1,-1 0,0-1,-1 0,-1-1,0-1,-1 0,0-1,-35 19,4-12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19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0,'1'6,"1"0,0-1,0 1,0 0,1-1,0 0,0 0,0 0,1 0,0 0,0 0,8 7,0 1,48 55,-1-2,-3 2,53 84,-36-25,31 50,-64-116,-3 1,-2 2,-4 2,28 83,-14-18,19 61,-44-127,2-7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20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464 0,'-13'0,"-3"13,0 16,-9 16,-1 13,-9-3,3 1,-7 4,4 4,-6 5,6 6,-5-10,4-2,-3-12,4-16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20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0,'3'1,"1"-1,0 1,-1 0,1 0,0 1,-1-1,0 1,1 0,-1 0,0 0,0 0,3 3,2 1,-1 0,1 1,8 12,12 23,-1 1,-2 1,31 78,-36-74,2-2,1 0,47 64,21 25,-60-88,49 94,-71-123,14 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24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727 1,'0'44,"-9"72,5-97,0 1,-1 0,-1-1,-1 0,-18 35,4-18,-2-1,-2 0,-1-2,-37 38,-132 108,74-72,98-88,0-2,-29 18,-3 2,15-8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2T17:55:25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1,'5'1,"0"0,0 1,0 0,-1 0,1 0,0 1,-1 0,0 0,1 0,-1 0,-1 1,1-1,4 6,-4-5,351 392,-318-345,57 106,-67-108,17 32,55 88,26 37,-5-9,-87-146,-5-6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3E5-1CCC-46E4-A738-97A3DF13E5A0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hyperlink" Target="http://www.iggamecenter.com/info/pt/neutreeko.html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Neutreeko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 up201806371</a:t>
            </a:r>
          </a:p>
          <a:p>
            <a:r>
              <a:rPr lang="pt-PT" sz="2000" dirty="0"/>
              <a:t>Telmo Costa Botelho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00" y="535388"/>
            <a:ext cx="504895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2891E-754C-4A3E-A7C0-B692A34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Neutreeko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D5FA60-9F4F-4694-A1B4-C88D375A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36294" cy="46758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Neutreeko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O jogo inicia-se a partir do jogador que controla as peças pretas. Os jogadores, no seu turno,  movem alternadamente, cada uma das suas peças.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A peça percorre as células, em linha reta, ortogonal ou diagonalmente até encontrar uma célula ocupada ou a borda do tabuleiro.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O jogo diz-se empatado se a mesma posição ocorre por três vezes seguidas.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/>
              <a:t>Fontes utilizadas: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1900" dirty="0">
                <a:hlinkClick r:id="rId2"/>
              </a:rPr>
              <a:t>http://www.iggamecenter.com/info/pt/neutreeko.html</a:t>
            </a:r>
            <a:r>
              <a:rPr lang="pt-PT" sz="1900" dirty="0"/>
              <a:t> 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4945FF-3F24-42B7-9E8A-C9D1505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177" y="2240199"/>
            <a:ext cx="3334215" cy="3353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3F9C8F6-A9FF-4FDC-B18C-8655669B3B88}"/>
                  </a:ext>
                </a:extLst>
              </p14:cNvPr>
              <p14:cNvContentPartPr/>
              <p14:nvPr/>
            </p14:nvContentPartPr>
            <p14:xfrm>
              <a:off x="9158313" y="4933468"/>
              <a:ext cx="441000" cy="5342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3F9C8F6-A9FF-4FDC-B18C-8655669B3B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9313" y="4924828"/>
                <a:ext cx="45864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B04F8FE-FC8B-4A02-B257-5895026E7E11}"/>
              </a:ext>
            </a:extLst>
          </p:cNvPr>
          <p:cNvGrpSpPr/>
          <p:nvPr/>
        </p:nvGrpSpPr>
        <p:grpSpPr>
          <a:xfrm>
            <a:off x="9161553" y="3115828"/>
            <a:ext cx="222120" cy="648360"/>
            <a:chOff x="9161553" y="3115828"/>
            <a:chExt cx="22212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34B7ACB-E591-4E94-A341-A03268A2D7B0}"/>
                    </a:ext>
                  </a:extLst>
                </p14:cNvPr>
                <p14:cNvContentPartPr/>
                <p14:nvPr/>
              </p14:nvContentPartPr>
              <p14:xfrm>
                <a:off x="9209433" y="3115828"/>
                <a:ext cx="174240" cy="2494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34B7ACB-E591-4E94-A341-A03268A2D7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00433" y="3107188"/>
                  <a:ext cx="191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74DFE16-EDAA-47EC-AA28-CBFE47D00F35}"/>
                    </a:ext>
                  </a:extLst>
                </p14:cNvPr>
                <p14:cNvContentPartPr/>
                <p14:nvPr/>
              </p14:nvContentPartPr>
              <p14:xfrm>
                <a:off x="9161553" y="3151108"/>
                <a:ext cx="198720" cy="6130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74DFE16-EDAA-47EC-AA28-CBFE47D00F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2553" y="3142468"/>
                  <a:ext cx="216360" cy="63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98C7B06-CC75-41E4-A1EA-E726DB51A7FC}"/>
                  </a:ext>
                </a:extLst>
              </p14:cNvPr>
              <p14:cNvContentPartPr/>
              <p14:nvPr/>
            </p14:nvContentPartPr>
            <p14:xfrm>
              <a:off x="8522913" y="4420828"/>
              <a:ext cx="248400" cy="3535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98C7B06-CC75-41E4-A1EA-E726DB51A7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4273" y="4411828"/>
                <a:ext cx="2660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3BC71EC3-487D-482F-88D7-61E6F0758D51}"/>
                  </a:ext>
                </a:extLst>
              </p14:cNvPr>
              <p14:cNvContentPartPr/>
              <p14:nvPr/>
            </p14:nvContentPartPr>
            <p14:xfrm>
              <a:off x="8575473" y="4420828"/>
              <a:ext cx="313920" cy="5745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3BC71EC3-487D-482F-88D7-61E6F0758D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6833" y="4411828"/>
                <a:ext cx="3315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16A1142-2D6C-4E07-9D66-69EBD9CDB281}"/>
                  </a:ext>
                </a:extLst>
              </p14:cNvPr>
              <p14:cNvContentPartPr/>
              <p14:nvPr/>
            </p14:nvContentPartPr>
            <p14:xfrm>
              <a:off x="8630553" y="5086828"/>
              <a:ext cx="167040" cy="26604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16A1142-2D6C-4E07-9D66-69EBD9CDB2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21913" y="5077828"/>
                <a:ext cx="1846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4A8B986-20A1-4F26-A93B-D2ACE1EDED72}"/>
                  </a:ext>
                </a:extLst>
              </p14:cNvPr>
              <p14:cNvContentPartPr/>
              <p14:nvPr/>
            </p14:nvContentPartPr>
            <p14:xfrm>
              <a:off x="8575473" y="4997908"/>
              <a:ext cx="213480" cy="34164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4A8B986-20A1-4F26-A93B-D2ACE1EDED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6833" y="4988908"/>
                <a:ext cx="23112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6081781-C3C8-4A57-AADF-DE8A93B422E8}"/>
              </a:ext>
            </a:extLst>
          </p:cNvPr>
          <p:cNvGrpSpPr/>
          <p:nvPr/>
        </p:nvGrpSpPr>
        <p:grpSpPr>
          <a:xfrm>
            <a:off x="9800553" y="5006548"/>
            <a:ext cx="371880" cy="663480"/>
            <a:chOff x="9800553" y="5006548"/>
            <a:chExt cx="37188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A496B61-D8C8-4A2A-9941-04DB2C356FD7}"/>
                    </a:ext>
                  </a:extLst>
                </p14:cNvPr>
                <p14:cNvContentPartPr/>
                <p14:nvPr/>
              </p14:nvContentPartPr>
              <p14:xfrm>
                <a:off x="9867513" y="5006548"/>
                <a:ext cx="262080" cy="3405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A496B61-D8C8-4A2A-9941-04DB2C356F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8513" y="4997908"/>
                  <a:ext cx="279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C18C815-2E67-4C7F-AE91-ED03CD69B5CA}"/>
                    </a:ext>
                  </a:extLst>
                </p14:cNvPr>
                <p14:cNvContentPartPr/>
                <p14:nvPr/>
              </p14:nvContentPartPr>
              <p14:xfrm>
                <a:off x="9800553" y="5148748"/>
                <a:ext cx="371880" cy="5212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C18C815-2E67-4C7F-AE91-ED03CD69B5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1913" y="5140108"/>
                  <a:ext cx="3895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970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C756-DEF3-485B-A669-1A67C785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Formulação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87101E-4870-44F9-AB54-93D71FE2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b="1" dirty="0"/>
              <a:t>Representação do estado</a:t>
            </a:r>
          </a:p>
          <a:p>
            <a:pPr marL="0" indent="0" algn="just">
              <a:buNone/>
            </a:pPr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marL="0" indent="0" algn="just">
              <a:buNone/>
            </a:pPr>
            <a:r>
              <a:rPr lang="pt-PT" sz="2400" b="1" dirty="0"/>
              <a:t>Estado inicial</a:t>
            </a:r>
          </a:p>
          <a:p>
            <a:pPr marL="0" indent="0" algn="just">
              <a:buNone/>
            </a:pPr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marL="0" indent="0" algn="just">
              <a:buNone/>
            </a:pPr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marL="0" indent="0" algn="just">
              <a:buNone/>
            </a:pPr>
            <a:r>
              <a:rPr lang="pt-PT" sz="2400" b="1" dirty="0"/>
              <a:t>Estado Objetivo</a:t>
            </a:r>
          </a:p>
          <a:p>
            <a:pPr marL="0" indent="0" algn="just">
              <a:buNone/>
            </a:pPr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marL="0" indent="0" algn="just">
              <a:buNone/>
            </a:pPr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marL="0" indent="0" algn="just">
              <a:buNone/>
            </a:pPr>
            <a:r>
              <a:rPr lang="pt-PT" sz="1800" dirty="0"/>
              <a:t>	        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D93205-10AC-4897-8D83-D907316F9A33}"/>
              </a:ext>
            </a:extLst>
          </p:cNvPr>
          <p:cNvGrpSpPr/>
          <p:nvPr/>
        </p:nvGrpSpPr>
        <p:grpSpPr>
          <a:xfrm>
            <a:off x="9116936" y="3840957"/>
            <a:ext cx="2126830" cy="2162915"/>
            <a:chOff x="9830977" y="4232876"/>
            <a:chExt cx="2126830" cy="216291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27C26EE-FF5A-494D-A447-F2BACE4E6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4E81A0B-EA76-499B-8A00-F88AD9AF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A01443A-ACBA-41BB-985D-849331AE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6A47C0-85FE-4FF7-8BBC-48C447AF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5" y="496824"/>
            <a:ext cx="115190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Operadores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	 </a:t>
            </a:r>
            <a:r>
              <a:rPr lang="pt-PT" sz="1800" dirty="0" err="1"/>
              <a:t>move_piece_down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  	</a:t>
            </a:r>
            <a:r>
              <a:rPr lang="pt-PT" sz="1800" dirty="0" err="1"/>
              <a:t>move_piece_left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 	 </a:t>
            </a:r>
            <a:r>
              <a:rPr lang="pt-PT" sz="1800" dirty="0" err="1"/>
              <a:t>move_piece_down_right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move_piece_right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move_piece_up_left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	 </a:t>
            </a:r>
            <a:r>
              <a:rPr lang="pt-PT" sz="1800" dirty="0" err="1"/>
              <a:t>move_piece_down_left</a:t>
            </a:r>
            <a:r>
              <a:rPr lang="pt-PT" sz="1800" dirty="0"/>
              <a:t>(</a:t>
            </a:r>
            <a:r>
              <a:rPr lang="pt-PT" sz="1800" dirty="0" err="1"/>
              <a:t>X,Y,Player</a:t>
            </a:r>
            <a:r>
              <a:rPr lang="pt-PT" sz="1800" dirty="0"/>
              <a:t>);</a:t>
            </a:r>
          </a:p>
          <a:p>
            <a:pPr marL="0" indent="0">
              <a:buNone/>
            </a:pPr>
            <a:r>
              <a:rPr lang="pt-PT" sz="2400" b="1" dirty="0"/>
              <a:t>Pré-Condições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2400" b="1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B3D1E13A-3C9F-486C-957A-02A9875B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25864"/>
              </p:ext>
            </p:extLst>
          </p:nvPr>
        </p:nvGraphicFramePr>
        <p:xfrm>
          <a:off x="581170" y="2551102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A09A6C-B4C8-46FB-858D-11D22BC5BA33}"/>
              </a:ext>
            </a:extLst>
          </p:cNvPr>
          <p:cNvSpPr txBox="1"/>
          <p:nvPr/>
        </p:nvSpPr>
        <p:spPr>
          <a:xfrm>
            <a:off x="7980960" y="5952804"/>
            <a:ext cx="37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custo de cada jogada será unitário.</a:t>
            </a:r>
          </a:p>
        </p:txBody>
      </p:sp>
    </p:spTree>
    <p:extLst>
      <p:ext uri="{BB962C8B-B14F-4D97-AF65-F5344CB8AC3E}">
        <p14:creationId xmlns:p14="http://schemas.microsoft.com/office/powerpoint/2010/main" val="51113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240844-4D58-4C94-81B3-43B0E3E9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9" y="475563"/>
            <a:ext cx="2928457" cy="87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Função Heurística</a:t>
            </a:r>
          </a:p>
          <a:p>
            <a:pPr marL="0" indent="0">
              <a:buNone/>
            </a:pPr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1E4208A-3793-49D8-94FD-528074C9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04952"/>
              </p:ext>
            </p:extLst>
          </p:nvPr>
        </p:nvGraphicFramePr>
        <p:xfrm>
          <a:off x="731240" y="1141881"/>
          <a:ext cx="1072952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0326">
                  <a:extLst>
                    <a:ext uri="{9D8B030D-6E8A-4147-A177-3AD203B41FA5}">
                      <a16:colId xmlns:a16="http://schemas.microsoft.com/office/drawing/2014/main" val="3952831680"/>
                    </a:ext>
                  </a:extLst>
                </a:gridCol>
                <a:gridCol w="2139194">
                  <a:extLst>
                    <a:ext uri="{9D8B030D-6E8A-4147-A177-3AD203B41FA5}">
                      <a16:colId xmlns:a16="http://schemas.microsoft.com/office/drawing/2014/main" val="2500881203"/>
                    </a:ext>
                  </a:extLst>
                </a:gridCol>
              </a:tblGrid>
              <a:tr h="32181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resulte numa vitória imediata,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3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uma vitória imediata do adversário,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permita a vitória no turno seguinte,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2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impeça a vitória do adversário no turno seguinte,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resulte num alinhamento de duas peças(2 em linha),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5966"/>
                  </a:ext>
                </a:extLst>
              </a:tr>
              <a:tr h="452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o alinhamento de duas peças(2 em linha) do adversário,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2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Caso exista uma jogada que resulte no alinhamento de duas peças separadas somente por espaços vazios, é efetuada essa jogada.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Caso exista uma jogada que impeça o alinhamento de duas peças adversárias separadas somente por espaços vazios, é efetuada essa jogada.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9E3888-4D9B-40AB-99BF-19E5BA4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735056"/>
            <a:ext cx="10260624" cy="4351338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Estado atual da implementação</a:t>
            </a:r>
          </a:p>
          <a:p>
            <a:pPr marL="0" indent="0">
              <a:buNone/>
            </a:pPr>
            <a:r>
              <a:rPr lang="pt-PT" sz="2400" b="1" dirty="0"/>
              <a:t>	</a:t>
            </a: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0" indent="0">
              <a:buNone/>
            </a:pPr>
            <a:r>
              <a:rPr lang="pt-PT" sz="1800" dirty="0"/>
              <a:t>	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Estruturas de dados: classe Game, classe </a:t>
            </a:r>
            <a:r>
              <a:rPr lang="pt-PT" sz="1800" dirty="0" err="1"/>
              <a:t>Board</a:t>
            </a:r>
            <a:r>
              <a:rPr lang="pt-PT" sz="1800" dirty="0"/>
              <a:t> e classe </a:t>
            </a:r>
            <a:r>
              <a:rPr lang="pt-PT" sz="1800" dirty="0" err="1"/>
              <a:t>Piece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Interface do jogo desenvolvida com </a:t>
            </a:r>
            <a:r>
              <a:rPr lang="pt-PT" sz="1800" dirty="0" err="1"/>
              <a:t>pygame</a:t>
            </a:r>
            <a:r>
              <a:rPr lang="pt-PT" sz="1800" dirty="0"/>
              <a:t> 2.0</a:t>
            </a:r>
          </a:p>
          <a:p>
            <a:pPr marL="0" indent="0">
              <a:buNone/>
            </a:pPr>
            <a:r>
              <a:rPr lang="pt-PT" sz="1800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475164-9C0A-4067-BA7A-D6E2E2C6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77" y="2998759"/>
            <a:ext cx="2778032" cy="29032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E64931-A318-49EA-BA0D-DA9B7044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55" y="2998759"/>
            <a:ext cx="5967369" cy="2901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F78A09-5166-41ED-A016-306C3AEE56CE}"/>
                  </a:ext>
                </a:extLst>
              </p14:cNvPr>
              <p14:cNvContentPartPr/>
              <p14:nvPr/>
            </p14:nvContentPartPr>
            <p14:xfrm>
              <a:off x="3701433" y="2316988"/>
              <a:ext cx="84672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F78A09-5166-41ED-A016-306C3AEE5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793" y="2307988"/>
                <a:ext cx="864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181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1017</Words>
  <Application>Microsoft Office PowerPoint</Application>
  <PresentationFormat>Ecrã Panorâmico</PresentationFormat>
  <Paragraphs>85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Neutreeko</vt:lpstr>
      <vt:lpstr>Neutreeko</vt:lpstr>
      <vt:lpstr>Formulação do Problema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5</cp:revision>
  <dcterms:created xsi:type="dcterms:W3CDTF">2021-03-13T15:48:51Z</dcterms:created>
  <dcterms:modified xsi:type="dcterms:W3CDTF">2021-03-22T18:03:07Z</dcterms:modified>
</cp:coreProperties>
</file>