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4"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9144000" cy="5143500"/>
  <p:embeddedFontLst>
    <p:embeddedFont>
      <p:font typeface="DM Sans"/>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7" roundtripDataSignature="AMtx7mgGkKoigIDwNzfRe/JGCNChM3mO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61C17F-862E-42E8-8E77-BD6926042975}">
  <a:tblStyle styleId="{1361C17F-862E-42E8-8E77-BD692604297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DMSans-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3.xml"/><Relationship Id="rId33" Type="http://schemas.openxmlformats.org/officeDocument/2006/relationships/font" Target="fonts/OpenSans-regular.fntdata"/><Relationship Id="rId10" Type="http://schemas.openxmlformats.org/officeDocument/2006/relationships/slide" Target="slides/slide2.xml"/><Relationship Id="rId32" Type="http://schemas.openxmlformats.org/officeDocument/2006/relationships/font" Target="fonts/DMSans-boldItalic.fntdata"/><Relationship Id="rId13" Type="http://schemas.openxmlformats.org/officeDocument/2006/relationships/slide" Target="slides/slide5.xml"/><Relationship Id="rId35" Type="http://schemas.openxmlformats.org/officeDocument/2006/relationships/font" Target="fonts/OpenSans-italic.fntdata"/><Relationship Id="rId12" Type="http://schemas.openxmlformats.org/officeDocument/2006/relationships/slide" Target="slides/slide4.xml"/><Relationship Id="rId34" Type="http://schemas.openxmlformats.org/officeDocument/2006/relationships/font" Target="fonts/OpenSans-bold.fntdata"/><Relationship Id="rId15" Type="http://schemas.openxmlformats.org/officeDocument/2006/relationships/slide" Target="slides/slide7.xml"/><Relationship Id="rId37" Type="http://customschemas.google.com/relationships/presentationmetadata" Target="metadata"/><Relationship Id="rId14" Type="http://schemas.openxmlformats.org/officeDocument/2006/relationships/slide" Target="slides/slide6.xml"/><Relationship Id="rId36" Type="http://schemas.openxmlformats.org/officeDocument/2006/relationships/font" Target="fonts/OpenSans-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666a070e8_0_22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666a070e8_0_22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666a070e8_0_766:notes"/>
          <p:cNvSpPr/>
          <p:nvPr>
            <p:ph idx="2" type="sldImg"/>
          </p:nvPr>
        </p:nvSpPr>
        <p:spPr>
          <a:xfrm>
            <a:off x="1524300" y="385763"/>
            <a:ext cx="6096300" cy="19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666a070e8_0_76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8666a070e8_0_86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8666a070e8_0_86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666a070e8_0_87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666a070e8_0_87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666a070e8_0_8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666a070e8_0_88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666a070e8_0_89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8666a070e8_0_89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666a070e8_0_90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666a070e8_0_90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8666a070e8_0_9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8666a070e8_0_9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8666a070e8_0_93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8666a070e8_0_93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8666a070e8_0_9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8666a070e8_0_92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666a070e8_0_94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8666a070e8_0_94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666a070e8_0_22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666a070e8_0_22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666a070e8_0_1009: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666a070e8_0_1009: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666a070e8_0_33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666a070e8_0_33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666a070e8_0_433:notes"/>
          <p:cNvSpPr/>
          <p:nvPr>
            <p:ph idx="2" type="sldImg"/>
          </p:nvPr>
        </p:nvSpPr>
        <p:spPr>
          <a:xfrm>
            <a:off x="914400" y="642938"/>
            <a:ext cx="7315200" cy="17358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666a070e8_0_433:notes"/>
          <p:cNvSpPr txBox="1"/>
          <p:nvPr>
            <p:ph idx="1" type="body"/>
          </p:nvPr>
        </p:nvSpPr>
        <p:spPr>
          <a:xfrm>
            <a:off x="914400" y="2475309"/>
            <a:ext cx="7315200" cy="20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8666a070e8_0_433:notes"/>
          <p:cNvSpPr txBox="1"/>
          <p:nvPr>
            <p:ph idx="12" type="sldNum"/>
          </p:nvPr>
        </p:nvSpPr>
        <p:spPr>
          <a:xfrm>
            <a:off x="5179484" y="4885432"/>
            <a:ext cx="3962400" cy="2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666a070e8_0_539:notes"/>
          <p:cNvSpPr/>
          <p:nvPr>
            <p:ph idx="2" type="sldImg"/>
          </p:nvPr>
        </p:nvSpPr>
        <p:spPr>
          <a:xfrm>
            <a:off x="1524300" y="385763"/>
            <a:ext cx="6096300" cy="19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666a070e8_0_539: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666a070e8_0_6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666a070e8_0_6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666a070e8_0_64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666a070e8_0_64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666a070e8_0_6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666a070e8_0_65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666a070e8_0_6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666a070e8_0_65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4029DA"/>
        </a:solidFill>
      </p:bgPr>
    </p:bg>
    <p:spTree>
      <p:nvGrpSpPr>
        <p:cNvPr id="69" name="Shape 69"/>
        <p:cNvGrpSpPr/>
        <p:nvPr/>
      </p:nvGrpSpPr>
      <p:grpSpPr>
        <a:xfrm>
          <a:off x="0" y="0"/>
          <a:ext cx="0" cy="0"/>
          <a:chOff x="0" y="0"/>
          <a:chExt cx="0" cy="0"/>
        </a:xfrm>
      </p:grpSpPr>
      <p:sp>
        <p:nvSpPr>
          <p:cNvPr id="70" name="Google Shape;70;g18666a070e8_0_258"/>
          <p:cNvSpPr/>
          <p:nvPr/>
        </p:nvSpPr>
        <p:spPr>
          <a:xfrm>
            <a:off x="0" y="4269100"/>
            <a:ext cx="9144000" cy="87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8666a070e8_0_258"/>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200"/>
              <a:buNone/>
              <a:defRPr b="1" sz="3200">
                <a:solidFill>
                  <a:srgbClr val="FFFFFF"/>
                </a:solidFill>
              </a:defRPr>
            </a:lvl1pPr>
            <a:lvl2pPr lvl="1" rtl="0">
              <a:spcBef>
                <a:spcPts val="0"/>
              </a:spcBef>
              <a:spcAft>
                <a:spcPts val="0"/>
              </a:spcAft>
              <a:buClr>
                <a:srgbClr val="FFFFFF"/>
              </a:buClr>
              <a:buSzPts val="3200"/>
              <a:buNone/>
              <a:defRPr b="1" sz="3200">
                <a:solidFill>
                  <a:srgbClr val="FFFFFF"/>
                </a:solidFill>
              </a:defRPr>
            </a:lvl2pPr>
            <a:lvl3pPr lvl="2" rtl="0">
              <a:spcBef>
                <a:spcPts val="0"/>
              </a:spcBef>
              <a:spcAft>
                <a:spcPts val="0"/>
              </a:spcAft>
              <a:buClr>
                <a:srgbClr val="FFFFFF"/>
              </a:buClr>
              <a:buSzPts val="3200"/>
              <a:buNone/>
              <a:defRPr b="1" sz="3200">
                <a:solidFill>
                  <a:srgbClr val="FFFFFF"/>
                </a:solidFill>
              </a:defRPr>
            </a:lvl3pPr>
            <a:lvl4pPr lvl="3" rtl="0">
              <a:spcBef>
                <a:spcPts val="0"/>
              </a:spcBef>
              <a:spcAft>
                <a:spcPts val="0"/>
              </a:spcAft>
              <a:buClr>
                <a:srgbClr val="FFFFFF"/>
              </a:buClr>
              <a:buSzPts val="3200"/>
              <a:buNone/>
              <a:defRPr b="1" sz="3200">
                <a:solidFill>
                  <a:srgbClr val="FFFFFF"/>
                </a:solidFill>
              </a:defRPr>
            </a:lvl4pPr>
            <a:lvl5pPr lvl="4" rtl="0">
              <a:spcBef>
                <a:spcPts val="0"/>
              </a:spcBef>
              <a:spcAft>
                <a:spcPts val="0"/>
              </a:spcAft>
              <a:buClr>
                <a:srgbClr val="FFFFFF"/>
              </a:buClr>
              <a:buSzPts val="3200"/>
              <a:buNone/>
              <a:defRPr b="1" sz="3200">
                <a:solidFill>
                  <a:srgbClr val="FFFFFF"/>
                </a:solidFill>
              </a:defRPr>
            </a:lvl5pPr>
            <a:lvl6pPr lvl="5" rtl="0">
              <a:spcBef>
                <a:spcPts val="0"/>
              </a:spcBef>
              <a:spcAft>
                <a:spcPts val="0"/>
              </a:spcAft>
              <a:buClr>
                <a:srgbClr val="FFFFFF"/>
              </a:buClr>
              <a:buSzPts val="3200"/>
              <a:buNone/>
              <a:defRPr b="1" sz="3200">
                <a:solidFill>
                  <a:srgbClr val="FFFFFF"/>
                </a:solidFill>
              </a:defRPr>
            </a:lvl6pPr>
            <a:lvl7pPr lvl="6" rtl="0">
              <a:spcBef>
                <a:spcPts val="0"/>
              </a:spcBef>
              <a:spcAft>
                <a:spcPts val="0"/>
              </a:spcAft>
              <a:buClr>
                <a:srgbClr val="FFFFFF"/>
              </a:buClr>
              <a:buSzPts val="3200"/>
              <a:buNone/>
              <a:defRPr b="1" sz="3200">
                <a:solidFill>
                  <a:srgbClr val="FFFFFF"/>
                </a:solidFill>
              </a:defRPr>
            </a:lvl7pPr>
            <a:lvl8pPr lvl="7" rtl="0">
              <a:spcBef>
                <a:spcPts val="0"/>
              </a:spcBef>
              <a:spcAft>
                <a:spcPts val="0"/>
              </a:spcAft>
              <a:buClr>
                <a:srgbClr val="FFFFFF"/>
              </a:buClr>
              <a:buSzPts val="3200"/>
              <a:buNone/>
              <a:defRPr b="1" sz="3200">
                <a:solidFill>
                  <a:srgbClr val="FFFFFF"/>
                </a:solidFill>
              </a:defRPr>
            </a:lvl8pPr>
            <a:lvl9pPr lvl="8" rtl="0">
              <a:spcBef>
                <a:spcPts val="0"/>
              </a:spcBef>
              <a:spcAft>
                <a:spcPts val="0"/>
              </a:spcAft>
              <a:buClr>
                <a:srgbClr val="FFFFFF"/>
              </a:buClr>
              <a:buSzPts val="3200"/>
              <a:buNone/>
              <a:defRPr b="1" sz="3200">
                <a:solidFill>
                  <a:srgbClr val="FFFFFF"/>
                </a:solidFill>
              </a:defRPr>
            </a:lvl9pPr>
          </a:lstStyle>
          <a:p/>
        </p:txBody>
      </p:sp>
      <p:sp>
        <p:nvSpPr>
          <p:cNvPr id="72" name="Google Shape;72;g18666a070e8_0_258"/>
          <p:cNvSpPr txBox="1"/>
          <p:nvPr>
            <p:ph idx="1" type="body"/>
          </p:nvPr>
        </p:nvSpPr>
        <p:spPr>
          <a:xfrm>
            <a:off x="757050" y="1639350"/>
            <a:ext cx="7629900" cy="2576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FFFFFF"/>
              </a:buClr>
              <a:buSzPts val="1200"/>
              <a:buChar char="●"/>
              <a:defRPr sz="1200">
                <a:solidFill>
                  <a:srgbClr val="FFFFFF"/>
                </a:solidFill>
              </a:defRPr>
            </a:lvl1pPr>
            <a:lvl2pPr indent="-279400" lvl="1" marL="914400" rtl="0">
              <a:spcBef>
                <a:spcPts val="0"/>
              </a:spcBef>
              <a:spcAft>
                <a:spcPts val="0"/>
              </a:spcAft>
              <a:buClr>
                <a:srgbClr val="FFFFFF"/>
              </a:buClr>
              <a:buSzPts val="800"/>
              <a:buChar char="○"/>
              <a:defRPr sz="800">
                <a:solidFill>
                  <a:srgbClr val="FFFFFF"/>
                </a:solidFill>
              </a:defRPr>
            </a:lvl2pPr>
            <a:lvl3pPr indent="-279400" lvl="2" marL="1371600" rtl="0">
              <a:spcBef>
                <a:spcPts val="0"/>
              </a:spcBef>
              <a:spcAft>
                <a:spcPts val="0"/>
              </a:spcAft>
              <a:buClr>
                <a:srgbClr val="FFFFFF"/>
              </a:buClr>
              <a:buSzPts val="800"/>
              <a:buChar char="■"/>
              <a:defRPr sz="800">
                <a:solidFill>
                  <a:srgbClr val="FFFFFF"/>
                </a:solidFill>
              </a:defRPr>
            </a:lvl3pPr>
            <a:lvl4pPr indent="-279400" lvl="3" marL="1828800" rtl="0">
              <a:spcBef>
                <a:spcPts val="0"/>
              </a:spcBef>
              <a:spcAft>
                <a:spcPts val="0"/>
              </a:spcAft>
              <a:buClr>
                <a:srgbClr val="FFFFFF"/>
              </a:buClr>
              <a:buSzPts val="800"/>
              <a:buChar char="●"/>
              <a:defRPr sz="800">
                <a:solidFill>
                  <a:srgbClr val="FFFFFF"/>
                </a:solidFill>
              </a:defRPr>
            </a:lvl4pPr>
            <a:lvl5pPr indent="-279400" lvl="4" marL="2286000" rtl="0">
              <a:spcBef>
                <a:spcPts val="0"/>
              </a:spcBef>
              <a:spcAft>
                <a:spcPts val="0"/>
              </a:spcAft>
              <a:buClr>
                <a:srgbClr val="FFFFFF"/>
              </a:buClr>
              <a:buSzPts val="800"/>
              <a:buChar char="○"/>
              <a:defRPr sz="800">
                <a:solidFill>
                  <a:srgbClr val="FFFFFF"/>
                </a:solidFill>
              </a:defRPr>
            </a:lvl5pPr>
            <a:lvl6pPr indent="-279400" lvl="5" marL="2743200" rtl="0">
              <a:spcBef>
                <a:spcPts val="0"/>
              </a:spcBef>
              <a:spcAft>
                <a:spcPts val="0"/>
              </a:spcAft>
              <a:buClr>
                <a:srgbClr val="FFFFFF"/>
              </a:buClr>
              <a:buSzPts val="800"/>
              <a:buChar char="■"/>
              <a:defRPr sz="800">
                <a:solidFill>
                  <a:srgbClr val="FFFFFF"/>
                </a:solidFill>
              </a:defRPr>
            </a:lvl6pPr>
            <a:lvl7pPr indent="-279400" lvl="6" marL="3200400" rtl="0">
              <a:spcBef>
                <a:spcPts val="0"/>
              </a:spcBef>
              <a:spcAft>
                <a:spcPts val="0"/>
              </a:spcAft>
              <a:buClr>
                <a:srgbClr val="FFFFFF"/>
              </a:buClr>
              <a:buSzPts val="800"/>
              <a:buChar char="●"/>
              <a:defRPr sz="800">
                <a:solidFill>
                  <a:srgbClr val="FFFFFF"/>
                </a:solidFill>
              </a:defRPr>
            </a:lvl7pPr>
            <a:lvl8pPr indent="-279400" lvl="7" marL="3657600" rtl="0">
              <a:spcBef>
                <a:spcPts val="0"/>
              </a:spcBef>
              <a:spcAft>
                <a:spcPts val="0"/>
              </a:spcAft>
              <a:buClr>
                <a:srgbClr val="FFFFFF"/>
              </a:buClr>
              <a:buSzPts val="800"/>
              <a:buChar char="○"/>
              <a:defRPr sz="800">
                <a:solidFill>
                  <a:srgbClr val="FFFFFF"/>
                </a:solidFill>
              </a:defRPr>
            </a:lvl8pPr>
            <a:lvl9pPr indent="-279400" lvl="8" marL="4114800" rtl="0">
              <a:spcBef>
                <a:spcPts val="0"/>
              </a:spcBef>
              <a:spcAft>
                <a:spcPts val="0"/>
              </a:spcAft>
              <a:buClr>
                <a:srgbClr val="FFFFFF"/>
              </a:buClr>
              <a:buSzPts val="800"/>
              <a:buChar char="■"/>
              <a:defRPr sz="800">
                <a:solidFill>
                  <a:srgbClr val="FFFFFF"/>
                </a:solidFill>
              </a:defRPr>
            </a:lvl9pPr>
          </a:lstStyle>
          <a:p/>
        </p:txBody>
      </p:sp>
      <p:sp>
        <p:nvSpPr>
          <p:cNvPr id="73" name="Google Shape;73;g18666a070e8_0_2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74" name="Google Shape;74;g18666a070e8_0_258"/>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75" name="Google Shape;75;g18666a070e8_0_258"/>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4029DA"/>
                </a:solidFill>
                <a:latin typeface="DM Sans"/>
                <a:ea typeface="DM Sans"/>
                <a:cs typeface="DM Sans"/>
                <a:sym typeface="DM Sans"/>
              </a:rPr>
              <a:t>….</a:t>
            </a:r>
            <a:endParaRPr b="1" sz="5600">
              <a:solidFill>
                <a:srgbClr val="4029D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2">
  <p:cSld name="TITLE_AND_BODY_2">
    <p:bg>
      <p:bgPr>
        <a:solidFill>
          <a:schemeClr val="lt1"/>
        </a:solidFill>
      </p:bgPr>
    </p:bg>
    <p:spTree>
      <p:nvGrpSpPr>
        <p:cNvPr id="76" name="Shape 76"/>
        <p:cNvGrpSpPr/>
        <p:nvPr/>
      </p:nvGrpSpPr>
      <p:grpSpPr>
        <a:xfrm>
          <a:off x="0" y="0"/>
          <a:ext cx="0" cy="0"/>
          <a:chOff x="0" y="0"/>
          <a:chExt cx="0" cy="0"/>
        </a:xfrm>
      </p:grpSpPr>
      <p:sp>
        <p:nvSpPr>
          <p:cNvPr id="77" name="Google Shape;77;g18666a070e8_0_265"/>
          <p:cNvSpPr/>
          <p:nvPr/>
        </p:nvSpPr>
        <p:spPr>
          <a:xfrm>
            <a:off x="0" y="4269100"/>
            <a:ext cx="9144000" cy="874500"/>
          </a:xfrm>
          <a:prstGeom prst="rect">
            <a:avLst/>
          </a:prstGeom>
          <a:solidFill>
            <a:srgbClr val="4029DA"/>
          </a:solidFill>
          <a:ln cap="flat" cmpd="sng" w="9525">
            <a:solidFill>
              <a:srgbClr val="4029D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8666a070e8_0_265"/>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0000"/>
              </a:buClr>
              <a:buSzPts val="3200"/>
              <a:buNone/>
              <a:defRPr b="1" sz="3200">
                <a:solidFill>
                  <a:srgbClr val="000000"/>
                </a:solidFill>
              </a:defRPr>
            </a:lvl1pPr>
            <a:lvl2pPr lvl="1" rtl="0">
              <a:spcBef>
                <a:spcPts val="0"/>
              </a:spcBef>
              <a:spcAft>
                <a:spcPts val="0"/>
              </a:spcAft>
              <a:buClr>
                <a:srgbClr val="000000"/>
              </a:buClr>
              <a:buSzPts val="3200"/>
              <a:buNone/>
              <a:defRPr b="1" sz="3200">
                <a:solidFill>
                  <a:srgbClr val="000000"/>
                </a:solidFill>
              </a:defRPr>
            </a:lvl2pPr>
            <a:lvl3pPr lvl="2" rtl="0">
              <a:spcBef>
                <a:spcPts val="0"/>
              </a:spcBef>
              <a:spcAft>
                <a:spcPts val="0"/>
              </a:spcAft>
              <a:buClr>
                <a:srgbClr val="000000"/>
              </a:buClr>
              <a:buSzPts val="3200"/>
              <a:buNone/>
              <a:defRPr b="1" sz="3200">
                <a:solidFill>
                  <a:srgbClr val="000000"/>
                </a:solidFill>
              </a:defRPr>
            </a:lvl3pPr>
            <a:lvl4pPr lvl="3" rtl="0">
              <a:spcBef>
                <a:spcPts val="0"/>
              </a:spcBef>
              <a:spcAft>
                <a:spcPts val="0"/>
              </a:spcAft>
              <a:buClr>
                <a:srgbClr val="000000"/>
              </a:buClr>
              <a:buSzPts val="3200"/>
              <a:buNone/>
              <a:defRPr b="1" sz="3200">
                <a:solidFill>
                  <a:srgbClr val="000000"/>
                </a:solidFill>
              </a:defRPr>
            </a:lvl4pPr>
            <a:lvl5pPr lvl="4" rtl="0">
              <a:spcBef>
                <a:spcPts val="0"/>
              </a:spcBef>
              <a:spcAft>
                <a:spcPts val="0"/>
              </a:spcAft>
              <a:buClr>
                <a:srgbClr val="000000"/>
              </a:buClr>
              <a:buSzPts val="3200"/>
              <a:buNone/>
              <a:defRPr b="1" sz="3200">
                <a:solidFill>
                  <a:srgbClr val="000000"/>
                </a:solidFill>
              </a:defRPr>
            </a:lvl5pPr>
            <a:lvl6pPr lvl="5" rtl="0">
              <a:spcBef>
                <a:spcPts val="0"/>
              </a:spcBef>
              <a:spcAft>
                <a:spcPts val="0"/>
              </a:spcAft>
              <a:buClr>
                <a:srgbClr val="000000"/>
              </a:buClr>
              <a:buSzPts val="3200"/>
              <a:buNone/>
              <a:defRPr b="1" sz="3200">
                <a:solidFill>
                  <a:srgbClr val="000000"/>
                </a:solidFill>
              </a:defRPr>
            </a:lvl6pPr>
            <a:lvl7pPr lvl="6" rtl="0">
              <a:spcBef>
                <a:spcPts val="0"/>
              </a:spcBef>
              <a:spcAft>
                <a:spcPts val="0"/>
              </a:spcAft>
              <a:buClr>
                <a:srgbClr val="000000"/>
              </a:buClr>
              <a:buSzPts val="3200"/>
              <a:buNone/>
              <a:defRPr b="1" sz="3200">
                <a:solidFill>
                  <a:srgbClr val="000000"/>
                </a:solidFill>
              </a:defRPr>
            </a:lvl7pPr>
            <a:lvl8pPr lvl="7" rtl="0">
              <a:spcBef>
                <a:spcPts val="0"/>
              </a:spcBef>
              <a:spcAft>
                <a:spcPts val="0"/>
              </a:spcAft>
              <a:buClr>
                <a:srgbClr val="000000"/>
              </a:buClr>
              <a:buSzPts val="3200"/>
              <a:buNone/>
              <a:defRPr b="1" sz="3200">
                <a:solidFill>
                  <a:srgbClr val="000000"/>
                </a:solidFill>
              </a:defRPr>
            </a:lvl8pPr>
            <a:lvl9pPr lvl="8" rtl="0">
              <a:spcBef>
                <a:spcPts val="0"/>
              </a:spcBef>
              <a:spcAft>
                <a:spcPts val="0"/>
              </a:spcAft>
              <a:buClr>
                <a:srgbClr val="000000"/>
              </a:buClr>
              <a:buSzPts val="3200"/>
              <a:buNone/>
              <a:defRPr b="1" sz="3200">
                <a:solidFill>
                  <a:srgbClr val="000000"/>
                </a:solidFill>
              </a:defRPr>
            </a:lvl9pPr>
          </a:lstStyle>
          <a:p/>
        </p:txBody>
      </p:sp>
      <p:sp>
        <p:nvSpPr>
          <p:cNvPr id="79" name="Google Shape;79;g18666a070e8_0_265"/>
          <p:cNvSpPr txBox="1"/>
          <p:nvPr>
            <p:ph idx="1" type="body"/>
          </p:nvPr>
        </p:nvSpPr>
        <p:spPr>
          <a:xfrm>
            <a:off x="757050" y="1639350"/>
            <a:ext cx="7629900" cy="2576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80" name="Google Shape;80;g18666a070e8_0_2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g18666a070e8_0_265"/>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82" name="Google Shape;82;g18666a070e8_0_265"/>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FFFFFF"/>
                </a:solidFill>
                <a:latin typeface="DM Sans"/>
                <a:ea typeface="DM Sans"/>
                <a:cs typeface="DM Sans"/>
                <a:sym typeface="DM Sans"/>
              </a:rPr>
              <a:t>….</a:t>
            </a:r>
            <a:endParaRPr b="1" sz="5600">
              <a:solidFill>
                <a:srgbClr val="FFFFFF"/>
              </a:solidFill>
              <a:latin typeface="DM Sans"/>
              <a:ea typeface="DM Sans"/>
              <a:cs typeface="DM Sans"/>
              <a:sym typeface="DM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bg>
      <p:bgPr>
        <a:solidFill>
          <a:srgbClr val="FF0E69"/>
        </a:solidFill>
      </p:bgPr>
    </p:bg>
    <p:spTree>
      <p:nvGrpSpPr>
        <p:cNvPr id="83" name="Shape 83"/>
        <p:cNvGrpSpPr/>
        <p:nvPr/>
      </p:nvGrpSpPr>
      <p:grpSpPr>
        <a:xfrm>
          <a:off x="0" y="0"/>
          <a:ext cx="0" cy="0"/>
          <a:chOff x="0" y="0"/>
          <a:chExt cx="0" cy="0"/>
        </a:xfrm>
      </p:grpSpPr>
      <p:sp>
        <p:nvSpPr>
          <p:cNvPr id="84" name="Google Shape;84;g18666a070e8_0_272"/>
          <p:cNvSpPr/>
          <p:nvPr/>
        </p:nvSpPr>
        <p:spPr>
          <a:xfrm>
            <a:off x="0" y="4269100"/>
            <a:ext cx="9144000" cy="87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8666a070e8_0_272"/>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200"/>
              <a:buNone/>
              <a:defRPr b="1" sz="3200">
                <a:solidFill>
                  <a:srgbClr val="FFFFFF"/>
                </a:solidFill>
              </a:defRPr>
            </a:lvl1pPr>
            <a:lvl2pPr lvl="1" rtl="0">
              <a:spcBef>
                <a:spcPts val="0"/>
              </a:spcBef>
              <a:spcAft>
                <a:spcPts val="0"/>
              </a:spcAft>
              <a:buClr>
                <a:srgbClr val="FFFFFF"/>
              </a:buClr>
              <a:buSzPts val="3200"/>
              <a:buNone/>
              <a:defRPr b="1" sz="3200">
                <a:solidFill>
                  <a:srgbClr val="FFFFFF"/>
                </a:solidFill>
              </a:defRPr>
            </a:lvl2pPr>
            <a:lvl3pPr lvl="2" rtl="0">
              <a:spcBef>
                <a:spcPts val="0"/>
              </a:spcBef>
              <a:spcAft>
                <a:spcPts val="0"/>
              </a:spcAft>
              <a:buClr>
                <a:srgbClr val="FFFFFF"/>
              </a:buClr>
              <a:buSzPts val="3200"/>
              <a:buNone/>
              <a:defRPr b="1" sz="3200">
                <a:solidFill>
                  <a:srgbClr val="FFFFFF"/>
                </a:solidFill>
              </a:defRPr>
            </a:lvl3pPr>
            <a:lvl4pPr lvl="3" rtl="0">
              <a:spcBef>
                <a:spcPts val="0"/>
              </a:spcBef>
              <a:spcAft>
                <a:spcPts val="0"/>
              </a:spcAft>
              <a:buClr>
                <a:srgbClr val="FFFFFF"/>
              </a:buClr>
              <a:buSzPts val="3200"/>
              <a:buNone/>
              <a:defRPr b="1" sz="3200">
                <a:solidFill>
                  <a:srgbClr val="FFFFFF"/>
                </a:solidFill>
              </a:defRPr>
            </a:lvl4pPr>
            <a:lvl5pPr lvl="4" rtl="0">
              <a:spcBef>
                <a:spcPts val="0"/>
              </a:spcBef>
              <a:spcAft>
                <a:spcPts val="0"/>
              </a:spcAft>
              <a:buClr>
                <a:srgbClr val="FFFFFF"/>
              </a:buClr>
              <a:buSzPts val="3200"/>
              <a:buNone/>
              <a:defRPr b="1" sz="3200">
                <a:solidFill>
                  <a:srgbClr val="FFFFFF"/>
                </a:solidFill>
              </a:defRPr>
            </a:lvl5pPr>
            <a:lvl6pPr lvl="5" rtl="0">
              <a:spcBef>
                <a:spcPts val="0"/>
              </a:spcBef>
              <a:spcAft>
                <a:spcPts val="0"/>
              </a:spcAft>
              <a:buClr>
                <a:srgbClr val="FFFFFF"/>
              </a:buClr>
              <a:buSzPts val="3200"/>
              <a:buNone/>
              <a:defRPr b="1" sz="3200">
                <a:solidFill>
                  <a:srgbClr val="FFFFFF"/>
                </a:solidFill>
              </a:defRPr>
            </a:lvl6pPr>
            <a:lvl7pPr lvl="6" rtl="0">
              <a:spcBef>
                <a:spcPts val="0"/>
              </a:spcBef>
              <a:spcAft>
                <a:spcPts val="0"/>
              </a:spcAft>
              <a:buClr>
                <a:srgbClr val="FFFFFF"/>
              </a:buClr>
              <a:buSzPts val="3200"/>
              <a:buNone/>
              <a:defRPr b="1" sz="3200">
                <a:solidFill>
                  <a:srgbClr val="FFFFFF"/>
                </a:solidFill>
              </a:defRPr>
            </a:lvl7pPr>
            <a:lvl8pPr lvl="7" rtl="0">
              <a:spcBef>
                <a:spcPts val="0"/>
              </a:spcBef>
              <a:spcAft>
                <a:spcPts val="0"/>
              </a:spcAft>
              <a:buClr>
                <a:srgbClr val="FFFFFF"/>
              </a:buClr>
              <a:buSzPts val="3200"/>
              <a:buNone/>
              <a:defRPr b="1" sz="3200">
                <a:solidFill>
                  <a:srgbClr val="FFFFFF"/>
                </a:solidFill>
              </a:defRPr>
            </a:lvl8pPr>
            <a:lvl9pPr lvl="8" rtl="0">
              <a:spcBef>
                <a:spcPts val="0"/>
              </a:spcBef>
              <a:spcAft>
                <a:spcPts val="0"/>
              </a:spcAft>
              <a:buClr>
                <a:srgbClr val="FFFFFF"/>
              </a:buClr>
              <a:buSzPts val="3200"/>
              <a:buNone/>
              <a:defRPr b="1" sz="3200">
                <a:solidFill>
                  <a:srgbClr val="FFFFFF"/>
                </a:solidFill>
              </a:defRPr>
            </a:lvl9pPr>
          </a:lstStyle>
          <a:p/>
        </p:txBody>
      </p:sp>
      <p:sp>
        <p:nvSpPr>
          <p:cNvPr id="86" name="Google Shape;86;g18666a070e8_0_272"/>
          <p:cNvSpPr txBox="1"/>
          <p:nvPr>
            <p:ph idx="1" type="body"/>
          </p:nvPr>
        </p:nvSpPr>
        <p:spPr>
          <a:xfrm>
            <a:off x="757050" y="1639350"/>
            <a:ext cx="7629900" cy="2576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FFFFFF"/>
              </a:buClr>
              <a:buSzPts val="1200"/>
              <a:buChar char="●"/>
              <a:defRPr sz="1200">
                <a:solidFill>
                  <a:srgbClr val="FFFFFF"/>
                </a:solidFill>
              </a:defRPr>
            </a:lvl1pPr>
            <a:lvl2pPr indent="-279400" lvl="1" marL="914400" rtl="0">
              <a:spcBef>
                <a:spcPts val="0"/>
              </a:spcBef>
              <a:spcAft>
                <a:spcPts val="0"/>
              </a:spcAft>
              <a:buClr>
                <a:srgbClr val="FFFFFF"/>
              </a:buClr>
              <a:buSzPts val="800"/>
              <a:buChar char="○"/>
              <a:defRPr sz="800">
                <a:solidFill>
                  <a:srgbClr val="FFFFFF"/>
                </a:solidFill>
              </a:defRPr>
            </a:lvl2pPr>
            <a:lvl3pPr indent="-279400" lvl="2" marL="1371600" rtl="0">
              <a:spcBef>
                <a:spcPts val="0"/>
              </a:spcBef>
              <a:spcAft>
                <a:spcPts val="0"/>
              </a:spcAft>
              <a:buClr>
                <a:srgbClr val="FFFFFF"/>
              </a:buClr>
              <a:buSzPts val="800"/>
              <a:buChar char="■"/>
              <a:defRPr sz="800">
                <a:solidFill>
                  <a:srgbClr val="FFFFFF"/>
                </a:solidFill>
              </a:defRPr>
            </a:lvl3pPr>
            <a:lvl4pPr indent="-279400" lvl="3" marL="1828800" rtl="0">
              <a:spcBef>
                <a:spcPts val="0"/>
              </a:spcBef>
              <a:spcAft>
                <a:spcPts val="0"/>
              </a:spcAft>
              <a:buClr>
                <a:srgbClr val="FFFFFF"/>
              </a:buClr>
              <a:buSzPts val="800"/>
              <a:buChar char="●"/>
              <a:defRPr sz="800">
                <a:solidFill>
                  <a:srgbClr val="FFFFFF"/>
                </a:solidFill>
              </a:defRPr>
            </a:lvl4pPr>
            <a:lvl5pPr indent="-279400" lvl="4" marL="2286000" rtl="0">
              <a:spcBef>
                <a:spcPts val="0"/>
              </a:spcBef>
              <a:spcAft>
                <a:spcPts val="0"/>
              </a:spcAft>
              <a:buClr>
                <a:srgbClr val="FFFFFF"/>
              </a:buClr>
              <a:buSzPts val="800"/>
              <a:buChar char="○"/>
              <a:defRPr sz="800">
                <a:solidFill>
                  <a:srgbClr val="FFFFFF"/>
                </a:solidFill>
              </a:defRPr>
            </a:lvl5pPr>
            <a:lvl6pPr indent="-279400" lvl="5" marL="2743200" rtl="0">
              <a:spcBef>
                <a:spcPts val="0"/>
              </a:spcBef>
              <a:spcAft>
                <a:spcPts val="0"/>
              </a:spcAft>
              <a:buClr>
                <a:srgbClr val="FFFFFF"/>
              </a:buClr>
              <a:buSzPts val="800"/>
              <a:buChar char="■"/>
              <a:defRPr sz="800">
                <a:solidFill>
                  <a:srgbClr val="FFFFFF"/>
                </a:solidFill>
              </a:defRPr>
            </a:lvl6pPr>
            <a:lvl7pPr indent="-279400" lvl="6" marL="3200400" rtl="0">
              <a:spcBef>
                <a:spcPts val="0"/>
              </a:spcBef>
              <a:spcAft>
                <a:spcPts val="0"/>
              </a:spcAft>
              <a:buClr>
                <a:srgbClr val="FFFFFF"/>
              </a:buClr>
              <a:buSzPts val="800"/>
              <a:buChar char="●"/>
              <a:defRPr sz="800">
                <a:solidFill>
                  <a:srgbClr val="FFFFFF"/>
                </a:solidFill>
              </a:defRPr>
            </a:lvl7pPr>
            <a:lvl8pPr indent="-279400" lvl="7" marL="3657600" rtl="0">
              <a:spcBef>
                <a:spcPts val="0"/>
              </a:spcBef>
              <a:spcAft>
                <a:spcPts val="0"/>
              </a:spcAft>
              <a:buClr>
                <a:srgbClr val="FFFFFF"/>
              </a:buClr>
              <a:buSzPts val="800"/>
              <a:buChar char="○"/>
              <a:defRPr sz="800">
                <a:solidFill>
                  <a:srgbClr val="FFFFFF"/>
                </a:solidFill>
              </a:defRPr>
            </a:lvl8pPr>
            <a:lvl9pPr indent="-279400" lvl="8" marL="4114800" rtl="0">
              <a:spcBef>
                <a:spcPts val="0"/>
              </a:spcBef>
              <a:spcAft>
                <a:spcPts val="0"/>
              </a:spcAft>
              <a:buClr>
                <a:srgbClr val="FFFFFF"/>
              </a:buClr>
              <a:buSzPts val="800"/>
              <a:buChar char="■"/>
              <a:defRPr sz="800">
                <a:solidFill>
                  <a:srgbClr val="FFFFFF"/>
                </a:solidFill>
              </a:defRPr>
            </a:lvl9pPr>
          </a:lstStyle>
          <a:p/>
        </p:txBody>
      </p:sp>
      <p:sp>
        <p:nvSpPr>
          <p:cNvPr id="87" name="Google Shape;87;g18666a070e8_0_2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0E69"/>
                </a:solidFill>
              </a:defRPr>
            </a:lvl1pPr>
            <a:lvl2pPr lvl="1" rtl="0">
              <a:buNone/>
              <a:defRPr>
                <a:solidFill>
                  <a:srgbClr val="FF0E69"/>
                </a:solidFill>
              </a:defRPr>
            </a:lvl2pPr>
            <a:lvl3pPr lvl="2" rtl="0">
              <a:buNone/>
              <a:defRPr>
                <a:solidFill>
                  <a:srgbClr val="FF0E69"/>
                </a:solidFill>
              </a:defRPr>
            </a:lvl3pPr>
            <a:lvl4pPr lvl="3" rtl="0">
              <a:buNone/>
              <a:defRPr>
                <a:solidFill>
                  <a:srgbClr val="FF0E69"/>
                </a:solidFill>
              </a:defRPr>
            </a:lvl4pPr>
            <a:lvl5pPr lvl="4" rtl="0">
              <a:buNone/>
              <a:defRPr>
                <a:solidFill>
                  <a:srgbClr val="FF0E69"/>
                </a:solidFill>
              </a:defRPr>
            </a:lvl5pPr>
            <a:lvl6pPr lvl="5" rtl="0">
              <a:buNone/>
              <a:defRPr>
                <a:solidFill>
                  <a:srgbClr val="FF0E69"/>
                </a:solidFill>
              </a:defRPr>
            </a:lvl6pPr>
            <a:lvl7pPr lvl="6" rtl="0">
              <a:buNone/>
              <a:defRPr>
                <a:solidFill>
                  <a:srgbClr val="FF0E69"/>
                </a:solidFill>
              </a:defRPr>
            </a:lvl7pPr>
            <a:lvl8pPr lvl="7" rtl="0">
              <a:buNone/>
              <a:defRPr>
                <a:solidFill>
                  <a:srgbClr val="FF0E69"/>
                </a:solidFill>
              </a:defRPr>
            </a:lvl8pPr>
            <a:lvl9pPr lvl="8" rtl="0">
              <a:buNone/>
              <a:defRPr>
                <a:solidFill>
                  <a:srgbClr val="FF0E69"/>
                </a:solidFill>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g18666a070e8_0_272"/>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89" name="Google Shape;89;g18666a070e8_0_272"/>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FF0E69"/>
                </a:solidFill>
                <a:latin typeface="DM Sans"/>
                <a:ea typeface="DM Sans"/>
                <a:cs typeface="DM Sans"/>
                <a:sym typeface="DM Sans"/>
              </a:rPr>
              <a:t>….</a:t>
            </a:r>
            <a:endParaRPr b="1" sz="5600">
              <a:solidFill>
                <a:srgbClr val="FF0E69"/>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1">
  <p:cSld name="TITLE_AND_BODY_1_1">
    <p:bg>
      <p:bgPr>
        <a:solidFill>
          <a:schemeClr val="lt1"/>
        </a:solidFill>
      </p:bgPr>
    </p:bg>
    <p:spTree>
      <p:nvGrpSpPr>
        <p:cNvPr id="90" name="Shape 90"/>
        <p:cNvGrpSpPr/>
        <p:nvPr/>
      </p:nvGrpSpPr>
      <p:grpSpPr>
        <a:xfrm>
          <a:off x="0" y="0"/>
          <a:ext cx="0" cy="0"/>
          <a:chOff x="0" y="0"/>
          <a:chExt cx="0" cy="0"/>
        </a:xfrm>
      </p:grpSpPr>
      <p:sp>
        <p:nvSpPr>
          <p:cNvPr id="91" name="Google Shape;91;g18666a070e8_0_279"/>
          <p:cNvSpPr/>
          <p:nvPr/>
        </p:nvSpPr>
        <p:spPr>
          <a:xfrm>
            <a:off x="0" y="4269100"/>
            <a:ext cx="9144000" cy="874500"/>
          </a:xfrm>
          <a:prstGeom prst="rect">
            <a:avLst/>
          </a:prstGeom>
          <a:solidFill>
            <a:srgbClr val="FF0E69"/>
          </a:solidFill>
          <a:ln cap="flat" cmpd="sng" w="9525">
            <a:solidFill>
              <a:srgbClr val="FF0E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8666a070e8_0_279"/>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0000"/>
              </a:buClr>
              <a:buSzPts val="3200"/>
              <a:buNone/>
              <a:defRPr b="1" sz="3200">
                <a:solidFill>
                  <a:srgbClr val="000000"/>
                </a:solidFill>
              </a:defRPr>
            </a:lvl1pPr>
            <a:lvl2pPr lvl="1" rtl="0">
              <a:spcBef>
                <a:spcPts val="0"/>
              </a:spcBef>
              <a:spcAft>
                <a:spcPts val="0"/>
              </a:spcAft>
              <a:buClr>
                <a:srgbClr val="000000"/>
              </a:buClr>
              <a:buSzPts val="3200"/>
              <a:buNone/>
              <a:defRPr b="1" sz="3200">
                <a:solidFill>
                  <a:srgbClr val="000000"/>
                </a:solidFill>
              </a:defRPr>
            </a:lvl2pPr>
            <a:lvl3pPr lvl="2" rtl="0">
              <a:spcBef>
                <a:spcPts val="0"/>
              </a:spcBef>
              <a:spcAft>
                <a:spcPts val="0"/>
              </a:spcAft>
              <a:buClr>
                <a:srgbClr val="000000"/>
              </a:buClr>
              <a:buSzPts val="3200"/>
              <a:buNone/>
              <a:defRPr b="1" sz="3200">
                <a:solidFill>
                  <a:srgbClr val="000000"/>
                </a:solidFill>
              </a:defRPr>
            </a:lvl3pPr>
            <a:lvl4pPr lvl="3" rtl="0">
              <a:spcBef>
                <a:spcPts val="0"/>
              </a:spcBef>
              <a:spcAft>
                <a:spcPts val="0"/>
              </a:spcAft>
              <a:buClr>
                <a:srgbClr val="000000"/>
              </a:buClr>
              <a:buSzPts val="3200"/>
              <a:buNone/>
              <a:defRPr b="1" sz="3200">
                <a:solidFill>
                  <a:srgbClr val="000000"/>
                </a:solidFill>
              </a:defRPr>
            </a:lvl4pPr>
            <a:lvl5pPr lvl="4" rtl="0">
              <a:spcBef>
                <a:spcPts val="0"/>
              </a:spcBef>
              <a:spcAft>
                <a:spcPts val="0"/>
              </a:spcAft>
              <a:buClr>
                <a:srgbClr val="000000"/>
              </a:buClr>
              <a:buSzPts val="3200"/>
              <a:buNone/>
              <a:defRPr b="1" sz="3200">
                <a:solidFill>
                  <a:srgbClr val="000000"/>
                </a:solidFill>
              </a:defRPr>
            </a:lvl5pPr>
            <a:lvl6pPr lvl="5" rtl="0">
              <a:spcBef>
                <a:spcPts val="0"/>
              </a:spcBef>
              <a:spcAft>
                <a:spcPts val="0"/>
              </a:spcAft>
              <a:buClr>
                <a:srgbClr val="000000"/>
              </a:buClr>
              <a:buSzPts val="3200"/>
              <a:buNone/>
              <a:defRPr b="1" sz="3200">
                <a:solidFill>
                  <a:srgbClr val="000000"/>
                </a:solidFill>
              </a:defRPr>
            </a:lvl6pPr>
            <a:lvl7pPr lvl="6" rtl="0">
              <a:spcBef>
                <a:spcPts val="0"/>
              </a:spcBef>
              <a:spcAft>
                <a:spcPts val="0"/>
              </a:spcAft>
              <a:buClr>
                <a:srgbClr val="000000"/>
              </a:buClr>
              <a:buSzPts val="3200"/>
              <a:buNone/>
              <a:defRPr b="1" sz="3200">
                <a:solidFill>
                  <a:srgbClr val="000000"/>
                </a:solidFill>
              </a:defRPr>
            </a:lvl7pPr>
            <a:lvl8pPr lvl="7" rtl="0">
              <a:spcBef>
                <a:spcPts val="0"/>
              </a:spcBef>
              <a:spcAft>
                <a:spcPts val="0"/>
              </a:spcAft>
              <a:buClr>
                <a:srgbClr val="000000"/>
              </a:buClr>
              <a:buSzPts val="3200"/>
              <a:buNone/>
              <a:defRPr b="1" sz="3200">
                <a:solidFill>
                  <a:srgbClr val="000000"/>
                </a:solidFill>
              </a:defRPr>
            </a:lvl8pPr>
            <a:lvl9pPr lvl="8" rtl="0">
              <a:spcBef>
                <a:spcPts val="0"/>
              </a:spcBef>
              <a:spcAft>
                <a:spcPts val="0"/>
              </a:spcAft>
              <a:buClr>
                <a:srgbClr val="000000"/>
              </a:buClr>
              <a:buSzPts val="3200"/>
              <a:buNone/>
              <a:defRPr b="1" sz="3200">
                <a:solidFill>
                  <a:srgbClr val="000000"/>
                </a:solidFill>
              </a:defRPr>
            </a:lvl9pPr>
          </a:lstStyle>
          <a:p/>
        </p:txBody>
      </p:sp>
      <p:sp>
        <p:nvSpPr>
          <p:cNvPr id="93" name="Google Shape;93;g18666a070e8_0_279"/>
          <p:cNvSpPr txBox="1"/>
          <p:nvPr>
            <p:ph idx="1" type="body"/>
          </p:nvPr>
        </p:nvSpPr>
        <p:spPr>
          <a:xfrm>
            <a:off x="757050" y="1639350"/>
            <a:ext cx="7629900" cy="2576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94" name="Google Shape;94;g18666a070e8_0_2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95" name="Google Shape;95;g18666a070e8_0_279"/>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96" name="Google Shape;96;g18666a070e8_0_279"/>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FFFFFF"/>
                </a:solidFill>
                <a:latin typeface="DM Sans"/>
                <a:ea typeface="DM Sans"/>
                <a:cs typeface="DM Sans"/>
                <a:sym typeface="DM Sans"/>
              </a:rPr>
              <a:t>….</a:t>
            </a:r>
            <a:endParaRPr b="1" sz="5600">
              <a:solidFill>
                <a:srgbClr val="FFFFFF"/>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pic>
        <p:nvPicPr>
          <p:cNvPr id="98" name="Google Shape;98;g18666a070e8_0_286"/>
          <p:cNvPicPr preferRelativeResize="0"/>
          <p:nvPr/>
        </p:nvPicPr>
        <p:blipFill>
          <a:blip r:embed="rId2">
            <a:alphaModFix/>
          </a:blip>
          <a:stretch>
            <a:fillRect/>
          </a:stretch>
        </p:blipFill>
        <p:spPr>
          <a:xfrm>
            <a:off x="0" y="0"/>
            <a:ext cx="9144023" cy="4269099"/>
          </a:xfrm>
          <a:prstGeom prst="rect">
            <a:avLst/>
          </a:prstGeom>
          <a:noFill/>
          <a:ln>
            <a:noFill/>
          </a:ln>
        </p:spPr>
      </p:pic>
      <p:sp>
        <p:nvSpPr>
          <p:cNvPr id="99" name="Google Shape;99;g18666a070e8_0_286"/>
          <p:cNvSpPr txBox="1"/>
          <p:nvPr>
            <p:ph type="title"/>
          </p:nvPr>
        </p:nvSpPr>
        <p:spPr>
          <a:xfrm>
            <a:off x="1388100" y="1589400"/>
            <a:ext cx="6367800" cy="1271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FFFF"/>
              </a:buClr>
              <a:buSzPts val="5600"/>
              <a:buNone/>
              <a:defRPr b="1" sz="5600">
                <a:solidFill>
                  <a:srgbClr val="FFFFFF"/>
                </a:solidFill>
              </a:defRPr>
            </a:lvl1pPr>
            <a:lvl2pPr lvl="1" rtl="0">
              <a:spcBef>
                <a:spcPts val="0"/>
              </a:spcBef>
              <a:spcAft>
                <a:spcPts val="0"/>
              </a:spcAft>
              <a:buClr>
                <a:srgbClr val="FFFFFF"/>
              </a:buClr>
              <a:buSzPts val="5600"/>
              <a:buNone/>
              <a:defRPr b="1" sz="5600">
                <a:solidFill>
                  <a:srgbClr val="FFFFFF"/>
                </a:solidFill>
              </a:defRPr>
            </a:lvl2pPr>
            <a:lvl3pPr lvl="2" rtl="0">
              <a:spcBef>
                <a:spcPts val="0"/>
              </a:spcBef>
              <a:spcAft>
                <a:spcPts val="0"/>
              </a:spcAft>
              <a:buClr>
                <a:srgbClr val="FFFFFF"/>
              </a:buClr>
              <a:buSzPts val="5600"/>
              <a:buNone/>
              <a:defRPr b="1" sz="5600">
                <a:solidFill>
                  <a:srgbClr val="FFFFFF"/>
                </a:solidFill>
              </a:defRPr>
            </a:lvl3pPr>
            <a:lvl4pPr lvl="3" rtl="0">
              <a:spcBef>
                <a:spcPts val="0"/>
              </a:spcBef>
              <a:spcAft>
                <a:spcPts val="0"/>
              </a:spcAft>
              <a:buClr>
                <a:srgbClr val="FFFFFF"/>
              </a:buClr>
              <a:buSzPts val="5600"/>
              <a:buNone/>
              <a:defRPr b="1" sz="5600">
                <a:solidFill>
                  <a:srgbClr val="FFFFFF"/>
                </a:solidFill>
              </a:defRPr>
            </a:lvl4pPr>
            <a:lvl5pPr lvl="4" rtl="0">
              <a:spcBef>
                <a:spcPts val="0"/>
              </a:spcBef>
              <a:spcAft>
                <a:spcPts val="0"/>
              </a:spcAft>
              <a:buClr>
                <a:srgbClr val="FFFFFF"/>
              </a:buClr>
              <a:buSzPts val="5600"/>
              <a:buNone/>
              <a:defRPr b="1" sz="5600">
                <a:solidFill>
                  <a:srgbClr val="FFFFFF"/>
                </a:solidFill>
              </a:defRPr>
            </a:lvl5pPr>
            <a:lvl6pPr lvl="5" rtl="0">
              <a:spcBef>
                <a:spcPts val="0"/>
              </a:spcBef>
              <a:spcAft>
                <a:spcPts val="0"/>
              </a:spcAft>
              <a:buClr>
                <a:srgbClr val="FFFFFF"/>
              </a:buClr>
              <a:buSzPts val="5600"/>
              <a:buNone/>
              <a:defRPr b="1" sz="5600">
                <a:solidFill>
                  <a:srgbClr val="FFFFFF"/>
                </a:solidFill>
              </a:defRPr>
            </a:lvl6pPr>
            <a:lvl7pPr lvl="6" rtl="0">
              <a:spcBef>
                <a:spcPts val="0"/>
              </a:spcBef>
              <a:spcAft>
                <a:spcPts val="0"/>
              </a:spcAft>
              <a:buClr>
                <a:srgbClr val="FFFFFF"/>
              </a:buClr>
              <a:buSzPts val="5600"/>
              <a:buNone/>
              <a:defRPr b="1" sz="5600">
                <a:solidFill>
                  <a:srgbClr val="FFFFFF"/>
                </a:solidFill>
              </a:defRPr>
            </a:lvl7pPr>
            <a:lvl8pPr lvl="7" rtl="0">
              <a:spcBef>
                <a:spcPts val="0"/>
              </a:spcBef>
              <a:spcAft>
                <a:spcPts val="0"/>
              </a:spcAft>
              <a:buClr>
                <a:srgbClr val="FFFFFF"/>
              </a:buClr>
              <a:buSzPts val="5600"/>
              <a:buNone/>
              <a:defRPr b="1" sz="5600">
                <a:solidFill>
                  <a:srgbClr val="FFFFFF"/>
                </a:solidFill>
              </a:defRPr>
            </a:lvl8pPr>
            <a:lvl9pPr lvl="8" rtl="0">
              <a:spcBef>
                <a:spcPts val="0"/>
              </a:spcBef>
              <a:spcAft>
                <a:spcPts val="0"/>
              </a:spcAft>
              <a:buClr>
                <a:srgbClr val="FFFFFF"/>
              </a:buClr>
              <a:buSzPts val="5600"/>
              <a:buNone/>
              <a:defRPr b="1" sz="5600">
                <a:solidFill>
                  <a:srgbClr val="FFFFFF"/>
                </a:solidFill>
              </a:defRPr>
            </a:lvl9pPr>
          </a:lstStyle>
          <a:p/>
        </p:txBody>
      </p:sp>
      <p:sp>
        <p:nvSpPr>
          <p:cNvPr id="100" name="Google Shape;100;g18666a070e8_0_2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g18666a070e8_0_286"/>
          <p:cNvSpPr/>
          <p:nvPr/>
        </p:nvSpPr>
        <p:spPr>
          <a:xfrm>
            <a:off x="0" y="4269100"/>
            <a:ext cx="9144000" cy="87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8666a070e8_0_286"/>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g18666a070e8_0_286"/>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4029DA"/>
                </a:solidFill>
                <a:latin typeface="Open Sans"/>
                <a:ea typeface="Open Sans"/>
                <a:cs typeface="Open Sans"/>
                <a:sym typeface="Open Sans"/>
              </a:rPr>
              <a:t>…</a:t>
            </a:r>
            <a:endParaRPr b="1" sz="5600">
              <a:solidFill>
                <a:srgbClr val="4029DA"/>
              </a:solidFill>
              <a:latin typeface="Open Sans"/>
              <a:ea typeface="Open Sans"/>
              <a:cs typeface="Open Sans"/>
              <a:sym typeface="Open Sans"/>
            </a:endParaRPr>
          </a:p>
        </p:txBody>
      </p:sp>
      <p:pic>
        <p:nvPicPr>
          <p:cNvPr id="104" name="Google Shape;104;g18666a070e8_0_286"/>
          <p:cNvPicPr preferRelativeResize="0"/>
          <p:nvPr/>
        </p:nvPicPr>
        <p:blipFill>
          <a:blip r:embed="rId3">
            <a:alphaModFix/>
          </a:blip>
          <a:stretch>
            <a:fillRect/>
          </a:stretch>
        </p:blipFill>
        <p:spPr>
          <a:xfrm>
            <a:off x="6975800" y="352500"/>
            <a:ext cx="1899376" cy="258200"/>
          </a:xfrm>
          <a:prstGeom prst="rect">
            <a:avLst/>
          </a:prstGeom>
          <a:noFill/>
          <a:ln>
            <a:noFill/>
          </a:ln>
        </p:spPr>
      </p:pic>
      <p:sp>
        <p:nvSpPr>
          <p:cNvPr id="105" name="Google Shape;105;g18666a070e8_0_286"/>
          <p:cNvSpPr txBox="1"/>
          <p:nvPr>
            <p:ph idx="3" type="title"/>
          </p:nvPr>
        </p:nvSpPr>
        <p:spPr>
          <a:xfrm>
            <a:off x="1388113" y="2594150"/>
            <a:ext cx="6367800" cy="9663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g18666a070e8_0_295"/>
          <p:cNvSpPr/>
          <p:nvPr/>
        </p:nvSpPr>
        <p:spPr>
          <a:xfrm>
            <a:off x="2139275" y="-125"/>
            <a:ext cx="7005000" cy="5143500"/>
          </a:xfrm>
          <a:prstGeom prst="rect">
            <a:avLst/>
          </a:prstGeom>
          <a:solidFill>
            <a:srgbClr val="FF0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8666a070e8_0_295"/>
          <p:cNvSpPr txBox="1"/>
          <p:nvPr>
            <p:ph type="title"/>
          </p:nvPr>
        </p:nvSpPr>
        <p:spPr>
          <a:xfrm>
            <a:off x="2654525" y="1072250"/>
            <a:ext cx="5974500" cy="1482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4000"/>
              <a:buNone/>
              <a:defRPr b="1" sz="4000">
                <a:solidFill>
                  <a:srgbClr val="FFFFFF"/>
                </a:solidFill>
              </a:defRPr>
            </a:lvl1pPr>
            <a:lvl2pPr lvl="1" rtl="0">
              <a:spcBef>
                <a:spcPts val="0"/>
              </a:spcBef>
              <a:spcAft>
                <a:spcPts val="0"/>
              </a:spcAft>
              <a:buClr>
                <a:srgbClr val="FFFFFF"/>
              </a:buClr>
              <a:buSzPts val="4000"/>
              <a:buNone/>
              <a:defRPr b="1" sz="4000">
                <a:solidFill>
                  <a:srgbClr val="FFFFFF"/>
                </a:solidFill>
              </a:defRPr>
            </a:lvl2pPr>
            <a:lvl3pPr lvl="2" rtl="0">
              <a:spcBef>
                <a:spcPts val="0"/>
              </a:spcBef>
              <a:spcAft>
                <a:spcPts val="0"/>
              </a:spcAft>
              <a:buClr>
                <a:srgbClr val="FFFFFF"/>
              </a:buClr>
              <a:buSzPts val="4000"/>
              <a:buNone/>
              <a:defRPr b="1" sz="4000">
                <a:solidFill>
                  <a:srgbClr val="FFFFFF"/>
                </a:solidFill>
              </a:defRPr>
            </a:lvl3pPr>
            <a:lvl4pPr lvl="3" rtl="0">
              <a:spcBef>
                <a:spcPts val="0"/>
              </a:spcBef>
              <a:spcAft>
                <a:spcPts val="0"/>
              </a:spcAft>
              <a:buClr>
                <a:srgbClr val="FFFFFF"/>
              </a:buClr>
              <a:buSzPts val="4000"/>
              <a:buNone/>
              <a:defRPr b="1" sz="4000">
                <a:solidFill>
                  <a:srgbClr val="FFFFFF"/>
                </a:solidFill>
              </a:defRPr>
            </a:lvl4pPr>
            <a:lvl5pPr lvl="4" rtl="0">
              <a:spcBef>
                <a:spcPts val="0"/>
              </a:spcBef>
              <a:spcAft>
                <a:spcPts val="0"/>
              </a:spcAft>
              <a:buClr>
                <a:srgbClr val="FFFFFF"/>
              </a:buClr>
              <a:buSzPts val="4000"/>
              <a:buNone/>
              <a:defRPr b="1" sz="4000">
                <a:solidFill>
                  <a:srgbClr val="FFFFFF"/>
                </a:solidFill>
              </a:defRPr>
            </a:lvl5pPr>
            <a:lvl6pPr lvl="5" rtl="0">
              <a:spcBef>
                <a:spcPts val="0"/>
              </a:spcBef>
              <a:spcAft>
                <a:spcPts val="0"/>
              </a:spcAft>
              <a:buClr>
                <a:srgbClr val="FFFFFF"/>
              </a:buClr>
              <a:buSzPts val="4000"/>
              <a:buNone/>
              <a:defRPr b="1" sz="4000">
                <a:solidFill>
                  <a:srgbClr val="FFFFFF"/>
                </a:solidFill>
              </a:defRPr>
            </a:lvl6pPr>
            <a:lvl7pPr lvl="6" rtl="0">
              <a:spcBef>
                <a:spcPts val="0"/>
              </a:spcBef>
              <a:spcAft>
                <a:spcPts val="0"/>
              </a:spcAft>
              <a:buClr>
                <a:srgbClr val="FFFFFF"/>
              </a:buClr>
              <a:buSzPts val="4000"/>
              <a:buNone/>
              <a:defRPr b="1" sz="4000">
                <a:solidFill>
                  <a:srgbClr val="FFFFFF"/>
                </a:solidFill>
              </a:defRPr>
            </a:lvl7pPr>
            <a:lvl8pPr lvl="7" rtl="0">
              <a:spcBef>
                <a:spcPts val="0"/>
              </a:spcBef>
              <a:spcAft>
                <a:spcPts val="0"/>
              </a:spcAft>
              <a:buClr>
                <a:srgbClr val="FFFFFF"/>
              </a:buClr>
              <a:buSzPts val="4000"/>
              <a:buNone/>
              <a:defRPr b="1" sz="4000">
                <a:solidFill>
                  <a:srgbClr val="FFFFFF"/>
                </a:solidFill>
              </a:defRPr>
            </a:lvl8pPr>
            <a:lvl9pPr lvl="8" rtl="0">
              <a:spcBef>
                <a:spcPts val="0"/>
              </a:spcBef>
              <a:spcAft>
                <a:spcPts val="0"/>
              </a:spcAft>
              <a:buClr>
                <a:srgbClr val="FFFFFF"/>
              </a:buClr>
              <a:buSzPts val="4000"/>
              <a:buNone/>
              <a:defRPr b="1" sz="4000">
                <a:solidFill>
                  <a:srgbClr val="FFFFFF"/>
                </a:solidFill>
              </a:defRPr>
            </a:lvl9pPr>
          </a:lstStyle>
          <a:p/>
        </p:txBody>
      </p:sp>
      <p:sp>
        <p:nvSpPr>
          <p:cNvPr id="109" name="Google Shape;109;g18666a070e8_0_295"/>
          <p:cNvSpPr txBox="1"/>
          <p:nvPr>
            <p:ph idx="1" type="body"/>
          </p:nvPr>
        </p:nvSpPr>
        <p:spPr>
          <a:xfrm>
            <a:off x="2654525" y="1178450"/>
            <a:ext cx="5974500" cy="3441000"/>
          </a:xfrm>
          <a:prstGeom prst="rect">
            <a:avLst/>
          </a:prstGeom>
        </p:spPr>
        <p:txBody>
          <a:bodyPr anchorCtr="0" anchor="ctr" bIns="91425" lIns="91425" spcFirstLastPara="1" rIns="91425" wrap="square" tIns="91425">
            <a:normAutofit/>
          </a:bodyPr>
          <a:lstStyle>
            <a:lvl1pPr indent="-330200" lvl="0" marL="457200" rtl="0">
              <a:spcBef>
                <a:spcPts val="0"/>
              </a:spcBef>
              <a:spcAft>
                <a:spcPts val="0"/>
              </a:spcAft>
              <a:buClr>
                <a:srgbClr val="FFFFFF"/>
              </a:buClr>
              <a:buSzPts val="1600"/>
              <a:buChar char="●"/>
              <a:defRPr sz="1600">
                <a:solidFill>
                  <a:srgbClr val="FFFFFF"/>
                </a:solidFill>
              </a:defRPr>
            </a:lvl1pPr>
            <a:lvl2pPr indent="-304800" lvl="1" marL="914400" rtl="0">
              <a:spcBef>
                <a:spcPts val="0"/>
              </a:spcBef>
              <a:spcAft>
                <a:spcPts val="0"/>
              </a:spcAft>
              <a:buClr>
                <a:srgbClr val="FFFFFF"/>
              </a:buClr>
              <a:buSzPts val="1200"/>
              <a:buChar char="○"/>
              <a:defRPr sz="1200">
                <a:solidFill>
                  <a:srgbClr val="FFFFFF"/>
                </a:solidFill>
              </a:defRPr>
            </a:lvl2pPr>
            <a:lvl3pPr indent="-304800" lvl="2" marL="1371600" rtl="0">
              <a:spcBef>
                <a:spcPts val="0"/>
              </a:spcBef>
              <a:spcAft>
                <a:spcPts val="0"/>
              </a:spcAft>
              <a:buClr>
                <a:srgbClr val="FFFFFF"/>
              </a:buClr>
              <a:buSzPts val="1200"/>
              <a:buChar char="■"/>
              <a:defRPr sz="1200">
                <a:solidFill>
                  <a:srgbClr val="FFFFFF"/>
                </a:solidFill>
              </a:defRPr>
            </a:lvl3pPr>
            <a:lvl4pPr indent="-304800" lvl="3" marL="1828800" rtl="0">
              <a:spcBef>
                <a:spcPts val="0"/>
              </a:spcBef>
              <a:spcAft>
                <a:spcPts val="0"/>
              </a:spcAft>
              <a:buClr>
                <a:srgbClr val="FFFFFF"/>
              </a:buClr>
              <a:buSzPts val="1200"/>
              <a:buChar char="●"/>
              <a:defRPr sz="1200">
                <a:solidFill>
                  <a:srgbClr val="FFFFFF"/>
                </a:solidFill>
              </a:defRPr>
            </a:lvl4pPr>
            <a:lvl5pPr indent="-304800" lvl="4" marL="2286000" rtl="0">
              <a:spcBef>
                <a:spcPts val="0"/>
              </a:spcBef>
              <a:spcAft>
                <a:spcPts val="0"/>
              </a:spcAft>
              <a:buClr>
                <a:srgbClr val="FFFFFF"/>
              </a:buClr>
              <a:buSzPts val="1200"/>
              <a:buChar char="○"/>
              <a:defRPr sz="1200">
                <a:solidFill>
                  <a:srgbClr val="FFFFFF"/>
                </a:solidFill>
              </a:defRPr>
            </a:lvl5pPr>
            <a:lvl6pPr indent="-304800" lvl="5" marL="2743200" rtl="0">
              <a:spcBef>
                <a:spcPts val="0"/>
              </a:spcBef>
              <a:spcAft>
                <a:spcPts val="0"/>
              </a:spcAft>
              <a:buClr>
                <a:srgbClr val="FFFFFF"/>
              </a:buClr>
              <a:buSzPts val="1200"/>
              <a:buChar char="■"/>
              <a:defRPr sz="1200">
                <a:solidFill>
                  <a:srgbClr val="FFFFFF"/>
                </a:solidFill>
              </a:defRPr>
            </a:lvl6pPr>
            <a:lvl7pPr indent="-304800" lvl="6" marL="3200400" rtl="0">
              <a:spcBef>
                <a:spcPts val="0"/>
              </a:spcBef>
              <a:spcAft>
                <a:spcPts val="0"/>
              </a:spcAft>
              <a:buClr>
                <a:srgbClr val="FFFFFF"/>
              </a:buClr>
              <a:buSzPts val="1200"/>
              <a:buChar char="●"/>
              <a:defRPr sz="1200">
                <a:solidFill>
                  <a:srgbClr val="FFFFFF"/>
                </a:solidFill>
              </a:defRPr>
            </a:lvl7pPr>
            <a:lvl8pPr indent="-304800" lvl="7" marL="3657600" rtl="0">
              <a:spcBef>
                <a:spcPts val="0"/>
              </a:spcBef>
              <a:spcAft>
                <a:spcPts val="0"/>
              </a:spcAft>
              <a:buClr>
                <a:srgbClr val="FFFFFF"/>
              </a:buClr>
              <a:buSzPts val="1200"/>
              <a:buChar char="○"/>
              <a:defRPr sz="1200">
                <a:solidFill>
                  <a:srgbClr val="FFFFFF"/>
                </a:solidFill>
              </a:defRPr>
            </a:lvl8pPr>
            <a:lvl9pPr indent="-304800" lvl="8" marL="4114800" rtl="0">
              <a:spcBef>
                <a:spcPts val="0"/>
              </a:spcBef>
              <a:spcAft>
                <a:spcPts val="0"/>
              </a:spcAft>
              <a:buClr>
                <a:srgbClr val="FFFFFF"/>
              </a:buClr>
              <a:buSzPts val="1200"/>
              <a:buChar char="■"/>
              <a:defRPr sz="1200">
                <a:solidFill>
                  <a:srgbClr val="FFFFFF"/>
                </a:solidFill>
              </a:defRPr>
            </a:lvl9pPr>
          </a:lstStyle>
          <a:p/>
        </p:txBody>
      </p:sp>
      <p:sp>
        <p:nvSpPr>
          <p:cNvPr id="110" name="Google Shape;110;g18666a070e8_0_2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111" name="Google Shape;111;g18666a070e8_0_295"/>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112" name="Google Shape;112;g18666a070e8_0_295"/>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e sección y descripción 1">
  <p:cSld name="SECTION_TITLE_AND_DESCRIPTION_1">
    <p:spTree>
      <p:nvGrpSpPr>
        <p:cNvPr id="113" name="Shape 113"/>
        <p:cNvGrpSpPr/>
        <p:nvPr/>
      </p:nvGrpSpPr>
      <p:grpSpPr>
        <a:xfrm>
          <a:off x="0" y="0"/>
          <a:ext cx="0" cy="0"/>
          <a:chOff x="0" y="0"/>
          <a:chExt cx="0" cy="0"/>
        </a:xfrm>
      </p:grpSpPr>
      <p:sp>
        <p:nvSpPr>
          <p:cNvPr id="114" name="Google Shape;114;g18666a070e8_0_302"/>
          <p:cNvSpPr/>
          <p:nvPr/>
        </p:nvSpPr>
        <p:spPr>
          <a:xfrm>
            <a:off x="2139275" y="-125"/>
            <a:ext cx="7005000" cy="5143500"/>
          </a:xfrm>
          <a:prstGeom prst="rect">
            <a:avLst/>
          </a:prstGeom>
          <a:solidFill>
            <a:srgbClr val="402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8666a070e8_0_302"/>
          <p:cNvSpPr txBox="1"/>
          <p:nvPr>
            <p:ph type="title"/>
          </p:nvPr>
        </p:nvSpPr>
        <p:spPr>
          <a:xfrm>
            <a:off x="2654525" y="1072250"/>
            <a:ext cx="5974500" cy="1482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4000"/>
              <a:buNone/>
              <a:defRPr b="1" sz="4000">
                <a:solidFill>
                  <a:srgbClr val="FFFFFF"/>
                </a:solidFill>
              </a:defRPr>
            </a:lvl1pPr>
            <a:lvl2pPr lvl="1" rtl="0">
              <a:spcBef>
                <a:spcPts val="0"/>
              </a:spcBef>
              <a:spcAft>
                <a:spcPts val="0"/>
              </a:spcAft>
              <a:buClr>
                <a:srgbClr val="FFFFFF"/>
              </a:buClr>
              <a:buSzPts val="4000"/>
              <a:buNone/>
              <a:defRPr b="1" sz="4000">
                <a:solidFill>
                  <a:srgbClr val="FFFFFF"/>
                </a:solidFill>
              </a:defRPr>
            </a:lvl2pPr>
            <a:lvl3pPr lvl="2" rtl="0">
              <a:spcBef>
                <a:spcPts val="0"/>
              </a:spcBef>
              <a:spcAft>
                <a:spcPts val="0"/>
              </a:spcAft>
              <a:buClr>
                <a:srgbClr val="FFFFFF"/>
              </a:buClr>
              <a:buSzPts val="4000"/>
              <a:buNone/>
              <a:defRPr b="1" sz="4000">
                <a:solidFill>
                  <a:srgbClr val="FFFFFF"/>
                </a:solidFill>
              </a:defRPr>
            </a:lvl3pPr>
            <a:lvl4pPr lvl="3" rtl="0">
              <a:spcBef>
                <a:spcPts val="0"/>
              </a:spcBef>
              <a:spcAft>
                <a:spcPts val="0"/>
              </a:spcAft>
              <a:buClr>
                <a:srgbClr val="FFFFFF"/>
              </a:buClr>
              <a:buSzPts val="4000"/>
              <a:buNone/>
              <a:defRPr b="1" sz="4000">
                <a:solidFill>
                  <a:srgbClr val="FFFFFF"/>
                </a:solidFill>
              </a:defRPr>
            </a:lvl4pPr>
            <a:lvl5pPr lvl="4" rtl="0">
              <a:spcBef>
                <a:spcPts val="0"/>
              </a:spcBef>
              <a:spcAft>
                <a:spcPts val="0"/>
              </a:spcAft>
              <a:buClr>
                <a:srgbClr val="FFFFFF"/>
              </a:buClr>
              <a:buSzPts val="4000"/>
              <a:buNone/>
              <a:defRPr b="1" sz="4000">
                <a:solidFill>
                  <a:srgbClr val="FFFFFF"/>
                </a:solidFill>
              </a:defRPr>
            </a:lvl5pPr>
            <a:lvl6pPr lvl="5" rtl="0">
              <a:spcBef>
                <a:spcPts val="0"/>
              </a:spcBef>
              <a:spcAft>
                <a:spcPts val="0"/>
              </a:spcAft>
              <a:buClr>
                <a:srgbClr val="FFFFFF"/>
              </a:buClr>
              <a:buSzPts val="4000"/>
              <a:buNone/>
              <a:defRPr b="1" sz="4000">
                <a:solidFill>
                  <a:srgbClr val="FFFFFF"/>
                </a:solidFill>
              </a:defRPr>
            </a:lvl6pPr>
            <a:lvl7pPr lvl="6" rtl="0">
              <a:spcBef>
                <a:spcPts val="0"/>
              </a:spcBef>
              <a:spcAft>
                <a:spcPts val="0"/>
              </a:spcAft>
              <a:buClr>
                <a:srgbClr val="FFFFFF"/>
              </a:buClr>
              <a:buSzPts val="4000"/>
              <a:buNone/>
              <a:defRPr b="1" sz="4000">
                <a:solidFill>
                  <a:srgbClr val="FFFFFF"/>
                </a:solidFill>
              </a:defRPr>
            </a:lvl7pPr>
            <a:lvl8pPr lvl="7" rtl="0">
              <a:spcBef>
                <a:spcPts val="0"/>
              </a:spcBef>
              <a:spcAft>
                <a:spcPts val="0"/>
              </a:spcAft>
              <a:buClr>
                <a:srgbClr val="FFFFFF"/>
              </a:buClr>
              <a:buSzPts val="4000"/>
              <a:buNone/>
              <a:defRPr b="1" sz="4000">
                <a:solidFill>
                  <a:srgbClr val="FFFFFF"/>
                </a:solidFill>
              </a:defRPr>
            </a:lvl8pPr>
            <a:lvl9pPr lvl="8" rtl="0">
              <a:spcBef>
                <a:spcPts val="0"/>
              </a:spcBef>
              <a:spcAft>
                <a:spcPts val="0"/>
              </a:spcAft>
              <a:buClr>
                <a:srgbClr val="FFFFFF"/>
              </a:buClr>
              <a:buSzPts val="4000"/>
              <a:buNone/>
              <a:defRPr b="1" sz="4000">
                <a:solidFill>
                  <a:srgbClr val="FFFFFF"/>
                </a:solidFill>
              </a:defRPr>
            </a:lvl9pPr>
          </a:lstStyle>
          <a:p/>
        </p:txBody>
      </p:sp>
      <p:sp>
        <p:nvSpPr>
          <p:cNvPr id="116" name="Google Shape;116;g18666a070e8_0_302"/>
          <p:cNvSpPr txBox="1"/>
          <p:nvPr>
            <p:ph idx="1" type="body"/>
          </p:nvPr>
        </p:nvSpPr>
        <p:spPr>
          <a:xfrm>
            <a:off x="2654525" y="1178450"/>
            <a:ext cx="5974500" cy="3441000"/>
          </a:xfrm>
          <a:prstGeom prst="rect">
            <a:avLst/>
          </a:prstGeom>
        </p:spPr>
        <p:txBody>
          <a:bodyPr anchorCtr="0" anchor="ctr" bIns="91425" lIns="91425" spcFirstLastPara="1" rIns="91425" wrap="square" tIns="91425">
            <a:normAutofit/>
          </a:bodyPr>
          <a:lstStyle>
            <a:lvl1pPr indent="-330200" lvl="0" marL="457200" rtl="0">
              <a:spcBef>
                <a:spcPts val="0"/>
              </a:spcBef>
              <a:spcAft>
                <a:spcPts val="0"/>
              </a:spcAft>
              <a:buClr>
                <a:srgbClr val="FFFFFF"/>
              </a:buClr>
              <a:buSzPts val="1600"/>
              <a:buChar char="●"/>
              <a:defRPr sz="1600">
                <a:solidFill>
                  <a:srgbClr val="FFFFFF"/>
                </a:solidFill>
              </a:defRPr>
            </a:lvl1pPr>
            <a:lvl2pPr indent="-304800" lvl="1" marL="914400" rtl="0">
              <a:spcBef>
                <a:spcPts val="0"/>
              </a:spcBef>
              <a:spcAft>
                <a:spcPts val="0"/>
              </a:spcAft>
              <a:buClr>
                <a:srgbClr val="FFFFFF"/>
              </a:buClr>
              <a:buSzPts val="1200"/>
              <a:buChar char="○"/>
              <a:defRPr sz="1200">
                <a:solidFill>
                  <a:srgbClr val="FFFFFF"/>
                </a:solidFill>
              </a:defRPr>
            </a:lvl2pPr>
            <a:lvl3pPr indent="-304800" lvl="2" marL="1371600" rtl="0">
              <a:spcBef>
                <a:spcPts val="0"/>
              </a:spcBef>
              <a:spcAft>
                <a:spcPts val="0"/>
              </a:spcAft>
              <a:buClr>
                <a:srgbClr val="FFFFFF"/>
              </a:buClr>
              <a:buSzPts val="1200"/>
              <a:buChar char="■"/>
              <a:defRPr sz="1200">
                <a:solidFill>
                  <a:srgbClr val="FFFFFF"/>
                </a:solidFill>
              </a:defRPr>
            </a:lvl3pPr>
            <a:lvl4pPr indent="-304800" lvl="3" marL="1828800" rtl="0">
              <a:spcBef>
                <a:spcPts val="0"/>
              </a:spcBef>
              <a:spcAft>
                <a:spcPts val="0"/>
              </a:spcAft>
              <a:buClr>
                <a:srgbClr val="FFFFFF"/>
              </a:buClr>
              <a:buSzPts val="1200"/>
              <a:buChar char="●"/>
              <a:defRPr sz="1200">
                <a:solidFill>
                  <a:srgbClr val="FFFFFF"/>
                </a:solidFill>
              </a:defRPr>
            </a:lvl4pPr>
            <a:lvl5pPr indent="-304800" lvl="4" marL="2286000" rtl="0">
              <a:spcBef>
                <a:spcPts val="0"/>
              </a:spcBef>
              <a:spcAft>
                <a:spcPts val="0"/>
              </a:spcAft>
              <a:buClr>
                <a:srgbClr val="FFFFFF"/>
              </a:buClr>
              <a:buSzPts val="1200"/>
              <a:buChar char="○"/>
              <a:defRPr sz="1200">
                <a:solidFill>
                  <a:srgbClr val="FFFFFF"/>
                </a:solidFill>
              </a:defRPr>
            </a:lvl5pPr>
            <a:lvl6pPr indent="-304800" lvl="5" marL="2743200" rtl="0">
              <a:spcBef>
                <a:spcPts val="0"/>
              </a:spcBef>
              <a:spcAft>
                <a:spcPts val="0"/>
              </a:spcAft>
              <a:buClr>
                <a:srgbClr val="FFFFFF"/>
              </a:buClr>
              <a:buSzPts val="1200"/>
              <a:buChar char="■"/>
              <a:defRPr sz="1200">
                <a:solidFill>
                  <a:srgbClr val="FFFFFF"/>
                </a:solidFill>
              </a:defRPr>
            </a:lvl6pPr>
            <a:lvl7pPr indent="-304800" lvl="6" marL="3200400" rtl="0">
              <a:spcBef>
                <a:spcPts val="0"/>
              </a:spcBef>
              <a:spcAft>
                <a:spcPts val="0"/>
              </a:spcAft>
              <a:buClr>
                <a:srgbClr val="FFFFFF"/>
              </a:buClr>
              <a:buSzPts val="1200"/>
              <a:buChar char="●"/>
              <a:defRPr sz="1200">
                <a:solidFill>
                  <a:srgbClr val="FFFFFF"/>
                </a:solidFill>
              </a:defRPr>
            </a:lvl7pPr>
            <a:lvl8pPr indent="-304800" lvl="7" marL="3657600" rtl="0">
              <a:spcBef>
                <a:spcPts val="0"/>
              </a:spcBef>
              <a:spcAft>
                <a:spcPts val="0"/>
              </a:spcAft>
              <a:buClr>
                <a:srgbClr val="FFFFFF"/>
              </a:buClr>
              <a:buSzPts val="1200"/>
              <a:buChar char="○"/>
              <a:defRPr sz="1200">
                <a:solidFill>
                  <a:srgbClr val="FFFFFF"/>
                </a:solidFill>
              </a:defRPr>
            </a:lvl8pPr>
            <a:lvl9pPr indent="-304800" lvl="8" marL="4114800" rtl="0">
              <a:spcBef>
                <a:spcPts val="0"/>
              </a:spcBef>
              <a:spcAft>
                <a:spcPts val="0"/>
              </a:spcAft>
              <a:buClr>
                <a:srgbClr val="FFFFFF"/>
              </a:buClr>
              <a:buSzPts val="1200"/>
              <a:buChar char="■"/>
              <a:defRPr sz="1200">
                <a:solidFill>
                  <a:srgbClr val="FFFFFF"/>
                </a:solidFill>
              </a:defRPr>
            </a:lvl9pPr>
          </a:lstStyle>
          <a:p/>
        </p:txBody>
      </p:sp>
      <p:sp>
        <p:nvSpPr>
          <p:cNvPr id="117" name="Google Shape;117;g18666a070e8_0_3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118" name="Google Shape;118;g18666a070e8_0_302"/>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119" name="Google Shape;119;g18666a070e8_0_302"/>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pic>
        <p:nvPicPr>
          <p:cNvPr id="121" name="Google Shape;121;g18666a070e8_0_309"/>
          <p:cNvPicPr preferRelativeResize="0"/>
          <p:nvPr/>
        </p:nvPicPr>
        <p:blipFill>
          <a:blip r:embed="rId2">
            <a:alphaModFix/>
          </a:blip>
          <a:stretch>
            <a:fillRect/>
          </a:stretch>
        </p:blipFill>
        <p:spPr>
          <a:xfrm>
            <a:off x="0" y="4259615"/>
            <a:ext cx="9144023" cy="883901"/>
          </a:xfrm>
          <a:prstGeom prst="rect">
            <a:avLst/>
          </a:prstGeom>
          <a:noFill/>
          <a:ln>
            <a:noFill/>
          </a:ln>
        </p:spPr>
      </p:pic>
      <p:sp>
        <p:nvSpPr>
          <p:cNvPr id="122" name="Google Shape;122;g18666a070e8_0_309"/>
          <p:cNvSpPr txBox="1"/>
          <p:nvPr>
            <p:ph hasCustomPrompt="1" type="title"/>
          </p:nvPr>
        </p:nvSpPr>
        <p:spPr>
          <a:xfrm>
            <a:off x="851250" y="1106125"/>
            <a:ext cx="5017500" cy="1648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029DA"/>
              </a:buClr>
              <a:buSzPts val="5000"/>
              <a:buNone/>
              <a:defRPr b="1" sz="5000">
                <a:solidFill>
                  <a:srgbClr val="4029DA"/>
                </a:solidFill>
              </a:defRPr>
            </a:lvl1pPr>
            <a:lvl2pPr lvl="1" rtl="0">
              <a:spcBef>
                <a:spcPts val="0"/>
              </a:spcBef>
              <a:spcAft>
                <a:spcPts val="0"/>
              </a:spcAft>
              <a:buClr>
                <a:srgbClr val="4029DA"/>
              </a:buClr>
              <a:buSzPts val="12000"/>
              <a:buNone/>
              <a:defRPr b="1" sz="12000">
                <a:solidFill>
                  <a:srgbClr val="4029DA"/>
                </a:solidFill>
              </a:defRPr>
            </a:lvl2pPr>
            <a:lvl3pPr lvl="2" rtl="0">
              <a:spcBef>
                <a:spcPts val="0"/>
              </a:spcBef>
              <a:spcAft>
                <a:spcPts val="0"/>
              </a:spcAft>
              <a:buClr>
                <a:srgbClr val="4029DA"/>
              </a:buClr>
              <a:buSzPts val="12000"/>
              <a:buNone/>
              <a:defRPr b="1" sz="12000">
                <a:solidFill>
                  <a:srgbClr val="4029DA"/>
                </a:solidFill>
              </a:defRPr>
            </a:lvl3pPr>
            <a:lvl4pPr lvl="3" rtl="0">
              <a:spcBef>
                <a:spcPts val="0"/>
              </a:spcBef>
              <a:spcAft>
                <a:spcPts val="0"/>
              </a:spcAft>
              <a:buClr>
                <a:srgbClr val="4029DA"/>
              </a:buClr>
              <a:buSzPts val="12000"/>
              <a:buNone/>
              <a:defRPr b="1" sz="12000">
                <a:solidFill>
                  <a:srgbClr val="4029DA"/>
                </a:solidFill>
              </a:defRPr>
            </a:lvl4pPr>
            <a:lvl5pPr lvl="4" rtl="0">
              <a:spcBef>
                <a:spcPts val="0"/>
              </a:spcBef>
              <a:spcAft>
                <a:spcPts val="0"/>
              </a:spcAft>
              <a:buClr>
                <a:srgbClr val="4029DA"/>
              </a:buClr>
              <a:buSzPts val="12000"/>
              <a:buNone/>
              <a:defRPr b="1" sz="12000">
                <a:solidFill>
                  <a:srgbClr val="4029DA"/>
                </a:solidFill>
              </a:defRPr>
            </a:lvl5pPr>
            <a:lvl6pPr lvl="5" rtl="0">
              <a:spcBef>
                <a:spcPts val="0"/>
              </a:spcBef>
              <a:spcAft>
                <a:spcPts val="0"/>
              </a:spcAft>
              <a:buClr>
                <a:srgbClr val="4029DA"/>
              </a:buClr>
              <a:buSzPts val="12000"/>
              <a:buNone/>
              <a:defRPr b="1" sz="12000">
                <a:solidFill>
                  <a:srgbClr val="4029DA"/>
                </a:solidFill>
              </a:defRPr>
            </a:lvl6pPr>
            <a:lvl7pPr lvl="6" rtl="0">
              <a:spcBef>
                <a:spcPts val="0"/>
              </a:spcBef>
              <a:spcAft>
                <a:spcPts val="0"/>
              </a:spcAft>
              <a:buClr>
                <a:srgbClr val="4029DA"/>
              </a:buClr>
              <a:buSzPts val="12000"/>
              <a:buNone/>
              <a:defRPr b="1" sz="12000">
                <a:solidFill>
                  <a:srgbClr val="4029DA"/>
                </a:solidFill>
              </a:defRPr>
            </a:lvl7pPr>
            <a:lvl8pPr lvl="7" rtl="0">
              <a:spcBef>
                <a:spcPts val="0"/>
              </a:spcBef>
              <a:spcAft>
                <a:spcPts val="0"/>
              </a:spcAft>
              <a:buClr>
                <a:srgbClr val="4029DA"/>
              </a:buClr>
              <a:buSzPts val="12000"/>
              <a:buNone/>
              <a:defRPr b="1" sz="12000">
                <a:solidFill>
                  <a:srgbClr val="4029DA"/>
                </a:solidFill>
              </a:defRPr>
            </a:lvl8pPr>
            <a:lvl9pPr lvl="8" rtl="0">
              <a:spcBef>
                <a:spcPts val="0"/>
              </a:spcBef>
              <a:spcAft>
                <a:spcPts val="0"/>
              </a:spcAft>
              <a:buClr>
                <a:srgbClr val="4029DA"/>
              </a:buClr>
              <a:buSzPts val="12000"/>
              <a:buNone/>
              <a:defRPr b="1" sz="12000">
                <a:solidFill>
                  <a:srgbClr val="4029DA"/>
                </a:solidFill>
              </a:defRPr>
            </a:lvl9pPr>
          </a:lstStyle>
          <a:p>
            <a:r>
              <a:t>xx%</a:t>
            </a:r>
          </a:p>
        </p:txBody>
      </p:sp>
      <p:sp>
        <p:nvSpPr>
          <p:cNvPr id="123" name="Google Shape;123;g18666a070e8_0_309"/>
          <p:cNvSpPr txBox="1"/>
          <p:nvPr>
            <p:ph idx="1" type="body"/>
          </p:nvPr>
        </p:nvSpPr>
        <p:spPr>
          <a:xfrm>
            <a:off x="851250" y="1997375"/>
            <a:ext cx="7503000" cy="1300800"/>
          </a:xfrm>
          <a:prstGeom prst="rect">
            <a:avLst/>
          </a:prstGeom>
        </p:spPr>
        <p:txBody>
          <a:bodyPr anchorCtr="0" anchor="t" bIns="91425" lIns="91425" spcFirstLastPara="1" rIns="91425" wrap="square" tIns="91425">
            <a:normAutofit/>
          </a:bodyPr>
          <a:lstStyle>
            <a:lvl1pPr indent="-419100" lvl="0" marL="457200" rtl="0">
              <a:spcBef>
                <a:spcPts val="0"/>
              </a:spcBef>
              <a:spcAft>
                <a:spcPts val="0"/>
              </a:spcAft>
              <a:buSzPts val="3000"/>
              <a:buChar char="●"/>
              <a:defRPr sz="30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24" name="Google Shape;124;g18666a070e8_0_30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g18666a070e8_0_309"/>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FFFFFF"/>
                </a:solidFill>
                <a:latin typeface="DM Sans"/>
                <a:ea typeface="DM Sans"/>
                <a:cs typeface="DM Sans"/>
                <a:sym typeface="DM Sans"/>
              </a:rPr>
              <a:t>….</a:t>
            </a:r>
            <a:endParaRPr b="1" sz="5600">
              <a:solidFill>
                <a:srgbClr val="FFFFFF"/>
              </a:solidFill>
              <a:latin typeface="DM Sans"/>
              <a:ea typeface="DM Sans"/>
              <a:cs typeface="DM Sans"/>
              <a:sym typeface="DM Sans"/>
            </a:endParaRPr>
          </a:p>
        </p:txBody>
      </p:sp>
      <p:pic>
        <p:nvPicPr>
          <p:cNvPr id="126" name="Google Shape;126;g18666a070e8_0_309"/>
          <p:cNvPicPr preferRelativeResize="0"/>
          <p:nvPr/>
        </p:nvPicPr>
        <p:blipFill>
          <a:blip r:embed="rId3">
            <a:alphaModFix/>
          </a:blip>
          <a:stretch>
            <a:fillRect/>
          </a:stretch>
        </p:blipFill>
        <p:spPr>
          <a:xfrm>
            <a:off x="6975800" y="352500"/>
            <a:ext cx="1899376" cy="258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
        <p:nvSpPr>
          <p:cNvPr id="128" name="Google Shape;128;g18666a070e8_0_3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129" name="Google Shape;129;g18666a070e8_0_316"/>
          <p:cNvPicPr preferRelativeResize="0"/>
          <p:nvPr/>
        </p:nvPicPr>
        <p:blipFill>
          <a:blip r:embed="rId2">
            <a:alphaModFix/>
          </a:blip>
          <a:stretch>
            <a:fillRect/>
          </a:stretch>
        </p:blipFill>
        <p:spPr>
          <a:xfrm>
            <a:off x="6975800" y="352500"/>
            <a:ext cx="1899376" cy="258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1">
  <p:cSld name="BLANK_1">
    <p:bg>
      <p:bgPr>
        <a:solidFill>
          <a:schemeClr val="dk1"/>
        </a:solidFill>
      </p:bgPr>
    </p:bg>
    <p:spTree>
      <p:nvGrpSpPr>
        <p:cNvPr id="130" name="Shape 130"/>
        <p:cNvGrpSpPr/>
        <p:nvPr/>
      </p:nvGrpSpPr>
      <p:grpSpPr>
        <a:xfrm>
          <a:off x="0" y="0"/>
          <a:ext cx="0" cy="0"/>
          <a:chOff x="0" y="0"/>
          <a:chExt cx="0" cy="0"/>
        </a:xfrm>
      </p:grpSpPr>
      <p:sp>
        <p:nvSpPr>
          <p:cNvPr id="131" name="Google Shape;131;g18666a070e8_0_3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132" name="Google Shape;132;g18666a070e8_0_319"/>
          <p:cNvPicPr preferRelativeResize="0"/>
          <p:nvPr/>
        </p:nvPicPr>
        <p:blipFill>
          <a:blip r:embed="rId2">
            <a:alphaModFix/>
          </a:blip>
          <a:stretch>
            <a:fillRect/>
          </a:stretch>
        </p:blipFill>
        <p:spPr>
          <a:xfrm>
            <a:off x="6975800" y="352500"/>
            <a:ext cx="1899376" cy="258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7" name="Shape 17"/>
        <p:cNvGrpSpPr/>
        <p:nvPr/>
      </p:nvGrpSpPr>
      <p:grpSpPr>
        <a:xfrm>
          <a:off x="0" y="0"/>
          <a:ext cx="0" cy="0"/>
          <a:chOff x="0" y="0"/>
          <a:chExt cx="0" cy="0"/>
        </a:xfrm>
      </p:grpSpPr>
      <p:sp>
        <p:nvSpPr>
          <p:cNvPr id="18" name="Google Shape;18;p23"/>
          <p:cNvSpPr/>
          <p:nvPr/>
        </p:nvSpPr>
        <p:spPr>
          <a:xfrm>
            <a:off x="0" y="0"/>
            <a:ext cx="9143999" cy="514349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23"/>
          <p:cNvSpPr txBox="1"/>
          <p:nvPr>
            <p:ph type="title"/>
          </p:nvPr>
        </p:nvSpPr>
        <p:spPr>
          <a:xfrm>
            <a:off x="2162880" y="2816848"/>
            <a:ext cx="4818238" cy="1031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1 1">
  <p:cSld name="BLANK_1_1">
    <p:bg>
      <p:bgPr>
        <a:solidFill>
          <a:schemeClr val="dk1"/>
        </a:solidFill>
      </p:bgPr>
    </p:bg>
    <p:spTree>
      <p:nvGrpSpPr>
        <p:cNvPr id="133" name="Shape 133"/>
        <p:cNvGrpSpPr/>
        <p:nvPr/>
      </p:nvGrpSpPr>
      <p:grpSpPr>
        <a:xfrm>
          <a:off x="0" y="0"/>
          <a:ext cx="0" cy="0"/>
          <a:chOff x="0" y="0"/>
          <a:chExt cx="0" cy="0"/>
        </a:xfrm>
      </p:grpSpPr>
      <p:pic>
        <p:nvPicPr>
          <p:cNvPr id="134" name="Google Shape;134;g18666a070e8_0_322"/>
          <p:cNvPicPr preferRelativeResize="0"/>
          <p:nvPr/>
        </p:nvPicPr>
        <p:blipFill>
          <a:blip r:embed="rId2">
            <a:alphaModFix/>
          </a:blip>
          <a:stretch>
            <a:fillRect/>
          </a:stretch>
        </p:blipFill>
        <p:spPr>
          <a:xfrm>
            <a:off x="0" y="0"/>
            <a:ext cx="9144023" cy="5143513"/>
          </a:xfrm>
          <a:prstGeom prst="rect">
            <a:avLst/>
          </a:prstGeom>
          <a:noFill/>
          <a:ln>
            <a:noFill/>
          </a:ln>
        </p:spPr>
      </p:pic>
      <p:sp>
        <p:nvSpPr>
          <p:cNvPr id="135" name="Google Shape;135;g18666a070e8_0_3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136" name="Google Shape;136;g18666a070e8_0_322"/>
          <p:cNvPicPr preferRelativeResize="0"/>
          <p:nvPr/>
        </p:nvPicPr>
        <p:blipFill>
          <a:blip r:embed="rId3">
            <a:alphaModFix/>
          </a:blip>
          <a:stretch>
            <a:fillRect/>
          </a:stretch>
        </p:blipFill>
        <p:spPr>
          <a:xfrm>
            <a:off x="6975800" y="352500"/>
            <a:ext cx="1899376" cy="258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137" name="Shape 137"/>
        <p:cNvGrpSpPr/>
        <p:nvPr/>
      </p:nvGrpSpPr>
      <p:grpSpPr>
        <a:xfrm>
          <a:off x="0" y="0"/>
          <a:ext cx="0" cy="0"/>
          <a:chOff x="0" y="0"/>
          <a:chExt cx="0" cy="0"/>
        </a:xfrm>
      </p:grpSpPr>
      <p:sp>
        <p:nvSpPr>
          <p:cNvPr id="138" name="Google Shape;138;g18666a070e8_0_3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g18666a070e8_0_3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g18666a070e8_0_3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5" name="Shape 145"/>
        <p:cNvGrpSpPr/>
        <p:nvPr/>
      </p:nvGrpSpPr>
      <p:grpSpPr>
        <a:xfrm>
          <a:off x="0" y="0"/>
          <a:ext cx="0" cy="0"/>
          <a:chOff x="0" y="0"/>
          <a:chExt cx="0" cy="0"/>
        </a:xfrm>
      </p:grpSpPr>
      <p:sp>
        <p:nvSpPr>
          <p:cNvPr id="146" name="Google Shape;146;g18666a070e8_0_10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g18666a070e8_0_10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g18666a070e8_0_10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149" name="Google Shape;149;g18666a070e8_0_1021"/>
          <p:cNvPicPr preferRelativeResize="0"/>
          <p:nvPr/>
        </p:nvPicPr>
        <p:blipFill>
          <a:blip r:embed="rId2">
            <a:alphaModFix/>
          </a:blip>
          <a:stretch>
            <a:fillRect/>
          </a:stretch>
        </p:blipFill>
        <p:spPr>
          <a:xfrm>
            <a:off x="-42025" y="-33625"/>
            <a:ext cx="9271751" cy="5216600"/>
          </a:xfrm>
          <a:prstGeom prst="rect">
            <a:avLst/>
          </a:prstGeom>
          <a:noFill/>
          <a:ln>
            <a:noFill/>
          </a:ln>
        </p:spPr>
      </p:pic>
      <p:pic>
        <p:nvPicPr>
          <p:cNvPr id="150" name="Google Shape;150;g18666a070e8_0_1021"/>
          <p:cNvPicPr preferRelativeResize="0"/>
          <p:nvPr/>
        </p:nvPicPr>
        <p:blipFill>
          <a:blip r:embed="rId3">
            <a:alphaModFix/>
          </a:blip>
          <a:stretch>
            <a:fillRect/>
          </a:stretch>
        </p:blipFill>
        <p:spPr>
          <a:xfrm>
            <a:off x="0" y="0"/>
            <a:ext cx="9144033"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g18666a070e8_0_10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3" name="Google Shape;153;g18666a070e8_0_10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g18666a070e8_0_10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g18666a070e8_0_10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7" name="Google Shape;157;g18666a070e8_0_10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g18666a070e8_0_10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g18666a070e8_0_10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1" name="Google Shape;161;g18666a070e8_0_10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2" name="Google Shape;162;g18666a070e8_0_10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g18666a070e8_0_10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g18666a070e8_0_10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6" name="Shape 166"/>
        <p:cNvGrpSpPr/>
        <p:nvPr/>
      </p:nvGrpSpPr>
      <p:grpSpPr>
        <a:xfrm>
          <a:off x="0" y="0"/>
          <a:ext cx="0" cy="0"/>
          <a:chOff x="0" y="0"/>
          <a:chExt cx="0" cy="0"/>
        </a:xfrm>
      </p:grpSpPr>
      <p:sp>
        <p:nvSpPr>
          <p:cNvPr id="167" name="Google Shape;167;g18666a070e8_0_104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g18666a070e8_0_104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9" name="Google Shape;169;g18666a070e8_0_10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g18666a070e8_0_104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2" name="Google Shape;172;g18666a070e8_0_10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g18666a070e8_0_10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8666a070e8_0_104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6" name="Google Shape;176;g18666a070e8_0_104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7" name="Google Shape;177;g18666a070e8_0_104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8" name="Google Shape;178;g18666a070e8_0_10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3" name="Shape 23"/>
        <p:cNvGrpSpPr/>
        <p:nvPr/>
      </p:nvGrpSpPr>
      <p:grpSpPr>
        <a:xfrm>
          <a:off x="0" y="0"/>
          <a:ext cx="0" cy="0"/>
          <a:chOff x="0" y="0"/>
          <a:chExt cx="0" cy="0"/>
        </a:xfrm>
      </p:grpSpPr>
      <p:sp>
        <p:nvSpPr>
          <p:cNvPr id="24" name="Google Shape;24;p24"/>
          <p:cNvSpPr/>
          <p:nvPr/>
        </p:nvSpPr>
        <p:spPr>
          <a:xfrm>
            <a:off x="0" y="0"/>
            <a:ext cx="9143999" cy="514349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4"/>
          <p:cNvSpPr txBox="1"/>
          <p:nvPr>
            <p:ph type="ctrTitle"/>
          </p:nvPr>
        </p:nvSpPr>
        <p:spPr>
          <a:xfrm>
            <a:off x="677862" y="1471513"/>
            <a:ext cx="7788275" cy="19456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g18666a070e8_0_105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81" name="Google Shape;181;g18666a070e8_0_10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2" name="Shape 182"/>
        <p:cNvGrpSpPr/>
        <p:nvPr/>
      </p:nvGrpSpPr>
      <p:grpSpPr>
        <a:xfrm>
          <a:off x="0" y="0"/>
          <a:ext cx="0" cy="0"/>
          <a:chOff x="0" y="0"/>
          <a:chExt cx="0" cy="0"/>
        </a:xfrm>
      </p:grpSpPr>
      <p:sp>
        <p:nvSpPr>
          <p:cNvPr id="183" name="Google Shape;183;g18666a070e8_0_105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4" name="Google Shape;184;g18666a070e8_0_1058"/>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85" name="Google Shape;185;g18666a070e8_0_10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6" name="Shape 186"/>
        <p:cNvGrpSpPr/>
        <p:nvPr/>
      </p:nvGrpSpPr>
      <p:grpSpPr>
        <a:xfrm>
          <a:off x="0" y="0"/>
          <a:ext cx="0" cy="0"/>
          <a:chOff x="0" y="0"/>
          <a:chExt cx="0" cy="0"/>
        </a:xfrm>
      </p:grpSpPr>
      <p:sp>
        <p:nvSpPr>
          <p:cNvPr id="187" name="Google Shape;187;g18666a070e8_0_10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25"/>
          <p:cNvSpPr txBox="1"/>
          <p:nvPr>
            <p:ph type="title"/>
          </p:nvPr>
        </p:nvSpPr>
        <p:spPr>
          <a:xfrm>
            <a:off x="2162880" y="2816848"/>
            <a:ext cx="4818238" cy="1031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26"/>
          <p:cNvSpPr txBox="1"/>
          <p:nvPr>
            <p:ph type="title"/>
          </p:nvPr>
        </p:nvSpPr>
        <p:spPr>
          <a:xfrm>
            <a:off x="2162880" y="2816848"/>
            <a:ext cx="4818238" cy="1031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029DA"/>
        </a:solidFill>
      </p:bgPr>
    </p:bg>
    <p:spTree>
      <p:nvGrpSpPr>
        <p:cNvPr id="47" name="Shape 47"/>
        <p:cNvGrpSpPr/>
        <p:nvPr/>
      </p:nvGrpSpPr>
      <p:grpSpPr>
        <a:xfrm>
          <a:off x="0" y="0"/>
          <a:ext cx="0" cy="0"/>
          <a:chOff x="0" y="0"/>
          <a:chExt cx="0" cy="0"/>
        </a:xfrm>
      </p:grpSpPr>
      <p:sp>
        <p:nvSpPr>
          <p:cNvPr id="48" name="Google Shape;48;g18666a070e8_0_236"/>
          <p:cNvSpPr txBox="1"/>
          <p:nvPr>
            <p:ph type="ctrTitle"/>
          </p:nvPr>
        </p:nvSpPr>
        <p:spPr>
          <a:xfrm>
            <a:off x="993249" y="1871000"/>
            <a:ext cx="5443500" cy="2052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4400"/>
              <a:buNone/>
              <a:defRPr b="1" sz="4400">
                <a:solidFill>
                  <a:srgbClr val="FFFFFF"/>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9" name="Google Shape;49;g18666a070e8_0_2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g18666a070e8_0_236"/>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pic>
        <p:nvPicPr>
          <p:cNvPr id="51" name="Google Shape;51;g18666a070e8_0_236"/>
          <p:cNvPicPr preferRelativeResize="0"/>
          <p:nvPr/>
        </p:nvPicPr>
        <p:blipFill>
          <a:blip r:embed="rId2">
            <a:alphaModFix/>
          </a:blip>
          <a:stretch>
            <a:fillRect/>
          </a:stretch>
        </p:blipFill>
        <p:spPr>
          <a:xfrm>
            <a:off x="1131750" y="1430975"/>
            <a:ext cx="1899376" cy="258200"/>
          </a:xfrm>
          <a:prstGeom prst="rect">
            <a:avLst/>
          </a:prstGeom>
          <a:noFill/>
          <a:ln>
            <a:noFill/>
          </a:ln>
        </p:spPr>
      </p:pic>
      <p:pic>
        <p:nvPicPr>
          <p:cNvPr id="52" name="Google Shape;52;g18666a070e8_0_236"/>
          <p:cNvPicPr preferRelativeResize="0"/>
          <p:nvPr/>
        </p:nvPicPr>
        <p:blipFill>
          <a:blip r:embed="rId3">
            <a:alphaModFix/>
          </a:blip>
          <a:stretch>
            <a:fillRect/>
          </a:stretch>
        </p:blipFill>
        <p:spPr>
          <a:xfrm>
            <a:off x="6946551" y="1101275"/>
            <a:ext cx="3047752" cy="24627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029DA"/>
        </a:solidFill>
      </p:bgPr>
    </p:bg>
    <p:spTree>
      <p:nvGrpSpPr>
        <p:cNvPr id="53" name="Shape 53"/>
        <p:cNvGrpSpPr/>
        <p:nvPr/>
      </p:nvGrpSpPr>
      <p:grpSpPr>
        <a:xfrm>
          <a:off x="0" y="0"/>
          <a:ext cx="0" cy="0"/>
          <a:chOff x="0" y="0"/>
          <a:chExt cx="0" cy="0"/>
        </a:xfrm>
      </p:grpSpPr>
      <p:sp>
        <p:nvSpPr>
          <p:cNvPr id="54" name="Google Shape;54;g18666a070e8_0_242"/>
          <p:cNvSpPr txBox="1"/>
          <p:nvPr>
            <p:ph type="title"/>
          </p:nvPr>
        </p:nvSpPr>
        <p:spPr>
          <a:xfrm>
            <a:off x="680900" y="2224125"/>
            <a:ext cx="5254200" cy="226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400"/>
              <a:buNone/>
              <a:defRPr b="1" sz="3400">
                <a:solidFill>
                  <a:schemeClr val="lt1"/>
                </a:solidFill>
              </a:defRPr>
            </a:lvl1pPr>
            <a:lvl2pPr lvl="1" rtl="0">
              <a:spcBef>
                <a:spcPts val="0"/>
              </a:spcBef>
              <a:spcAft>
                <a:spcPts val="0"/>
              </a:spcAft>
              <a:buClr>
                <a:schemeClr val="lt1"/>
              </a:buClr>
              <a:buSzPts val="3400"/>
              <a:buNone/>
              <a:defRPr b="1" sz="3400">
                <a:solidFill>
                  <a:schemeClr val="lt1"/>
                </a:solidFill>
              </a:defRPr>
            </a:lvl2pPr>
            <a:lvl3pPr lvl="2" rtl="0">
              <a:spcBef>
                <a:spcPts val="0"/>
              </a:spcBef>
              <a:spcAft>
                <a:spcPts val="0"/>
              </a:spcAft>
              <a:buClr>
                <a:schemeClr val="lt1"/>
              </a:buClr>
              <a:buSzPts val="3400"/>
              <a:buNone/>
              <a:defRPr b="1" sz="3400">
                <a:solidFill>
                  <a:schemeClr val="lt1"/>
                </a:solidFill>
              </a:defRPr>
            </a:lvl3pPr>
            <a:lvl4pPr lvl="3" rtl="0">
              <a:spcBef>
                <a:spcPts val="0"/>
              </a:spcBef>
              <a:spcAft>
                <a:spcPts val="0"/>
              </a:spcAft>
              <a:buClr>
                <a:schemeClr val="lt1"/>
              </a:buClr>
              <a:buSzPts val="3400"/>
              <a:buNone/>
              <a:defRPr b="1" sz="3400">
                <a:solidFill>
                  <a:schemeClr val="lt1"/>
                </a:solidFill>
              </a:defRPr>
            </a:lvl4pPr>
            <a:lvl5pPr lvl="4" rtl="0">
              <a:spcBef>
                <a:spcPts val="0"/>
              </a:spcBef>
              <a:spcAft>
                <a:spcPts val="0"/>
              </a:spcAft>
              <a:buClr>
                <a:schemeClr val="lt1"/>
              </a:buClr>
              <a:buSzPts val="3400"/>
              <a:buNone/>
              <a:defRPr b="1" sz="3400">
                <a:solidFill>
                  <a:schemeClr val="lt1"/>
                </a:solidFill>
              </a:defRPr>
            </a:lvl5pPr>
            <a:lvl6pPr lvl="5" rtl="0">
              <a:spcBef>
                <a:spcPts val="0"/>
              </a:spcBef>
              <a:spcAft>
                <a:spcPts val="0"/>
              </a:spcAft>
              <a:buClr>
                <a:schemeClr val="lt1"/>
              </a:buClr>
              <a:buSzPts val="3400"/>
              <a:buNone/>
              <a:defRPr b="1" sz="3400">
                <a:solidFill>
                  <a:schemeClr val="lt1"/>
                </a:solidFill>
              </a:defRPr>
            </a:lvl6pPr>
            <a:lvl7pPr lvl="6" rtl="0">
              <a:spcBef>
                <a:spcPts val="0"/>
              </a:spcBef>
              <a:spcAft>
                <a:spcPts val="0"/>
              </a:spcAft>
              <a:buClr>
                <a:schemeClr val="lt1"/>
              </a:buClr>
              <a:buSzPts val="3400"/>
              <a:buNone/>
              <a:defRPr b="1" sz="3400">
                <a:solidFill>
                  <a:schemeClr val="lt1"/>
                </a:solidFill>
              </a:defRPr>
            </a:lvl7pPr>
            <a:lvl8pPr lvl="7" rtl="0">
              <a:spcBef>
                <a:spcPts val="0"/>
              </a:spcBef>
              <a:spcAft>
                <a:spcPts val="0"/>
              </a:spcAft>
              <a:buClr>
                <a:schemeClr val="lt1"/>
              </a:buClr>
              <a:buSzPts val="3400"/>
              <a:buNone/>
              <a:defRPr b="1" sz="3400">
                <a:solidFill>
                  <a:schemeClr val="lt1"/>
                </a:solidFill>
              </a:defRPr>
            </a:lvl8pPr>
            <a:lvl9pPr lvl="8" rtl="0">
              <a:spcBef>
                <a:spcPts val="0"/>
              </a:spcBef>
              <a:spcAft>
                <a:spcPts val="0"/>
              </a:spcAft>
              <a:buClr>
                <a:schemeClr val="lt1"/>
              </a:buClr>
              <a:buSzPts val="3400"/>
              <a:buNone/>
              <a:defRPr b="1" sz="3400">
                <a:solidFill>
                  <a:schemeClr val="lt1"/>
                </a:solidFill>
              </a:defRPr>
            </a:lvl9pPr>
          </a:lstStyle>
          <a:p/>
        </p:txBody>
      </p:sp>
      <p:sp>
        <p:nvSpPr>
          <p:cNvPr id="55" name="Google Shape;55;g18666a070e8_0_2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g18666a070e8_0_242"/>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57" name="Google Shape;57;g18666a070e8_0_242"/>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bg>
      <p:bgPr>
        <a:solidFill>
          <a:srgbClr val="FF0E69"/>
        </a:solidFill>
      </p:bgPr>
    </p:bg>
    <p:spTree>
      <p:nvGrpSpPr>
        <p:cNvPr id="58" name="Shape 58"/>
        <p:cNvGrpSpPr/>
        <p:nvPr/>
      </p:nvGrpSpPr>
      <p:grpSpPr>
        <a:xfrm>
          <a:off x="0" y="0"/>
          <a:ext cx="0" cy="0"/>
          <a:chOff x="0" y="0"/>
          <a:chExt cx="0" cy="0"/>
        </a:xfrm>
      </p:grpSpPr>
      <p:sp>
        <p:nvSpPr>
          <p:cNvPr id="59" name="Google Shape;59;g18666a070e8_0_247"/>
          <p:cNvSpPr txBox="1"/>
          <p:nvPr>
            <p:ph type="title"/>
          </p:nvPr>
        </p:nvSpPr>
        <p:spPr>
          <a:xfrm>
            <a:off x="680900" y="2224125"/>
            <a:ext cx="5254200" cy="226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400"/>
              <a:buNone/>
              <a:defRPr b="1" sz="3400">
                <a:solidFill>
                  <a:schemeClr val="lt1"/>
                </a:solidFill>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60" name="Google Shape;60;g18666a070e8_0_2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g18666a070e8_0_247"/>
          <p:cNvPicPr preferRelativeResize="0"/>
          <p:nvPr/>
        </p:nvPicPr>
        <p:blipFill>
          <a:blip r:embed="rId2">
            <a:alphaModFix/>
          </a:blip>
          <a:stretch>
            <a:fillRect/>
          </a:stretch>
        </p:blipFill>
        <p:spPr>
          <a:xfrm>
            <a:off x="6975800" y="352500"/>
            <a:ext cx="1899376" cy="258200"/>
          </a:xfrm>
          <a:prstGeom prst="rect">
            <a:avLst/>
          </a:prstGeom>
          <a:noFill/>
          <a:ln>
            <a:noFill/>
          </a:ln>
        </p:spPr>
      </p:pic>
      <p:sp>
        <p:nvSpPr>
          <p:cNvPr id="62" name="Google Shape;62;g18666a070e8_0_247"/>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1">
  <p:cSld name="SECTION_HEADER_1_1">
    <p:bg>
      <p:bgPr>
        <a:solidFill>
          <a:srgbClr val="FF0E69"/>
        </a:solidFill>
      </p:bgPr>
    </p:bg>
    <p:spTree>
      <p:nvGrpSpPr>
        <p:cNvPr id="63" name="Shape 63"/>
        <p:cNvGrpSpPr/>
        <p:nvPr/>
      </p:nvGrpSpPr>
      <p:grpSpPr>
        <a:xfrm>
          <a:off x="0" y="0"/>
          <a:ext cx="0" cy="0"/>
          <a:chOff x="0" y="0"/>
          <a:chExt cx="0" cy="0"/>
        </a:xfrm>
      </p:grpSpPr>
      <p:pic>
        <p:nvPicPr>
          <p:cNvPr id="64" name="Google Shape;64;g18666a070e8_0_252"/>
          <p:cNvPicPr preferRelativeResize="0"/>
          <p:nvPr/>
        </p:nvPicPr>
        <p:blipFill>
          <a:blip r:embed="rId2">
            <a:alphaModFix/>
          </a:blip>
          <a:stretch>
            <a:fillRect/>
          </a:stretch>
        </p:blipFill>
        <p:spPr>
          <a:xfrm>
            <a:off x="-12" y="-12"/>
            <a:ext cx="9144023" cy="5143513"/>
          </a:xfrm>
          <a:prstGeom prst="rect">
            <a:avLst/>
          </a:prstGeom>
          <a:noFill/>
          <a:ln>
            <a:noFill/>
          </a:ln>
        </p:spPr>
      </p:pic>
      <p:sp>
        <p:nvSpPr>
          <p:cNvPr id="65" name="Google Shape;65;g18666a070e8_0_252"/>
          <p:cNvSpPr txBox="1"/>
          <p:nvPr>
            <p:ph type="title"/>
          </p:nvPr>
        </p:nvSpPr>
        <p:spPr>
          <a:xfrm>
            <a:off x="680900" y="2224125"/>
            <a:ext cx="5254200" cy="226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400"/>
              <a:buNone/>
              <a:defRPr b="1" sz="3400">
                <a:solidFill>
                  <a:schemeClr val="lt1"/>
                </a:solidFill>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66" name="Google Shape;66;g18666a070e8_0_2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g18666a070e8_0_252"/>
          <p:cNvPicPr preferRelativeResize="0"/>
          <p:nvPr/>
        </p:nvPicPr>
        <p:blipFill>
          <a:blip r:embed="rId3">
            <a:alphaModFix/>
          </a:blip>
          <a:stretch>
            <a:fillRect/>
          </a:stretch>
        </p:blipFill>
        <p:spPr>
          <a:xfrm>
            <a:off x="6975800" y="352500"/>
            <a:ext cx="1899376" cy="258200"/>
          </a:xfrm>
          <a:prstGeom prst="rect">
            <a:avLst/>
          </a:prstGeom>
          <a:noFill/>
          <a:ln>
            <a:noFill/>
          </a:ln>
        </p:spPr>
      </p:pic>
      <p:sp>
        <p:nvSpPr>
          <p:cNvPr id="68" name="Google Shape;68;g18666a070e8_0_252"/>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DM Sans"/>
                <a:ea typeface="DM Sans"/>
                <a:cs typeface="DM Sans"/>
                <a:sym typeface="DM Sans"/>
              </a:rPr>
              <a:t>….</a:t>
            </a:r>
            <a:endParaRPr b="1" sz="5600">
              <a:solidFill>
                <a:schemeClr val="lt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21.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1.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p:nvPr/>
        </p:nvSpPr>
        <p:spPr>
          <a:xfrm>
            <a:off x="0" y="0"/>
            <a:ext cx="9143997" cy="514349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21"/>
          <p:cNvSpPr/>
          <p:nvPr/>
        </p:nvSpPr>
        <p:spPr>
          <a:xfrm>
            <a:off x="8001000" y="4614374"/>
            <a:ext cx="923022" cy="32720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21"/>
          <p:cNvSpPr txBox="1"/>
          <p:nvPr>
            <p:ph type="title"/>
          </p:nvPr>
        </p:nvSpPr>
        <p:spPr>
          <a:xfrm>
            <a:off x="2162880" y="2816848"/>
            <a:ext cx="4818238" cy="10312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 name="Shape 43"/>
        <p:cNvGrpSpPr/>
        <p:nvPr/>
      </p:nvGrpSpPr>
      <p:grpSpPr>
        <a:xfrm>
          <a:off x="0" y="0"/>
          <a:ext cx="0" cy="0"/>
          <a:chOff x="0" y="0"/>
          <a:chExt cx="0" cy="0"/>
        </a:xfrm>
      </p:grpSpPr>
      <p:sp>
        <p:nvSpPr>
          <p:cNvPr id="44" name="Google Shape;44;g18666a070e8_0_2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p:txBody>
      </p:sp>
      <p:sp>
        <p:nvSpPr>
          <p:cNvPr id="45" name="Google Shape;45;g18666a070e8_0_2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Font typeface="Open Sans"/>
              <a:buChar char="●"/>
              <a:defRPr sz="1800">
                <a:latin typeface="Open Sans"/>
                <a:ea typeface="Open Sans"/>
                <a:cs typeface="Open Sans"/>
                <a:sym typeface="Open Sans"/>
              </a:defRPr>
            </a:lvl1pPr>
            <a:lvl2pPr indent="-317500" lvl="1" marL="914400" rtl="0">
              <a:lnSpc>
                <a:spcPct val="115000"/>
              </a:lnSpc>
              <a:spcBef>
                <a:spcPts val="0"/>
              </a:spcBef>
              <a:spcAft>
                <a:spcPts val="0"/>
              </a:spcAft>
              <a:buSzPts val="1400"/>
              <a:buFont typeface="Open Sans"/>
              <a:buChar char="○"/>
              <a:defRPr sz="1400">
                <a:latin typeface="Open Sans"/>
                <a:ea typeface="Open Sans"/>
                <a:cs typeface="Open Sans"/>
                <a:sym typeface="Open Sans"/>
              </a:defRPr>
            </a:lvl2pPr>
            <a:lvl3pPr indent="-317500" lvl="2" marL="1371600" rtl="0">
              <a:lnSpc>
                <a:spcPct val="115000"/>
              </a:lnSpc>
              <a:spcBef>
                <a:spcPts val="0"/>
              </a:spcBef>
              <a:spcAft>
                <a:spcPts val="0"/>
              </a:spcAft>
              <a:buSzPts val="1400"/>
              <a:buFont typeface="Open Sans"/>
              <a:buChar char="■"/>
              <a:defRPr sz="1400">
                <a:latin typeface="Open Sans"/>
                <a:ea typeface="Open Sans"/>
                <a:cs typeface="Open Sans"/>
                <a:sym typeface="Open Sans"/>
              </a:defRPr>
            </a:lvl3pPr>
            <a:lvl4pPr indent="-317500" lvl="3" marL="1828800" rtl="0">
              <a:lnSpc>
                <a:spcPct val="115000"/>
              </a:lnSpc>
              <a:spcBef>
                <a:spcPts val="0"/>
              </a:spcBef>
              <a:spcAft>
                <a:spcPts val="0"/>
              </a:spcAft>
              <a:buSzPts val="1400"/>
              <a:buFont typeface="Open Sans"/>
              <a:buChar char="●"/>
              <a:defRPr sz="1400">
                <a:latin typeface="Open Sans"/>
                <a:ea typeface="Open Sans"/>
                <a:cs typeface="Open Sans"/>
                <a:sym typeface="Open Sans"/>
              </a:defRPr>
            </a:lvl4pPr>
            <a:lvl5pPr indent="-317500" lvl="4" marL="2286000" rtl="0">
              <a:lnSpc>
                <a:spcPct val="115000"/>
              </a:lnSpc>
              <a:spcBef>
                <a:spcPts val="0"/>
              </a:spcBef>
              <a:spcAft>
                <a:spcPts val="0"/>
              </a:spcAft>
              <a:buSzPts val="1400"/>
              <a:buFont typeface="Open Sans"/>
              <a:buChar char="○"/>
              <a:defRPr sz="1400">
                <a:latin typeface="Open Sans"/>
                <a:ea typeface="Open Sans"/>
                <a:cs typeface="Open Sans"/>
                <a:sym typeface="Open Sans"/>
              </a:defRPr>
            </a:lvl5pPr>
            <a:lvl6pPr indent="-317500" lvl="5" marL="2743200" rtl="0">
              <a:lnSpc>
                <a:spcPct val="115000"/>
              </a:lnSpc>
              <a:spcBef>
                <a:spcPts val="0"/>
              </a:spcBef>
              <a:spcAft>
                <a:spcPts val="0"/>
              </a:spcAft>
              <a:buSzPts val="1400"/>
              <a:buFont typeface="Open Sans"/>
              <a:buChar char="■"/>
              <a:defRPr sz="1400">
                <a:latin typeface="Open Sans"/>
                <a:ea typeface="Open Sans"/>
                <a:cs typeface="Open Sans"/>
                <a:sym typeface="Open Sans"/>
              </a:defRPr>
            </a:lvl6pPr>
            <a:lvl7pPr indent="-317500" lvl="6" marL="3200400" rtl="0">
              <a:lnSpc>
                <a:spcPct val="115000"/>
              </a:lnSpc>
              <a:spcBef>
                <a:spcPts val="0"/>
              </a:spcBef>
              <a:spcAft>
                <a:spcPts val="0"/>
              </a:spcAft>
              <a:buSzPts val="1400"/>
              <a:buFont typeface="Open Sans"/>
              <a:buChar char="●"/>
              <a:defRPr sz="1400">
                <a:latin typeface="Open Sans"/>
                <a:ea typeface="Open Sans"/>
                <a:cs typeface="Open Sans"/>
                <a:sym typeface="Open Sans"/>
              </a:defRPr>
            </a:lvl7pPr>
            <a:lvl8pPr indent="-317500" lvl="7" marL="3657600" rtl="0">
              <a:lnSpc>
                <a:spcPct val="115000"/>
              </a:lnSpc>
              <a:spcBef>
                <a:spcPts val="0"/>
              </a:spcBef>
              <a:spcAft>
                <a:spcPts val="0"/>
              </a:spcAft>
              <a:buSzPts val="1400"/>
              <a:buFont typeface="Open Sans"/>
              <a:buChar char="○"/>
              <a:defRPr sz="1400">
                <a:latin typeface="Open Sans"/>
                <a:ea typeface="Open Sans"/>
                <a:cs typeface="Open Sans"/>
                <a:sym typeface="Open Sans"/>
              </a:defRPr>
            </a:lvl8pPr>
            <a:lvl9pPr indent="-317500" lvl="8" marL="4114800" rtl="0">
              <a:lnSpc>
                <a:spcPct val="115000"/>
              </a:lnSpc>
              <a:spcBef>
                <a:spcPts val="0"/>
              </a:spcBef>
              <a:spcAft>
                <a:spcPts val="0"/>
              </a:spcAft>
              <a:buSzPts val="1400"/>
              <a:buFont typeface="Open Sans"/>
              <a:buChar char="■"/>
              <a:defRPr sz="1400">
                <a:latin typeface="Open Sans"/>
                <a:ea typeface="Open Sans"/>
                <a:cs typeface="Open Sans"/>
                <a:sym typeface="Open Sans"/>
              </a:defRPr>
            </a:lvl9pPr>
          </a:lstStyle>
          <a:p/>
        </p:txBody>
      </p:sp>
      <p:sp>
        <p:nvSpPr>
          <p:cNvPr id="46" name="Google Shape;46;g18666a070e8_0_2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b="1" sz="1300">
                <a:solidFill>
                  <a:srgbClr val="4029DA"/>
                </a:solidFill>
                <a:latin typeface="DM Sans"/>
                <a:ea typeface="DM Sans"/>
                <a:cs typeface="DM Sans"/>
                <a:sym typeface="DM Sans"/>
              </a:defRPr>
            </a:lvl1pPr>
            <a:lvl2pPr lvl="1" rtl="0" algn="r">
              <a:buNone/>
              <a:defRPr b="1" sz="1300">
                <a:solidFill>
                  <a:srgbClr val="4029DA"/>
                </a:solidFill>
                <a:latin typeface="DM Sans"/>
                <a:ea typeface="DM Sans"/>
                <a:cs typeface="DM Sans"/>
                <a:sym typeface="DM Sans"/>
              </a:defRPr>
            </a:lvl2pPr>
            <a:lvl3pPr lvl="2" rtl="0" algn="r">
              <a:buNone/>
              <a:defRPr b="1" sz="1300">
                <a:solidFill>
                  <a:srgbClr val="4029DA"/>
                </a:solidFill>
                <a:latin typeface="DM Sans"/>
                <a:ea typeface="DM Sans"/>
                <a:cs typeface="DM Sans"/>
                <a:sym typeface="DM Sans"/>
              </a:defRPr>
            </a:lvl3pPr>
            <a:lvl4pPr lvl="3" rtl="0" algn="r">
              <a:buNone/>
              <a:defRPr b="1" sz="1300">
                <a:solidFill>
                  <a:srgbClr val="4029DA"/>
                </a:solidFill>
                <a:latin typeface="DM Sans"/>
                <a:ea typeface="DM Sans"/>
                <a:cs typeface="DM Sans"/>
                <a:sym typeface="DM Sans"/>
              </a:defRPr>
            </a:lvl4pPr>
            <a:lvl5pPr lvl="4" rtl="0" algn="r">
              <a:buNone/>
              <a:defRPr b="1" sz="1300">
                <a:solidFill>
                  <a:srgbClr val="4029DA"/>
                </a:solidFill>
                <a:latin typeface="DM Sans"/>
                <a:ea typeface="DM Sans"/>
                <a:cs typeface="DM Sans"/>
                <a:sym typeface="DM Sans"/>
              </a:defRPr>
            </a:lvl5pPr>
            <a:lvl6pPr lvl="5" rtl="0" algn="r">
              <a:buNone/>
              <a:defRPr b="1" sz="1300">
                <a:solidFill>
                  <a:srgbClr val="4029DA"/>
                </a:solidFill>
                <a:latin typeface="DM Sans"/>
                <a:ea typeface="DM Sans"/>
                <a:cs typeface="DM Sans"/>
                <a:sym typeface="DM Sans"/>
              </a:defRPr>
            </a:lvl6pPr>
            <a:lvl7pPr lvl="6" rtl="0" algn="r">
              <a:buNone/>
              <a:defRPr b="1" sz="1300">
                <a:solidFill>
                  <a:srgbClr val="4029DA"/>
                </a:solidFill>
                <a:latin typeface="DM Sans"/>
                <a:ea typeface="DM Sans"/>
                <a:cs typeface="DM Sans"/>
                <a:sym typeface="DM Sans"/>
              </a:defRPr>
            </a:lvl7pPr>
            <a:lvl8pPr lvl="7" rtl="0" algn="r">
              <a:buNone/>
              <a:defRPr b="1" sz="1300">
                <a:solidFill>
                  <a:srgbClr val="4029DA"/>
                </a:solidFill>
                <a:latin typeface="DM Sans"/>
                <a:ea typeface="DM Sans"/>
                <a:cs typeface="DM Sans"/>
                <a:sym typeface="DM Sans"/>
              </a:defRPr>
            </a:lvl8pPr>
            <a:lvl9pPr lvl="8" rtl="0" algn="r">
              <a:buNone/>
              <a:defRPr b="1" sz="1300">
                <a:solidFill>
                  <a:srgbClr val="4029DA"/>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1" name="Shape 141"/>
        <p:cNvGrpSpPr/>
        <p:nvPr/>
      </p:nvGrpSpPr>
      <p:grpSpPr>
        <a:xfrm>
          <a:off x="0" y="0"/>
          <a:ext cx="0" cy="0"/>
          <a:chOff x="0" y="0"/>
          <a:chExt cx="0" cy="0"/>
        </a:xfrm>
      </p:grpSpPr>
      <p:sp>
        <p:nvSpPr>
          <p:cNvPr id="142" name="Google Shape;142;g18666a070e8_0_10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3" name="Google Shape;143;g18666a070e8_0_10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sz="1400">
                <a:solidFill>
                  <a:schemeClr val="dk2"/>
                </a:solidFill>
              </a:defRPr>
            </a:lvl2pPr>
            <a:lvl3pPr indent="-317500" lvl="2" marL="1371600" rtl="0">
              <a:lnSpc>
                <a:spcPct val="115000"/>
              </a:lnSpc>
              <a:spcBef>
                <a:spcPts val="0"/>
              </a:spcBef>
              <a:spcAft>
                <a:spcPts val="0"/>
              </a:spcAft>
              <a:buClr>
                <a:schemeClr val="dk2"/>
              </a:buClr>
              <a:buSzPts val="1400"/>
              <a:buChar char="■"/>
              <a:defRPr sz="1400">
                <a:solidFill>
                  <a:schemeClr val="dk2"/>
                </a:solidFill>
              </a:defRPr>
            </a:lvl3pPr>
            <a:lvl4pPr indent="-317500" lvl="3" marL="1828800" rtl="0">
              <a:lnSpc>
                <a:spcPct val="115000"/>
              </a:lnSpc>
              <a:spcBef>
                <a:spcPts val="0"/>
              </a:spcBef>
              <a:spcAft>
                <a:spcPts val="0"/>
              </a:spcAft>
              <a:buClr>
                <a:schemeClr val="dk2"/>
              </a:buClr>
              <a:buSzPts val="1400"/>
              <a:buChar char="●"/>
              <a:defRPr sz="1400">
                <a:solidFill>
                  <a:schemeClr val="dk2"/>
                </a:solidFill>
              </a:defRPr>
            </a:lvl4pPr>
            <a:lvl5pPr indent="-317500" lvl="4" marL="2286000" rtl="0">
              <a:lnSpc>
                <a:spcPct val="115000"/>
              </a:lnSpc>
              <a:spcBef>
                <a:spcPts val="0"/>
              </a:spcBef>
              <a:spcAft>
                <a:spcPts val="0"/>
              </a:spcAft>
              <a:buClr>
                <a:schemeClr val="dk2"/>
              </a:buClr>
              <a:buSzPts val="1400"/>
              <a:buChar char="○"/>
              <a:defRPr sz="1400">
                <a:solidFill>
                  <a:schemeClr val="dk2"/>
                </a:solidFill>
              </a:defRPr>
            </a:lvl5pPr>
            <a:lvl6pPr indent="-317500" lvl="5" marL="2743200" rtl="0">
              <a:lnSpc>
                <a:spcPct val="115000"/>
              </a:lnSpc>
              <a:spcBef>
                <a:spcPts val="0"/>
              </a:spcBef>
              <a:spcAft>
                <a:spcPts val="0"/>
              </a:spcAft>
              <a:buClr>
                <a:schemeClr val="dk2"/>
              </a:buClr>
              <a:buSzPts val="1400"/>
              <a:buChar char="■"/>
              <a:defRPr sz="1400">
                <a:solidFill>
                  <a:schemeClr val="dk2"/>
                </a:solidFill>
              </a:defRPr>
            </a:lvl6pPr>
            <a:lvl7pPr indent="-317500" lvl="6" marL="3200400" rtl="0">
              <a:lnSpc>
                <a:spcPct val="115000"/>
              </a:lnSpc>
              <a:spcBef>
                <a:spcPts val="0"/>
              </a:spcBef>
              <a:spcAft>
                <a:spcPts val="0"/>
              </a:spcAft>
              <a:buClr>
                <a:schemeClr val="dk2"/>
              </a:buClr>
              <a:buSzPts val="1400"/>
              <a:buChar char="●"/>
              <a:defRPr sz="1400">
                <a:solidFill>
                  <a:schemeClr val="dk2"/>
                </a:solidFill>
              </a:defRPr>
            </a:lvl7pPr>
            <a:lvl8pPr indent="-317500" lvl="7" marL="3657600" rtl="0">
              <a:lnSpc>
                <a:spcPct val="115000"/>
              </a:lnSpc>
              <a:spcBef>
                <a:spcPts val="0"/>
              </a:spcBef>
              <a:spcAft>
                <a:spcPts val="0"/>
              </a:spcAft>
              <a:buClr>
                <a:schemeClr val="dk2"/>
              </a:buClr>
              <a:buSzPts val="1400"/>
              <a:buChar char="○"/>
              <a:defRPr sz="1400">
                <a:solidFill>
                  <a:schemeClr val="dk2"/>
                </a:solidFill>
              </a:defRPr>
            </a:lvl8pPr>
            <a:lvl9pPr indent="-317500" lvl="8" marL="4114800" rtl="0">
              <a:lnSpc>
                <a:spcPct val="115000"/>
              </a:lnSpc>
              <a:spcBef>
                <a:spcPts val="0"/>
              </a:spcBef>
              <a:spcAft>
                <a:spcPts val="0"/>
              </a:spcAft>
              <a:buClr>
                <a:schemeClr val="dk2"/>
              </a:buClr>
              <a:buSzPts val="1400"/>
              <a:buChar char="■"/>
              <a:defRPr sz="1400">
                <a:solidFill>
                  <a:schemeClr val="dk2"/>
                </a:solidFill>
              </a:defRPr>
            </a:lvl9pPr>
          </a:lstStyle>
          <a:p/>
        </p:txBody>
      </p:sp>
      <p:sp>
        <p:nvSpPr>
          <p:cNvPr id="144" name="Google Shape;144;g18666a070e8_0_10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8.jpg"/><Relationship Id="rId4" Type="http://schemas.openxmlformats.org/officeDocument/2006/relationships/image" Target="../media/image23.jpg"/><Relationship Id="rId5" Type="http://schemas.openxmlformats.org/officeDocument/2006/relationships/image" Target="../media/image18.jpg"/><Relationship Id="rId6" Type="http://schemas.openxmlformats.org/officeDocument/2006/relationships/image" Target="../media/image20.jpg"/><Relationship Id="rId7"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8666a070e8_0_224"/>
          <p:cNvSpPr txBox="1"/>
          <p:nvPr>
            <p:ph type="ctrTitle"/>
          </p:nvPr>
        </p:nvSpPr>
        <p:spPr>
          <a:xfrm>
            <a:off x="993250" y="1871000"/>
            <a:ext cx="5443500" cy="14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Bienvenido</a:t>
            </a:r>
            <a:endParaRPr/>
          </a:p>
          <a:p>
            <a:pPr indent="0" lvl="0" marL="0" rtl="0" algn="l">
              <a:spcBef>
                <a:spcPts val="0"/>
              </a:spcBef>
              <a:spcAft>
                <a:spcPts val="0"/>
              </a:spcAft>
              <a:buNone/>
            </a:pPr>
            <a:r>
              <a:rPr lang="en-US" sz="3400"/>
              <a:t>Python Fundamentals</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8666a070e8_0_766"/>
          <p:cNvSpPr txBox="1"/>
          <p:nvPr>
            <p:ph type="title"/>
          </p:nvPr>
        </p:nvSpPr>
        <p:spPr>
          <a:xfrm>
            <a:off x="680906" y="2224125"/>
            <a:ext cx="7729500" cy="226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a:t>TEMA 7B: CLASES</a:t>
            </a:r>
            <a:endParaRPr/>
          </a:p>
          <a:p>
            <a:pPr indent="0" lvl="0" marL="12700" rtl="0" algn="l">
              <a:spcBef>
                <a:spcPts val="0"/>
              </a:spcBef>
              <a:spcAft>
                <a:spcPts val="0"/>
              </a:spcAft>
              <a:buNone/>
            </a:pPr>
            <a:r>
              <a:rPr lang="en-US" sz="1800">
                <a:latin typeface="Arial"/>
                <a:ea typeface="Arial"/>
                <a:cs typeface="Arial"/>
                <a:sym typeface="Arial"/>
              </a:rPr>
              <a:t>Python Fundamentals: Sesión 5</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8666a070e8_0_868"/>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Clases</a:t>
            </a:r>
            <a:endParaRPr/>
          </a:p>
        </p:txBody>
      </p:sp>
      <p:sp>
        <p:nvSpPr>
          <p:cNvPr id="250" name="Google Shape;250;g18666a070e8_0_868"/>
          <p:cNvSpPr txBox="1"/>
          <p:nvPr>
            <p:ph idx="1" type="body"/>
          </p:nvPr>
        </p:nvSpPr>
        <p:spPr>
          <a:xfrm>
            <a:off x="757050" y="1639350"/>
            <a:ext cx="4006500" cy="257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a:t>Una clase es la descripción de un conjunto de objetos similares; consta de métodos y de datos que  resumen las características comunes de dicho conjunto</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US"/>
              <a:t>Se pueden deﬁnir muchos objetos de la misma clase de la misma forma que, en la vida real,  haríamos galletas (objeto) con el mismo molde (clase) solo que, para entenderlo mejor, cada  galleta tendría igual forma pero es posible que tenga distinto sabor, textura, olor, color, etc.</a:t>
            </a:r>
            <a:endParaRPr/>
          </a:p>
          <a:p>
            <a:pPr indent="0" lvl="0" marL="0" rtl="0" algn="l">
              <a:spcBef>
                <a:spcPts val="0"/>
              </a:spcBef>
              <a:spcAft>
                <a:spcPts val="0"/>
              </a:spcAft>
              <a:buNone/>
            </a:pPr>
            <a:r>
              <a:t/>
            </a:r>
            <a:endParaRPr/>
          </a:p>
        </p:txBody>
      </p:sp>
      <p:sp>
        <p:nvSpPr>
          <p:cNvPr id="251" name="Google Shape;251;g18666a070e8_0_868"/>
          <p:cNvSpPr/>
          <p:nvPr/>
        </p:nvSpPr>
        <p:spPr>
          <a:xfrm>
            <a:off x="5276260" y="2026450"/>
            <a:ext cx="3562500" cy="189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2" name="Google Shape;252;g18666a070e8_0_868"/>
          <p:cNvSpPr/>
          <p:nvPr/>
        </p:nvSpPr>
        <p:spPr>
          <a:xfrm>
            <a:off x="6156875" y="1416258"/>
            <a:ext cx="1632000" cy="610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8666a070e8_0_875"/>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Objetos</a:t>
            </a:r>
            <a:endParaRPr/>
          </a:p>
        </p:txBody>
      </p:sp>
      <p:sp>
        <p:nvSpPr>
          <p:cNvPr id="258" name="Google Shape;258;g18666a070e8_0_875"/>
          <p:cNvSpPr txBox="1"/>
          <p:nvPr>
            <p:ph idx="1" type="body"/>
          </p:nvPr>
        </p:nvSpPr>
        <p:spPr>
          <a:xfrm>
            <a:off x="757050" y="1639350"/>
            <a:ext cx="4212600" cy="25137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US" sz="800"/>
              <a:t>Los objetos son abstracción de Python para data. Toda la data en un programa Python es representado  por objetos o por relaciones entre objetos.</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Cada objeto tiene una identidad, un tipo y un valor.  Una identidad de objeto nunca cambia una vez es  creada; usted puede pensar eso como la dirección de  objeto en memoria.</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El tipo de un objeto también es inmutable. El tipo de  un objeto determina las operaciones que admite el  objeto y también deﬁne los valores posibles para los  objetos de ese tipo.</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El conjunto de datos y objetos relacionados con un  objeto en un momento dado, se le conoce como «estado». Un objeto puede tener múltiples estados a  lo largo de su existencia conforme se relaciona con su  entorno y otros objetos.</a:t>
            </a:r>
            <a:endParaRPr sz="800"/>
          </a:p>
        </p:txBody>
      </p:sp>
      <p:sp>
        <p:nvSpPr>
          <p:cNvPr id="259" name="Google Shape;259;g18666a070e8_0_875"/>
          <p:cNvSpPr/>
          <p:nvPr/>
        </p:nvSpPr>
        <p:spPr>
          <a:xfrm>
            <a:off x="6286375" y="1452425"/>
            <a:ext cx="1602600" cy="104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g18666a070e8_0_875"/>
          <p:cNvSpPr/>
          <p:nvPr/>
        </p:nvSpPr>
        <p:spPr>
          <a:xfrm>
            <a:off x="5463250" y="2796124"/>
            <a:ext cx="3249000" cy="111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8666a070e8_0_884"/>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Objetos</a:t>
            </a:r>
            <a:endParaRPr/>
          </a:p>
        </p:txBody>
      </p:sp>
      <p:sp>
        <p:nvSpPr>
          <p:cNvPr id="266" name="Google Shape;266;g18666a070e8_0_884"/>
          <p:cNvSpPr txBox="1"/>
          <p:nvPr>
            <p:ph idx="1" type="body"/>
          </p:nvPr>
        </p:nvSpPr>
        <p:spPr>
          <a:xfrm>
            <a:off x="757050" y="1639350"/>
            <a:ext cx="4212600" cy="25137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US" sz="800"/>
              <a:t>Los objetos son abstracción de Python para data. Toda la  data en un programa Python es representado por objetos  o por relaciones entre objetos.</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Cada objeto tiene una identidad, un tipo y un valor. Una identidad de objeto nunca cambia una vez es creada;  usted puede pensar eso como la dirección de objeto en  memoria.</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El tipo de un objeto también es inmutable. El tipo de un  objeto determina las operaciones que admite el objeto y  también deﬁne los valores posibles para los objetos de ese  tipo.</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US" sz="800"/>
              <a:t>El conjunto de datos y objetos relacionados con un objeto  en un momento dado, se le conoce como «estado». Un  objeto puede tener múltiples estados a lo largo de su  existencia conforme se relaciona con su entorno y otros  objetos.</a:t>
            </a:r>
            <a:endParaRPr sz="800"/>
          </a:p>
        </p:txBody>
      </p:sp>
      <p:sp>
        <p:nvSpPr>
          <p:cNvPr id="267" name="Google Shape;267;g18666a070e8_0_884"/>
          <p:cNvSpPr/>
          <p:nvPr/>
        </p:nvSpPr>
        <p:spPr>
          <a:xfrm>
            <a:off x="6234250" y="1634875"/>
            <a:ext cx="1602600" cy="104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g18666a070e8_0_884"/>
          <p:cNvSpPr/>
          <p:nvPr/>
        </p:nvSpPr>
        <p:spPr>
          <a:xfrm>
            <a:off x="5411125" y="2978574"/>
            <a:ext cx="3249000" cy="111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8666a070e8_0_893"/>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Objetos</a:t>
            </a:r>
            <a:endParaRPr/>
          </a:p>
        </p:txBody>
      </p:sp>
      <p:sp>
        <p:nvSpPr>
          <p:cNvPr id="274" name="Google Shape;274;g18666a070e8_0_893"/>
          <p:cNvSpPr txBox="1"/>
          <p:nvPr>
            <p:ph idx="1" type="body"/>
          </p:nvPr>
        </p:nvSpPr>
        <p:spPr>
          <a:xfrm>
            <a:off x="757050" y="1639350"/>
            <a:ext cx="4212600" cy="2513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sz="1100"/>
              <a:t>Los atributos o propiedades de los objetos son  las características que puede tener un objeto,  como el color. Si el objeto es Persona, los  atributos podrían ser: cedula, nombre, apellido,  sexo, etc…</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US" sz="1100"/>
              <a:t>Los atributos describen el estado de un objeto.  Pueden ser de cualquier tipo de dato.</a:t>
            </a:r>
            <a:endParaRPr sz="1100"/>
          </a:p>
          <a:p>
            <a:pPr indent="0" lvl="0" marL="0" rtl="0" algn="l">
              <a:spcBef>
                <a:spcPts val="0"/>
              </a:spcBef>
              <a:spcAft>
                <a:spcPts val="0"/>
              </a:spcAft>
              <a:buNone/>
            </a:pPr>
            <a:r>
              <a:t/>
            </a:r>
            <a:endParaRPr sz="800"/>
          </a:p>
        </p:txBody>
      </p:sp>
      <p:sp>
        <p:nvSpPr>
          <p:cNvPr id="275" name="Google Shape;275;g18666a070e8_0_893"/>
          <p:cNvSpPr/>
          <p:nvPr/>
        </p:nvSpPr>
        <p:spPr>
          <a:xfrm>
            <a:off x="5186925" y="1707650"/>
            <a:ext cx="3471000" cy="127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8666a070e8_0_901"/>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Objetos</a:t>
            </a:r>
            <a:endParaRPr/>
          </a:p>
        </p:txBody>
      </p:sp>
      <p:sp>
        <p:nvSpPr>
          <p:cNvPr id="281" name="Google Shape;281;g18666a070e8_0_901"/>
          <p:cNvSpPr/>
          <p:nvPr/>
        </p:nvSpPr>
        <p:spPr>
          <a:xfrm>
            <a:off x="877525" y="1536305"/>
            <a:ext cx="2098500" cy="99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Google Shape;282;g18666a070e8_0_901"/>
          <p:cNvSpPr/>
          <p:nvPr/>
        </p:nvSpPr>
        <p:spPr>
          <a:xfrm>
            <a:off x="3010970" y="1536300"/>
            <a:ext cx="1233000" cy="2617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g18666a070e8_0_901"/>
          <p:cNvSpPr/>
          <p:nvPr/>
        </p:nvSpPr>
        <p:spPr>
          <a:xfrm>
            <a:off x="4343917" y="1536301"/>
            <a:ext cx="767400" cy="1383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4" name="Google Shape;284;g18666a070e8_0_901"/>
          <p:cNvSpPr/>
          <p:nvPr/>
        </p:nvSpPr>
        <p:spPr>
          <a:xfrm>
            <a:off x="4343919" y="3025158"/>
            <a:ext cx="2994000" cy="316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5" name="Google Shape;285;g18666a070e8_0_901"/>
          <p:cNvSpPr/>
          <p:nvPr/>
        </p:nvSpPr>
        <p:spPr>
          <a:xfrm>
            <a:off x="4343913" y="3444912"/>
            <a:ext cx="1469400" cy="708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8666a070e8_0_917"/>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Métodos</a:t>
            </a:r>
            <a:endParaRPr/>
          </a:p>
        </p:txBody>
      </p:sp>
      <p:sp>
        <p:nvSpPr>
          <p:cNvPr id="291" name="Google Shape;291;g18666a070e8_0_917"/>
          <p:cNvSpPr txBox="1"/>
          <p:nvPr>
            <p:ph idx="1" type="body"/>
          </p:nvPr>
        </p:nvSpPr>
        <p:spPr>
          <a:xfrm>
            <a:off x="757050" y="1639350"/>
            <a:ext cx="4812300" cy="25761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US"/>
              <a:t>Los métodos describen el comportamiento  de los objetos de una clase. Estos  representan las operaciones que se pueden  realizar con los objetos de la clase,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US"/>
              <a:t>La ejecución de un método puede conducir a cambiar el estado del objeto.</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US"/>
              <a:t>Se deﬁnen de la misma forma que las  funciones normales pero deben declararse  dentro de la clase y su primer argumento  siempre referencia a la instancia que la  llama, de esta forma se aﬁrma que los  métodos son funciones, adjuntado a objetos.</a:t>
            </a:r>
            <a:endParaRPr/>
          </a:p>
        </p:txBody>
      </p:sp>
      <p:sp>
        <p:nvSpPr>
          <p:cNvPr id="292" name="Google Shape;292;g18666a070e8_0_917"/>
          <p:cNvSpPr/>
          <p:nvPr/>
        </p:nvSpPr>
        <p:spPr>
          <a:xfrm>
            <a:off x="5647425" y="2166000"/>
            <a:ext cx="3003600" cy="81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8666a070e8_0_930"/>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Instancias</a:t>
            </a:r>
            <a:endParaRPr/>
          </a:p>
        </p:txBody>
      </p:sp>
      <p:sp>
        <p:nvSpPr>
          <p:cNvPr id="298" name="Google Shape;298;g18666a070e8_0_930"/>
          <p:cNvSpPr/>
          <p:nvPr/>
        </p:nvSpPr>
        <p:spPr>
          <a:xfrm>
            <a:off x="1735937" y="1953026"/>
            <a:ext cx="2700000" cy="2025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9" name="Google Shape;299;g18666a070e8_0_930"/>
          <p:cNvSpPr/>
          <p:nvPr/>
        </p:nvSpPr>
        <p:spPr>
          <a:xfrm>
            <a:off x="4708051" y="1953025"/>
            <a:ext cx="2700000" cy="2025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0" name="Google Shape;300;g18666a070e8_0_930"/>
          <p:cNvSpPr txBox="1"/>
          <p:nvPr/>
        </p:nvSpPr>
        <p:spPr>
          <a:xfrm>
            <a:off x="856350" y="1476904"/>
            <a:ext cx="5850300" cy="197400"/>
          </a:xfrm>
          <a:prstGeom prst="rect">
            <a:avLst/>
          </a:prstGeom>
          <a:noFill/>
          <a:ln>
            <a:noFill/>
          </a:ln>
        </p:spPr>
        <p:txBody>
          <a:bodyPr anchorCtr="0" anchor="t" bIns="0" lIns="0" spcFirstLastPara="1" rIns="0" wrap="square" tIns="12700">
            <a:spAutoFit/>
          </a:bodyPr>
          <a:lstStyle/>
          <a:p>
            <a:pPr indent="-304800" lvl="0" marL="457200" marR="0" rtl="0" algn="l">
              <a:lnSpc>
                <a:spcPct val="100000"/>
              </a:lnSpc>
              <a:spcBef>
                <a:spcPts val="0"/>
              </a:spcBef>
              <a:spcAft>
                <a:spcPts val="0"/>
              </a:spcAft>
              <a:buClr>
                <a:schemeClr val="dk1"/>
              </a:buClr>
              <a:buSzPts val="1200"/>
              <a:buFont typeface="Open Sans"/>
              <a:buChar char="●"/>
            </a:pPr>
            <a:r>
              <a:rPr lang="en-US" sz="1200">
                <a:solidFill>
                  <a:schemeClr val="dk1"/>
                </a:solidFill>
                <a:latin typeface="Open Sans"/>
                <a:ea typeface="Open Sans"/>
                <a:cs typeface="Open Sans"/>
                <a:sym typeface="Open Sans"/>
              </a:rPr>
              <a:t>Una instancia es una copia especíﬁca de la clase con todo su contenido.</a:t>
            </a:r>
            <a:endParaRPr sz="12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8666a070e8_0_923"/>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Métodos</a:t>
            </a:r>
            <a:endParaRPr/>
          </a:p>
        </p:txBody>
      </p:sp>
      <p:sp>
        <p:nvSpPr>
          <p:cNvPr id="306" name="Google Shape;306;g18666a070e8_0_923"/>
          <p:cNvSpPr/>
          <p:nvPr/>
        </p:nvSpPr>
        <p:spPr>
          <a:xfrm>
            <a:off x="2940624" y="1187925"/>
            <a:ext cx="3033300" cy="288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8666a070e8_0_942"/>
          <p:cNvSpPr txBox="1"/>
          <p:nvPr>
            <p:ph type="title"/>
          </p:nvPr>
        </p:nvSpPr>
        <p:spPr>
          <a:xfrm>
            <a:off x="757050" y="833150"/>
            <a:ext cx="60489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Interface</a:t>
            </a:r>
            <a:endParaRPr/>
          </a:p>
        </p:txBody>
      </p:sp>
      <p:sp>
        <p:nvSpPr>
          <p:cNvPr id="312" name="Google Shape;312;g18666a070e8_0_942"/>
          <p:cNvSpPr/>
          <p:nvPr/>
        </p:nvSpPr>
        <p:spPr>
          <a:xfrm>
            <a:off x="4048175" y="1354500"/>
            <a:ext cx="3695700" cy="261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3" name="Google Shape;313;g18666a070e8_0_942"/>
          <p:cNvSpPr txBox="1"/>
          <p:nvPr/>
        </p:nvSpPr>
        <p:spPr>
          <a:xfrm>
            <a:off x="860150" y="1648200"/>
            <a:ext cx="2832300" cy="2031900"/>
          </a:xfrm>
          <a:prstGeom prst="rect">
            <a:avLst/>
          </a:prstGeom>
          <a:noFill/>
          <a:ln>
            <a:noFill/>
          </a:ln>
        </p:spPr>
        <p:txBody>
          <a:bodyPr anchorCtr="0" anchor="t" bIns="91425" lIns="91425" spcFirstLastPara="1" rIns="91425" wrap="square" tIns="91425">
            <a:spAutoFit/>
          </a:bodyPr>
          <a:lstStyle/>
          <a:p>
            <a:pPr indent="-381000" lvl="0" marL="393700" marR="5080" rtl="0" algn="l">
              <a:spcBef>
                <a:spcPts val="0"/>
              </a:spcBef>
              <a:spcAft>
                <a:spcPts val="0"/>
              </a:spcAft>
              <a:buNone/>
            </a:pPr>
            <a:r>
              <a:rPr lang="en-US" sz="1200">
                <a:solidFill>
                  <a:schemeClr val="dk1"/>
                </a:solidFill>
                <a:latin typeface="Open Sans"/>
                <a:ea typeface="Open Sans"/>
                <a:cs typeface="Open Sans"/>
                <a:sym typeface="Open Sans"/>
              </a:rPr>
              <a:t>★	La forma en que los métodos de un objeto pueden ser accedidos por otros objetos se conoce  como «interfaz». Una interfaz bien deﬁnida permite a objetos de distinta índole interactuar entre sí  de forma modular. La interfaz deﬁne el modo en que los objetos intercambian información.</a:t>
            </a:r>
            <a:endParaRPr sz="12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8666a070e8_0_228"/>
          <p:cNvSpPr txBox="1"/>
          <p:nvPr>
            <p:ph type="ctrTitle"/>
          </p:nvPr>
        </p:nvSpPr>
        <p:spPr>
          <a:xfrm>
            <a:off x="993250" y="1871000"/>
            <a:ext cx="5661900" cy="14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00"/>
              <a:buNone/>
            </a:pPr>
            <a:r>
              <a:rPr lang="en-US" sz="3800"/>
              <a:t>Python Fundamentals</a:t>
            </a:r>
            <a:endParaRPr sz="3800"/>
          </a:p>
          <a:p>
            <a:pPr indent="0" lvl="0" marL="0" rtl="0" algn="l">
              <a:spcBef>
                <a:spcPts val="0"/>
              </a:spcBef>
              <a:spcAft>
                <a:spcPts val="0"/>
              </a:spcAft>
              <a:buSzPts val="700"/>
              <a:buNone/>
            </a:pPr>
            <a:r>
              <a:rPr lang="en-US" sz="2800"/>
              <a:t>Programación orientada a objetos</a:t>
            </a:r>
            <a:endParaRPr sz="2800"/>
          </a:p>
          <a:p>
            <a:pPr indent="0" lvl="0" marL="0" rtl="0" algn="l">
              <a:spcBef>
                <a:spcPts val="0"/>
              </a:spcBef>
              <a:spcAft>
                <a:spcPts val="0"/>
              </a:spcAft>
              <a:buSzPts val="700"/>
              <a:buNone/>
            </a:pPr>
            <a:r>
              <a:t/>
            </a:r>
            <a:endParaRPr sz="2800"/>
          </a:p>
          <a:p>
            <a:pPr indent="0" lvl="0" marL="0" rtl="0" algn="l">
              <a:spcBef>
                <a:spcPts val="0"/>
              </a:spcBef>
              <a:spcAft>
                <a:spcPts val="0"/>
              </a:spcAft>
              <a:buSzPts val="700"/>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g18666a070e8_0_1009"/>
          <p:cNvPicPr preferRelativeResize="0"/>
          <p:nvPr/>
        </p:nvPicPr>
        <p:blipFill>
          <a:blip r:embed="rId3">
            <a:alphaModFix/>
          </a:blip>
          <a:stretch>
            <a:fillRect/>
          </a:stretch>
        </p:blipFill>
        <p:spPr>
          <a:xfrm>
            <a:off x="0" y="0"/>
            <a:ext cx="9144023" cy="4157801"/>
          </a:xfrm>
          <a:prstGeom prst="rect">
            <a:avLst/>
          </a:prstGeom>
          <a:noFill/>
          <a:ln>
            <a:noFill/>
          </a:ln>
        </p:spPr>
      </p:pic>
      <p:sp>
        <p:nvSpPr>
          <p:cNvPr id="319" name="Google Shape;319;g18666a070e8_0_1009"/>
          <p:cNvSpPr txBox="1"/>
          <p:nvPr/>
        </p:nvSpPr>
        <p:spPr>
          <a:xfrm>
            <a:off x="2936275" y="1783650"/>
            <a:ext cx="34458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chemeClr val="lt1"/>
                </a:solidFill>
                <a:latin typeface="Open Sans"/>
                <a:ea typeface="Open Sans"/>
                <a:cs typeface="Open Sans"/>
                <a:sym typeface="Open Sans"/>
              </a:rPr>
              <a:t>¡Gracias!</a:t>
            </a:r>
            <a:endParaRPr b="1" sz="5600">
              <a:solidFill>
                <a:schemeClr val="lt1"/>
              </a:solidFill>
              <a:latin typeface="Open Sans"/>
              <a:ea typeface="Open Sans"/>
              <a:cs typeface="Open Sans"/>
              <a:sym typeface="Open Sans"/>
            </a:endParaRPr>
          </a:p>
        </p:txBody>
      </p:sp>
      <p:sp>
        <p:nvSpPr>
          <p:cNvPr id="320" name="Google Shape;320;g18666a070e8_0_1009"/>
          <p:cNvSpPr txBox="1"/>
          <p:nvPr/>
        </p:nvSpPr>
        <p:spPr>
          <a:xfrm>
            <a:off x="7918175" y="4355400"/>
            <a:ext cx="957000" cy="788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en-US" sz="5600">
                <a:solidFill>
                  <a:srgbClr val="4029DA"/>
                </a:solidFill>
                <a:latin typeface="Open Sans"/>
                <a:ea typeface="Open Sans"/>
                <a:cs typeface="Open Sans"/>
                <a:sym typeface="Open Sans"/>
              </a:rPr>
              <a:t>…</a:t>
            </a:r>
            <a:endParaRPr b="1" sz="5600">
              <a:solidFill>
                <a:srgbClr val="4029DA"/>
              </a:solidFill>
              <a:latin typeface="Open Sans"/>
              <a:ea typeface="Open Sans"/>
              <a:cs typeface="Open Sans"/>
              <a:sym typeface="Open Sans"/>
            </a:endParaRPr>
          </a:p>
        </p:txBody>
      </p:sp>
      <p:pic>
        <p:nvPicPr>
          <p:cNvPr id="321" name="Google Shape;321;g18666a070e8_0_1009"/>
          <p:cNvPicPr preferRelativeResize="0"/>
          <p:nvPr/>
        </p:nvPicPr>
        <p:blipFill>
          <a:blip r:embed="rId4">
            <a:alphaModFix/>
          </a:blip>
          <a:stretch>
            <a:fillRect/>
          </a:stretch>
        </p:blipFill>
        <p:spPr>
          <a:xfrm>
            <a:off x="6975800" y="352500"/>
            <a:ext cx="1899376" cy="258200"/>
          </a:xfrm>
          <a:prstGeom prst="rect">
            <a:avLst/>
          </a:prstGeom>
          <a:noFill/>
          <a:ln>
            <a:noFill/>
          </a:ln>
        </p:spPr>
      </p:pic>
      <p:sp>
        <p:nvSpPr>
          <p:cNvPr id="322" name="Google Shape;322;g18666a070e8_0_1009"/>
          <p:cNvSpPr txBox="1"/>
          <p:nvPr/>
        </p:nvSpPr>
        <p:spPr>
          <a:xfrm>
            <a:off x="2274325" y="2491575"/>
            <a:ext cx="4769700" cy="507900"/>
          </a:xfrm>
          <a:prstGeom prst="rect">
            <a:avLst/>
          </a:prstGeom>
          <a:no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lang="en-US" sz="3000">
                <a:solidFill>
                  <a:schemeClr val="lt1"/>
                </a:solidFill>
                <a:latin typeface="Open Sans"/>
                <a:ea typeface="Open Sans"/>
                <a:cs typeface="Open Sans"/>
                <a:sym typeface="Open Sans"/>
              </a:rPr>
              <a:t>Python Fundamentals</a:t>
            </a:r>
            <a:endParaRPr sz="3000">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8666a070e8_0_330"/>
          <p:cNvSpPr txBox="1"/>
          <p:nvPr>
            <p:ph idx="1" type="body"/>
          </p:nvPr>
        </p:nvSpPr>
        <p:spPr>
          <a:xfrm>
            <a:off x="2533969" y="1908581"/>
            <a:ext cx="6354300" cy="2035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US"/>
              <a:t>El estudiante sabrá cuál es el paradigma de  programación orientado a objetos.</a:t>
            </a:r>
            <a:endParaRPr/>
          </a:p>
          <a:p>
            <a:pPr indent="-330200" lvl="0" marL="457200" rtl="0" algn="l">
              <a:spcBef>
                <a:spcPts val="0"/>
              </a:spcBef>
              <a:spcAft>
                <a:spcPts val="0"/>
              </a:spcAft>
              <a:buSzPts val="1600"/>
              <a:buChar char="●"/>
            </a:pPr>
            <a:r>
              <a:rPr lang="en-US"/>
              <a:t>El estudiante conocerá los principios básicos de OOP.</a:t>
            </a:r>
            <a:endParaRPr/>
          </a:p>
          <a:p>
            <a:pPr indent="-330200" lvl="0" marL="457200" rtl="0" algn="l">
              <a:spcBef>
                <a:spcPts val="0"/>
              </a:spcBef>
              <a:spcAft>
                <a:spcPts val="0"/>
              </a:spcAft>
              <a:buSzPts val="1600"/>
              <a:buChar char="●"/>
            </a:pPr>
            <a:r>
              <a:rPr lang="en-US"/>
              <a:t>El estudiante podrá identiﬁcar los costos / beneﬁcios  de este paradigma, para determinar cuál de los dos  parámetros es más funcional para el proyecto.</a:t>
            </a:r>
            <a:endParaRPr/>
          </a:p>
        </p:txBody>
      </p:sp>
      <p:sp>
        <p:nvSpPr>
          <p:cNvPr id="203" name="Google Shape;203;g18666a070e8_0_330"/>
          <p:cNvSpPr txBox="1"/>
          <p:nvPr>
            <p:ph type="title"/>
          </p:nvPr>
        </p:nvSpPr>
        <p:spPr>
          <a:xfrm>
            <a:off x="2654525" y="1072250"/>
            <a:ext cx="5974500" cy="8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Objetivos del Módulo: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8666a070e8_0_433"/>
          <p:cNvSpPr txBox="1"/>
          <p:nvPr/>
        </p:nvSpPr>
        <p:spPr>
          <a:xfrm>
            <a:off x="665088" y="862494"/>
            <a:ext cx="2893200" cy="4986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None/>
            </a:pPr>
            <a:r>
              <a:t/>
            </a:r>
            <a:endParaRPr b="1" sz="2600">
              <a:solidFill>
                <a:schemeClr val="lt1"/>
              </a:solidFill>
              <a:latin typeface="Open Sans"/>
              <a:ea typeface="Open Sans"/>
              <a:cs typeface="Open Sans"/>
              <a:sym typeface="Open Sans"/>
            </a:endParaRPr>
          </a:p>
        </p:txBody>
      </p:sp>
      <p:sp>
        <p:nvSpPr>
          <p:cNvPr id="210" name="Google Shape;210;g18666a070e8_0_433"/>
          <p:cNvSpPr txBox="1"/>
          <p:nvPr>
            <p:ph type="title"/>
          </p:nvPr>
        </p:nvSpPr>
        <p:spPr>
          <a:xfrm>
            <a:off x="757050" y="1059973"/>
            <a:ext cx="60489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OOP</a:t>
            </a:r>
            <a:endParaRPr/>
          </a:p>
        </p:txBody>
      </p:sp>
      <p:graphicFrame>
        <p:nvGraphicFramePr>
          <p:cNvPr id="211" name="Google Shape;211;g18666a070e8_0_433"/>
          <p:cNvGraphicFramePr/>
          <p:nvPr/>
        </p:nvGraphicFramePr>
        <p:xfrm>
          <a:off x="912093" y="1707679"/>
          <a:ext cx="3000000" cy="3000000"/>
        </p:xfrm>
        <a:graphic>
          <a:graphicData uri="http://schemas.openxmlformats.org/drawingml/2006/table">
            <a:tbl>
              <a:tblPr bandRow="1" firstRow="1">
                <a:noFill/>
                <a:tableStyleId>{1361C17F-862E-42E8-8E77-BD6926042975}</a:tableStyleId>
              </a:tblPr>
              <a:tblGrid>
                <a:gridCol w="1373500"/>
                <a:gridCol w="1751325"/>
                <a:gridCol w="1287150"/>
                <a:gridCol w="1236975"/>
                <a:gridCol w="849625"/>
              </a:tblGrid>
              <a:tr h="405125">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800" u="none" cap="none" strike="noStrike">
                          <a:solidFill>
                            <a:srgbClr val="FFFFFF"/>
                          </a:solidFill>
                          <a:latin typeface="Arial"/>
                          <a:ea typeface="Arial"/>
                          <a:cs typeface="Arial"/>
                          <a:sym typeface="Arial"/>
                        </a:rPr>
                        <a:t>Modulo</a:t>
                      </a:r>
                      <a:endParaRPr sz="800" u="none" cap="none" strike="noStrike">
                        <a:latin typeface="Arial"/>
                        <a:ea typeface="Arial"/>
                        <a:cs typeface="Arial"/>
                        <a:sym typeface="Arial"/>
                      </a:endParaRPr>
                    </a:p>
                  </a:txBody>
                  <a:tcPr marT="57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D60270"/>
                    </a:solidFill>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800" u="none" cap="none" strike="noStrike">
                          <a:solidFill>
                            <a:srgbClr val="FFFFFF"/>
                          </a:solidFill>
                          <a:latin typeface="Arial"/>
                          <a:ea typeface="Arial"/>
                          <a:cs typeface="Arial"/>
                          <a:sym typeface="Arial"/>
                        </a:rPr>
                        <a:t>Temas</a:t>
                      </a:r>
                      <a:endParaRPr sz="800" u="none" cap="none" strike="noStrike">
                        <a:latin typeface="Arial"/>
                        <a:ea typeface="Arial"/>
                        <a:cs typeface="Arial"/>
                        <a:sym typeface="Arial"/>
                      </a:endParaRPr>
                    </a:p>
                  </a:txBody>
                  <a:tcPr marT="57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3E318C"/>
                    </a:solidFill>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p>
                      <a:pPr indent="0" lvl="0" marL="375920" marR="0" rtl="0" algn="l">
                        <a:lnSpc>
                          <a:spcPct val="100000"/>
                        </a:lnSpc>
                        <a:spcBef>
                          <a:spcPts val="0"/>
                        </a:spcBef>
                        <a:spcAft>
                          <a:spcPts val="0"/>
                        </a:spcAft>
                        <a:buNone/>
                      </a:pPr>
                      <a:r>
                        <a:rPr b="1" lang="en-US" sz="800" u="none" cap="none" strike="noStrike">
                          <a:solidFill>
                            <a:srgbClr val="FFFFFF"/>
                          </a:solidFill>
                          <a:latin typeface="Arial"/>
                          <a:ea typeface="Arial"/>
                          <a:cs typeface="Arial"/>
                          <a:sym typeface="Arial"/>
                        </a:rPr>
                        <a:t>Subtemas</a:t>
                      </a:r>
                      <a:endParaRPr sz="800" u="none" cap="none" strike="noStrike">
                        <a:latin typeface="Arial"/>
                        <a:ea typeface="Arial"/>
                        <a:cs typeface="Arial"/>
                        <a:sym typeface="Arial"/>
                      </a:endParaRPr>
                    </a:p>
                  </a:txBody>
                  <a:tcPr marT="57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p>
                      <a:pPr indent="0" lvl="0" marL="635" marR="0" rtl="0" algn="ctr">
                        <a:lnSpc>
                          <a:spcPct val="100000"/>
                        </a:lnSpc>
                        <a:spcBef>
                          <a:spcPts val="0"/>
                        </a:spcBef>
                        <a:spcAft>
                          <a:spcPts val="0"/>
                        </a:spcAft>
                        <a:buNone/>
                      </a:pPr>
                      <a:r>
                        <a:rPr b="1" lang="en-US" sz="800" u="none" cap="none" strike="noStrike">
                          <a:solidFill>
                            <a:srgbClr val="FFFFFF"/>
                          </a:solidFill>
                          <a:latin typeface="Arial"/>
                          <a:ea typeface="Arial"/>
                          <a:cs typeface="Arial"/>
                          <a:sym typeface="Arial"/>
                        </a:rPr>
                        <a:t>Tipo de conocimiento</a:t>
                      </a:r>
                      <a:endParaRPr sz="800" u="none" cap="none" strike="noStrike">
                        <a:latin typeface="Arial"/>
                        <a:ea typeface="Arial"/>
                        <a:cs typeface="Arial"/>
                        <a:sym typeface="Arial"/>
                      </a:endParaRPr>
                    </a:p>
                  </a:txBody>
                  <a:tcPr marT="57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D60270"/>
                    </a:solidFill>
                  </a:tcPr>
                </a:tc>
                <a:tc>
                  <a:txBody>
                    <a:bodyPr/>
                    <a:lstStyle/>
                    <a:p>
                      <a:pPr indent="-53339" lvl="0" marL="235584" marR="174625" rtl="0" algn="l">
                        <a:lnSpc>
                          <a:spcPct val="100000"/>
                        </a:lnSpc>
                        <a:spcBef>
                          <a:spcPts val="0"/>
                        </a:spcBef>
                        <a:spcAft>
                          <a:spcPts val="0"/>
                        </a:spcAft>
                        <a:buNone/>
                      </a:pPr>
                      <a:r>
                        <a:rPr b="1" lang="en-US" sz="800" u="none" cap="none" strike="noStrike">
                          <a:solidFill>
                            <a:srgbClr val="FFFFFF"/>
                          </a:solidFill>
                          <a:latin typeface="Arial"/>
                          <a:ea typeface="Arial"/>
                          <a:cs typeface="Arial"/>
                          <a:sym typeface="Arial"/>
                        </a:rPr>
                        <a:t>Duración  (Horas)</a:t>
                      </a:r>
                      <a:endParaRPr sz="800" u="none" cap="none" strike="noStrike">
                        <a:latin typeface="Arial"/>
                        <a:ea typeface="Arial"/>
                        <a:cs typeface="Arial"/>
                        <a:sym typeface="Arial"/>
                      </a:endParaRPr>
                    </a:p>
                  </a:txBody>
                  <a:tcPr marT="7620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3E318C"/>
                    </a:solidFill>
                  </a:tcPr>
                </a:tc>
              </a:tr>
              <a:tr h="157275">
                <a:tc>
                  <a:txBody>
                    <a:bodyPr/>
                    <a:lstStyle/>
                    <a:p>
                      <a:pPr indent="0" lvl="0" marL="0" marR="0" rtl="0" algn="ctr">
                        <a:lnSpc>
                          <a:spcPct val="100000"/>
                        </a:lnSpc>
                        <a:spcBef>
                          <a:spcPts val="0"/>
                        </a:spcBef>
                        <a:spcAft>
                          <a:spcPts val="0"/>
                        </a:spcAft>
                        <a:buNone/>
                      </a:pPr>
                      <a:r>
                        <a:rPr lang="en-US" sz="800" u="none" cap="none" strike="noStrike">
                          <a:solidFill>
                            <a:srgbClr val="FFFFFF"/>
                          </a:solidFill>
                          <a:latin typeface="Arial"/>
                          <a:ea typeface="Arial"/>
                          <a:cs typeface="Arial"/>
                          <a:sym typeface="Arial"/>
                        </a:rPr>
                        <a:t>OOP</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c rowSpan="11">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ctr">
                        <a:lnSpc>
                          <a:spcPct val="100000"/>
                        </a:lnSpc>
                        <a:spcBef>
                          <a:spcPts val="5"/>
                        </a:spcBef>
                        <a:spcAft>
                          <a:spcPts val="0"/>
                        </a:spcAft>
                        <a:buNone/>
                      </a:pPr>
                      <a:r>
                        <a:rPr b="1" lang="en-US" sz="800" u="none" cap="none" strike="noStrike">
                          <a:solidFill>
                            <a:srgbClr val="FFFFFF"/>
                          </a:solidFill>
                          <a:latin typeface="Arial"/>
                          <a:ea typeface="Arial"/>
                          <a:cs typeface="Arial"/>
                          <a:sym typeface="Arial"/>
                        </a:rPr>
                        <a:t>4</a:t>
                      </a:r>
                      <a:endParaRPr sz="800" u="none" cap="none" strike="noStrike">
                        <a:latin typeface="Arial"/>
                        <a:ea typeface="Arial"/>
                        <a:cs typeface="Arial"/>
                        <a:sym typeface="Arial"/>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5E83F4"/>
                    </a:solidFill>
                  </a:tcPr>
                </a:tc>
              </a:tr>
              <a:tr h="558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13970" marR="4445" rtl="0" algn="ctr">
                        <a:lnSpc>
                          <a:spcPct val="100000"/>
                        </a:lnSpc>
                        <a:spcBef>
                          <a:spcPts val="0"/>
                        </a:spcBef>
                        <a:spcAft>
                          <a:spcPts val="0"/>
                        </a:spcAft>
                        <a:buNone/>
                      </a:pPr>
                      <a:r>
                        <a:rPr lang="en-US" sz="800" u="none" cap="none" strike="noStrike">
                          <a:solidFill>
                            <a:srgbClr val="3E3188"/>
                          </a:solidFill>
                          <a:latin typeface="Arial"/>
                          <a:ea typeface="Arial"/>
                          <a:cs typeface="Arial"/>
                          <a:sym typeface="Arial"/>
                        </a:rPr>
                        <a:t>Diferencias entre el paradigma de  programación estructurado y el  orientado a objetos</a:t>
                      </a:r>
                      <a:endParaRPr sz="800" u="none" cap="none" strike="noStrike">
                        <a:latin typeface="Arial"/>
                        <a:ea typeface="Arial"/>
                        <a:cs typeface="Arial"/>
                        <a:sym typeface="Arial"/>
                      </a:endParaRPr>
                    </a:p>
                  </a:txBody>
                  <a:tcPr marT="920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4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Teoría</a:t>
                      </a:r>
                      <a:endParaRPr sz="800" u="none" cap="none" strike="noStrike">
                        <a:latin typeface="Arial"/>
                        <a:ea typeface="Arial"/>
                        <a:cs typeface="Arial"/>
                        <a:sym typeface="Arial"/>
                      </a:endParaRPr>
                    </a:p>
                  </a:txBody>
                  <a:tcPr marT="190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28182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3E3188"/>
                          </a:solidFill>
                          <a:latin typeface="Arial"/>
                          <a:ea typeface="Arial"/>
                          <a:cs typeface="Arial"/>
                          <a:sym typeface="Arial"/>
                        </a:rPr>
                        <a:t>POO</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244475"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POO en Python</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Clases</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Objetos</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408305"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Atributos</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421640"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Metodos</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387350"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Instancias</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1572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3E3188"/>
                          </a:solidFill>
                          <a:latin typeface="Arial"/>
                          <a:ea typeface="Arial"/>
                          <a:cs typeface="Arial"/>
                          <a:sym typeface="Arial"/>
                        </a:rPr>
                        <a:t>Herencia</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370840"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Clase Base</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1332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28182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224153"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Herencia Simple</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r h="28182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192405" marR="0" rtl="0" algn="l">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Herencia Multiple</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solidFill>
                            <a:srgbClr val="0F3085"/>
                          </a:solidFill>
                          <a:latin typeface="Arial"/>
                          <a:ea typeface="Arial"/>
                          <a:cs typeface="Arial"/>
                          <a:sym typeface="Arial"/>
                        </a:rPr>
                        <a:t>Mixto</a:t>
                      </a:r>
                      <a:endParaRPr sz="800" u="none" cap="none" strike="noStrike">
                        <a:latin typeface="Arial"/>
                        <a:ea typeface="Arial"/>
                        <a:cs typeface="Arial"/>
                        <a:sym typeface="Arial"/>
                      </a:endParaRPr>
                    </a:p>
                  </a:txBody>
                  <a:tcPr marT="75575" marB="0" marR="0" marL="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v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8666a070e8_0_539"/>
          <p:cNvSpPr txBox="1"/>
          <p:nvPr>
            <p:ph type="title"/>
          </p:nvPr>
        </p:nvSpPr>
        <p:spPr>
          <a:xfrm>
            <a:off x="680906" y="2224125"/>
            <a:ext cx="7729500" cy="226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sz="3100"/>
              <a:t>TEMA 7A: ¿QUE ES LA </a:t>
            </a:r>
            <a:r>
              <a:rPr lang="en-US" sz="3100"/>
              <a:t>PROGRAMACIÓN</a:t>
            </a:r>
            <a:r>
              <a:rPr lang="en-US" sz="3100"/>
              <a:t> ORIENTADA A OBJETOS?</a:t>
            </a:r>
            <a:endParaRPr sz="3100"/>
          </a:p>
          <a:p>
            <a:pPr indent="0" lvl="0" marL="12700" rtl="0" algn="l">
              <a:spcBef>
                <a:spcPts val="0"/>
              </a:spcBef>
              <a:spcAft>
                <a:spcPts val="0"/>
              </a:spcAft>
              <a:buNone/>
            </a:pPr>
            <a:r>
              <a:rPr lang="en-US" sz="1500">
                <a:latin typeface="Arial"/>
                <a:ea typeface="Arial"/>
                <a:cs typeface="Arial"/>
                <a:sym typeface="Arial"/>
              </a:rPr>
              <a:t>Python Fundamentals: Sesión 5</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8666a070e8_0_641"/>
          <p:cNvSpPr txBox="1"/>
          <p:nvPr>
            <p:ph type="title"/>
          </p:nvPr>
        </p:nvSpPr>
        <p:spPr>
          <a:xfrm>
            <a:off x="757050" y="833150"/>
            <a:ext cx="6048900" cy="8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US" sz="2380"/>
              <a:t>Differences between structured and object-oriented language</a:t>
            </a:r>
            <a:endParaRPr sz="2380"/>
          </a:p>
        </p:txBody>
      </p:sp>
      <p:sp>
        <p:nvSpPr>
          <p:cNvPr id="222" name="Google Shape;222;g18666a070e8_0_641"/>
          <p:cNvSpPr txBox="1"/>
          <p:nvPr>
            <p:ph idx="1" type="body"/>
          </p:nvPr>
        </p:nvSpPr>
        <p:spPr>
          <a:xfrm>
            <a:off x="757050" y="1791750"/>
            <a:ext cx="7629900" cy="2576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US" sz="1000"/>
              <a:t>La OOP tiene sus raíces en la década del 60 con el lenguaje de programación Simula que en 1967, el  cual fue el primer lenguaje que posee las características principales de un lenguaje orientado a  objetos.</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US" sz="1000"/>
              <a:t>Smalltalk (de 1972 a 1980) es posiblemente el ejemplo canónico, y con el que gran parte de la teoría  de la OOP se ha desarrollado. Más su uso se popularizó a principios de la década de 1990.</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US" sz="1000"/>
              <a:t>En la actualidad, existe una gran variedad de lenguajes de programación que soportan la  orientación a objetos.</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US" sz="1000"/>
              <a:t>Los objetivos de la OOP son:</a:t>
            </a:r>
            <a:endParaRPr sz="1000"/>
          </a:p>
          <a:p>
            <a:pPr indent="-292100" lvl="1" marL="914400" rtl="0" algn="l">
              <a:spcBef>
                <a:spcPts val="0"/>
              </a:spcBef>
              <a:spcAft>
                <a:spcPts val="0"/>
              </a:spcAft>
              <a:buSzPts val="1000"/>
              <a:buChar char="○"/>
            </a:pPr>
            <a:r>
              <a:rPr lang="en-US" sz="1000"/>
              <a:t>Organizar el código fuente, y</a:t>
            </a:r>
            <a:endParaRPr sz="1000"/>
          </a:p>
          <a:p>
            <a:pPr indent="-292100" lvl="1" marL="914400" rtl="0" algn="l">
              <a:spcBef>
                <a:spcPts val="0"/>
              </a:spcBef>
              <a:spcAft>
                <a:spcPts val="0"/>
              </a:spcAft>
              <a:buSzPts val="1000"/>
              <a:buChar char="○"/>
            </a:pPr>
            <a:r>
              <a:rPr lang="en-US" sz="1000"/>
              <a:t>Re-usar código fuente en similares contextos.</a:t>
            </a:r>
            <a:endParaRPr sz="1000"/>
          </a:p>
          <a:p>
            <a:pPr indent="0" lvl="0" marL="0" rtl="0" algn="l">
              <a:spcBef>
                <a:spcPts val="0"/>
              </a:spcBef>
              <a:spcAft>
                <a:spcPts val="12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8666a070e8_0_646"/>
          <p:cNvSpPr txBox="1"/>
          <p:nvPr>
            <p:ph type="title"/>
          </p:nvPr>
        </p:nvSpPr>
        <p:spPr>
          <a:xfrm>
            <a:off x="757050" y="833150"/>
            <a:ext cx="6048900" cy="8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US" sz="2380"/>
              <a:t>Differences between structured and object-oriented language</a:t>
            </a:r>
            <a:endParaRPr sz="2380"/>
          </a:p>
        </p:txBody>
      </p:sp>
      <p:sp>
        <p:nvSpPr>
          <p:cNvPr id="228" name="Google Shape;228;g18666a070e8_0_646"/>
          <p:cNvSpPr txBox="1"/>
          <p:nvPr>
            <p:ph idx="1" type="body"/>
          </p:nvPr>
        </p:nvSpPr>
        <p:spPr>
          <a:xfrm>
            <a:off x="757050" y="1791750"/>
            <a:ext cx="7629900" cy="2576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n-US" sz="1000"/>
              <a:t>Programación orientada a objetos</a:t>
            </a:r>
            <a:r>
              <a:rPr lang="en-US" sz="1000"/>
              <a:t> es un estilo que trata los datos como objetos con atributos y  métodos que pueden aplicarse a estos objetos y también ser heredados por otros objetos. Java es  un gran ejemplo de un lenguaje que emplea este concepto. Pero Java es un lenguaje multi-paradigma y también utiliza algunos conceptos familiares para la Programación  Procedimental.</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b="1" lang="en-US" sz="1000"/>
              <a:t>La programación estructurada</a:t>
            </a:r>
            <a:r>
              <a:rPr lang="en-US" sz="1000"/>
              <a:t>, por otro lado, es un tipo de programación imperativa, donde las  declaraciones se ponen en procedimientos, que se pueden volver a llamar cuando sea necesario. C  usa programación procedimental.</a:t>
            </a:r>
            <a:endParaRPr sz="1000"/>
          </a:p>
          <a:p>
            <a:pPr indent="0" lvl="0" marL="0" rtl="0" algn="l">
              <a:spcBef>
                <a:spcPts val="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8666a070e8_0_651"/>
          <p:cNvSpPr txBox="1"/>
          <p:nvPr>
            <p:ph type="title"/>
          </p:nvPr>
        </p:nvSpPr>
        <p:spPr>
          <a:xfrm>
            <a:off x="757050" y="833150"/>
            <a:ext cx="6048900" cy="8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Object-oriented programming</a:t>
            </a:r>
            <a:endParaRPr/>
          </a:p>
        </p:txBody>
      </p:sp>
      <p:sp>
        <p:nvSpPr>
          <p:cNvPr id="234" name="Google Shape;234;g18666a070e8_0_651"/>
          <p:cNvSpPr txBox="1"/>
          <p:nvPr>
            <p:ph idx="1" type="body"/>
          </p:nvPr>
        </p:nvSpPr>
        <p:spPr>
          <a:xfrm>
            <a:off x="757050" y="1639350"/>
            <a:ext cx="7629900" cy="257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a:t>Algunas particularidades de OOP en Python son las siguientes:</a:t>
            </a:r>
            <a:endParaRPr/>
          </a:p>
          <a:p>
            <a:pPr indent="0" lvl="0" marL="457200" rtl="0" algn="l">
              <a:spcBef>
                <a:spcPts val="0"/>
              </a:spcBef>
              <a:spcAft>
                <a:spcPts val="0"/>
              </a:spcAft>
              <a:buNone/>
            </a:pPr>
            <a:r>
              <a:t/>
            </a:r>
            <a:endParaRPr sz="1400"/>
          </a:p>
          <a:p>
            <a:pPr indent="-292100" lvl="1" marL="914400" rtl="0" algn="l">
              <a:spcBef>
                <a:spcPts val="0"/>
              </a:spcBef>
              <a:spcAft>
                <a:spcPts val="0"/>
              </a:spcAft>
              <a:buSzPts val="1000"/>
              <a:buChar char="○"/>
            </a:pPr>
            <a:r>
              <a:rPr lang="en-US" sz="1000"/>
              <a:t>Todo es un objeto, incluyendo los tipos y clases.</a:t>
            </a:r>
            <a:endParaRPr sz="1000"/>
          </a:p>
          <a:p>
            <a:pPr indent="-292100" lvl="1" marL="914400" rtl="0" algn="l">
              <a:spcBef>
                <a:spcPts val="0"/>
              </a:spcBef>
              <a:spcAft>
                <a:spcPts val="0"/>
              </a:spcAft>
              <a:buSzPts val="1000"/>
              <a:buChar char="○"/>
            </a:pPr>
            <a:r>
              <a:rPr lang="en-US" sz="1000"/>
              <a:t>Permite herencia múltiple.</a:t>
            </a:r>
            <a:endParaRPr sz="1000"/>
          </a:p>
          <a:p>
            <a:pPr indent="-292100" lvl="1" marL="914400" rtl="0" algn="l">
              <a:spcBef>
                <a:spcPts val="0"/>
              </a:spcBef>
              <a:spcAft>
                <a:spcPts val="0"/>
              </a:spcAft>
              <a:buSzPts val="1000"/>
              <a:buChar char="○"/>
            </a:pPr>
            <a:r>
              <a:rPr lang="en-US" sz="1000"/>
              <a:t>No existen métodos ni atributos privados.</a:t>
            </a:r>
            <a:endParaRPr sz="1000"/>
          </a:p>
          <a:p>
            <a:pPr indent="-292100" lvl="1" marL="914400" rtl="0" algn="l">
              <a:spcBef>
                <a:spcPts val="0"/>
              </a:spcBef>
              <a:spcAft>
                <a:spcPts val="0"/>
              </a:spcAft>
              <a:buSzPts val="1000"/>
              <a:buChar char="○"/>
            </a:pPr>
            <a:r>
              <a:rPr lang="en-US" sz="1000"/>
              <a:t>Los atributos pueden ser modiﬁcados directamente.</a:t>
            </a:r>
            <a:endParaRPr sz="1000"/>
          </a:p>
          <a:p>
            <a:pPr indent="-292100" lvl="1" marL="914400" rtl="0" algn="l">
              <a:spcBef>
                <a:spcPts val="0"/>
              </a:spcBef>
              <a:spcAft>
                <a:spcPts val="0"/>
              </a:spcAft>
              <a:buSzPts val="1000"/>
              <a:buChar char="○"/>
            </a:pPr>
            <a:r>
              <a:rPr lang="en-US" sz="1000"/>
              <a:t>Permite «monkey patching».</a:t>
            </a:r>
            <a:endParaRPr sz="1000"/>
          </a:p>
          <a:p>
            <a:pPr indent="-292100" lvl="1" marL="914400" rtl="0" algn="l">
              <a:spcBef>
                <a:spcPts val="0"/>
              </a:spcBef>
              <a:spcAft>
                <a:spcPts val="0"/>
              </a:spcAft>
              <a:buSzPts val="1000"/>
              <a:buChar char="○"/>
            </a:pPr>
            <a:r>
              <a:rPr lang="en-US" sz="1000"/>
              <a:t>Permite «duck typing».</a:t>
            </a:r>
            <a:endParaRPr sz="1000"/>
          </a:p>
          <a:p>
            <a:pPr indent="-292100" lvl="1" marL="914400" rtl="0" algn="l">
              <a:spcBef>
                <a:spcPts val="0"/>
              </a:spcBef>
              <a:spcAft>
                <a:spcPts val="0"/>
              </a:spcAft>
              <a:buSzPts val="1000"/>
              <a:buChar char="○"/>
            </a:pPr>
            <a:r>
              <a:rPr lang="en-US" sz="1000"/>
              <a:t>Permite la sobrecarga de operadores.</a:t>
            </a:r>
            <a:endParaRPr sz="1000"/>
          </a:p>
          <a:p>
            <a:pPr indent="-292100" lvl="1" marL="914400" rtl="0" algn="l">
              <a:spcBef>
                <a:spcPts val="0"/>
              </a:spcBef>
              <a:spcAft>
                <a:spcPts val="0"/>
              </a:spcAft>
              <a:buSzPts val="1000"/>
              <a:buChar char="○"/>
            </a:pPr>
            <a:r>
              <a:rPr lang="en-US" sz="1000"/>
              <a:t>Permite la creación de nuevos tipos de datos.</a:t>
            </a:r>
            <a:endParaRPr sz="1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8666a070e8_0_656"/>
          <p:cNvSpPr/>
          <p:nvPr/>
        </p:nvSpPr>
        <p:spPr>
          <a:xfrm>
            <a:off x="447000" y="922925"/>
            <a:ext cx="6286500" cy="3536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Rebels Course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2022-08-17T15:39:26Z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2022-08-17T00:00:00Z</vt:filetime>
  </property>
</Properties>
</file>