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sldIdLst>
    <p:sldId id="332" r:id="rId5"/>
    <p:sldId id="333" r:id="rId6"/>
    <p:sldId id="334" r:id="rId7"/>
    <p:sldId id="341" r:id="rId8"/>
    <p:sldId id="339" r:id="rId9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33AD8-A9B2-1B49-A355-4E89CBB6B05B}" v="27" dt="2022-05-03T01:58:21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46" y="60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A0DEB-614F-47DB-A516-68AB6DEB8419}" type="datetimeFigureOut">
              <a:rPr lang="es-419" smtClean="0"/>
              <a:t>5/5/2022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6264C-BC20-4D53-B487-BC1474DF5CB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0261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21F2-E3B4-46A6-BE3C-93D132E13252}" type="datetime1">
              <a:rPr lang="es-CO" smtClean="0"/>
              <a:t>5/05/2022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1142-F8B6-4E8A-8165-265727AA62E5}" type="datetime1">
              <a:rPr lang="es-CO" smtClean="0"/>
              <a:t>5/05/2022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2F5A0-968F-42C0-86B8-2DF93CE83ED4}" type="datetime1">
              <a:rPr lang="es-CO" smtClean="0"/>
              <a:t>5/05/2022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A8EE-C8F0-4190-BDB4-8F2A1BDB0C99}" type="datetime1">
              <a:rPr lang="es-CO" smtClean="0"/>
              <a:t>5/05/2022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587F-98A4-46F7-A2A4-10D7F00E2479}" type="datetime1">
              <a:rPr lang="es-CO" smtClean="0"/>
              <a:t>5/05/2022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B759-22FA-4DB9-903A-3018AA162913}" type="datetime1">
              <a:rPr lang="es-CO" smtClean="0"/>
              <a:t>5/05/2022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5898-EE20-439F-AB6C-873124486C84}" type="datetime1">
              <a:rPr lang="es-CO" smtClean="0"/>
              <a:t>5/05/2022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C189-13FF-45E7-83F5-D0BDF94C882F}" type="datetime1">
              <a:rPr lang="es-CO" smtClean="0"/>
              <a:t>5/05/2022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B372-33F7-4F11-9ADE-A9AC072EFCA7}" type="datetime1">
              <a:rPr lang="es-CO" smtClean="0"/>
              <a:t>5/05/2022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2341-B50A-43C5-AF92-77C5E3AFE4BF}" type="datetime1">
              <a:rPr lang="es-CO" smtClean="0"/>
              <a:t>5/05/2022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C31B2-6A0C-47F6-9340-EE3F4D5DA9A5}" type="datetime1">
              <a:rPr lang="es-CO" smtClean="0"/>
              <a:t>5/05/2022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D8CAB-9CD0-4179-B084-3B1FF33526DE}" type="datetime1">
              <a:rPr lang="es-CO" smtClean="0"/>
              <a:t>5/05/2022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7200" y="876580"/>
            <a:ext cx="10363200" cy="417794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s-CO" sz="5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CO" sz="5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CO" sz="5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CO" sz="5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5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PROYECTO FINAL</a:t>
            </a:r>
            <a:br>
              <a:rPr lang="es-CO" sz="5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CO" sz="67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PROGRAMACIÓN Y DI</a:t>
            </a:r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SEÑO ORIENTADA A OBJETOS</a:t>
            </a:r>
            <a:br>
              <a:rPr lang="es-CO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CO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27200" y="5206645"/>
            <a:ext cx="10363200" cy="1613115"/>
          </a:xfrm>
        </p:spPr>
        <p:txBody>
          <a:bodyPr>
            <a:normAutofit/>
          </a:bodyPr>
          <a:lstStyle/>
          <a:p>
            <a:r>
              <a:rPr lang="es-CO" dirty="0"/>
              <a:t>SAMUEL PÉREZ HURTADO</a:t>
            </a:r>
          </a:p>
          <a:p>
            <a:r>
              <a:rPr lang="es-CO" dirty="0"/>
              <a:t>DAVID ROMERO RODRÍGUEZ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9241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5C69D2-D183-1A9E-2C90-518AD2B9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62000" y="7254664"/>
            <a:ext cx="243840" cy="413808"/>
          </a:xfrm>
        </p:spPr>
        <p:txBody>
          <a:bodyPr/>
          <a:lstStyle/>
          <a:p>
            <a:fld id="{31C52531-C0F7-4A3B-9293-860134404F61}" type="slidenum">
              <a:rPr lang="es-CO" smtClean="0"/>
              <a:t>2</a:t>
            </a:fld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2948430-5021-C611-36E4-088254C97A0E}"/>
              </a:ext>
            </a:extLst>
          </p:cNvPr>
          <p:cNvSpPr txBox="1">
            <a:spLocks/>
          </p:cNvSpPr>
          <p:nvPr/>
        </p:nvSpPr>
        <p:spPr>
          <a:xfrm>
            <a:off x="2248958" y="527159"/>
            <a:ext cx="8557980" cy="1094177"/>
          </a:xfrm>
          <a:prstGeom prst="rect">
            <a:avLst/>
          </a:prstGeom>
        </p:spPr>
        <p:txBody>
          <a:bodyPr vert="horz" lIns="103632" tIns="51816" rIns="103632" bIns="5181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UNIVERSITARIO</a:t>
            </a:r>
          </a:p>
        </p:txBody>
      </p:sp>
      <p:sp>
        <p:nvSpPr>
          <p:cNvPr id="5" name="14 CuadroTexto">
            <a:extLst>
              <a:ext uri="{FF2B5EF4-FFF2-40B4-BE49-F238E27FC236}">
                <a16:creationId xmlns:a16="http://schemas.microsoft.com/office/drawing/2014/main" id="{8E4EB1AB-2394-A29D-CD24-ED78CBB9BABD}"/>
              </a:ext>
            </a:extLst>
          </p:cNvPr>
          <p:cNvSpPr txBox="1"/>
          <p:nvPr/>
        </p:nvSpPr>
        <p:spPr>
          <a:xfrm>
            <a:off x="1136855" y="2147262"/>
            <a:ext cx="107821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Se quiere diseñar un sistema universitario exclusivo para los estudiantes de Ingeniería en Ciencia de Datos en el periodo 2022-2. El sistema debe permitir el ingreso de estudiantes, profesores y administrativos, cada uno puede realizar diferentes funciones dentro del sistema.</a:t>
            </a:r>
          </a:p>
          <a:p>
            <a:pPr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u="sng" dirty="0">
                <a:latin typeface="Arial" panose="020B0604020202020204" pitchFamily="34" charset="0"/>
                <a:cs typeface="Arial" panose="020B0604020202020204" pitchFamily="34" charset="0"/>
              </a:rPr>
              <a:t>Algunas funcionalidades:</a:t>
            </a:r>
          </a:p>
          <a:p>
            <a:pPr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Los estudiantes pueden inscribir materias y cancelarlas, pueden revisar sus calificaciones y pueden ver qué materias matricularon con su respectivo docente. Los profesores pueden subir las calificaciones de sus estudiantes y pueden ver las materias que dictan. Por último, los administrativos tienen la posibilidad de crear, eliminar y mostrar estudiantes.</a:t>
            </a:r>
          </a:p>
          <a:p>
            <a:pPr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Al final del semestre, se debe generar un reporte descargable que incluya el nombre de los estudiantes, su tipo, su promedio y el número de créditos inscritos.</a:t>
            </a:r>
            <a:endParaRPr lang="en-C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O" sz="2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5A174-F11E-49D4-DD52-33322F95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49300" y="7254664"/>
            <a:ext cx="218440" cy="413808"/>
          </a:xfrm>
        </p:spPr>
        <p:txBody>
          <a:bodyPr/>
          <a:lstStyle/>
          <a:p>
            <a:fld id="{31C52531-C0F7-4A3B-9293-860134404F61}" type="slidenum">
              <a:rPr lang="es-CO" smtClean="0"/>
              <a:t>3</a:t>
            </a:fld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1257323-65AD-091A-F939-766CA6F2248E}"/>
              </a:ext>
            </a:extLst>
          </p:cNvPr>
          <p:cNvSpPr txBox="1">
            <a:spLocks/>
          </p:cNvSpPr>
          <p:nvPr/>
        </p:nvSpPr>
        <p:spPr>
          <a:xfrm>
            <a:off x="2248958" y="527159"/>
            <a:ext cx="8557980" cy="1094177"/>
          </a:xfrm>
          <a:prstGeom prst="rect">
            <a:avLst/>
          </a:prstGeom>
        </p:spPr>
        <p:txBody>
          <a:bodyPr vert="horz" lIns="103632" tIns="51816" rIns="103632" bIns="5181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sz="4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704CC7A-9B55-2E06-8259-BC7597236778}"/>
              </a:ext>
            </a:extLst>
          </p:cNvPr>
          <p:cNvSpPr txBox="1">
            <a:spLocks/>
          </p:cNvSpPr>
          <p:nvPr/>
        </p:nvSpPr>
        <p:spPr>
          <a:xfrm>
            <a:off x="2248958" y="958959"/>
            <a:ext cx="8557980" cy="552341"/>
          </a:xfrm>
          <a:prstGeom prst="rect">
            <a:avLst/>
          </a:prstGeom>
        </p:spPr>
        <p:txBody>
          <a:bodyPr vert="horz" lIns="103632" tIns="51816" rIns="103632" bIns="51816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</a:t>
            </a:r>
            <a:r>
              <a:rPr lang="es-CO" sz="4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UML</a:t>
            </a:r>
          </a:p>
          <a:p>
            <a:pPr algn="ctr"/>
            <a:endParaRPr lang="es-CO" sz="4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443C0E45-489B-A56D-6DFE-A8239B584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96" y="1231003"/>
            <a:ext cx="10408246" cy="578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7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5A174-F11E-49D4-DD52-33322F95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49300" y="7254664"/>
            <a:ext cx="218440" cy="413808"/>
          </a:xfrm>
        </p:spPr>
        <p:txBody>
          <a:bodyPr/>
          <a:lstStyle/>
          <a:p>
            <a:fld id="{31C52531-C0F7-4A3B-9293-860134404F61}" type="slidenum">
              <a:rPr lang="es-CO" smtClean="0"/>
              <a:t>4</a:t>
            </a:fld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1257323-65AD-091A-F939-766CA6F2248E}"/>
              </a:ext>
            </a:extLst>
          </p:cNvPr>
          <p:cNvSpPr txBox="1">
            <a:spLocks/>
          </p:cNvSpPr>
          <p:nvPr/>
        </p:nvSpPr>
        <p:spPr>
          <a:xfrm>
            <a:off x="2248958" y="527159"/>
            <a:ext cx="8557980" cy="1094177"/>
          </a:xfrm>
          <a:prstGeom prst="rect">
            <a:avLst/>
          </a:prstGeom>
        </p:spPr>
        <p:txBody>
          <a:bodyPr vert="horz" lIns="103632" tIns="51816" rIns="103632" bIns="5181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sz="4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4F53E4A2-9E6B-5052-88FE-3A906FB4A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46237"/>
              </p:ext>
            </p:extLst>
          </p:nvPr>
        </p:nvGraphicFramePr>
        <p:xfrm>
          <a:off x="1289918" y="2139951"/>
          <a:ext cx="10476059" cy="3957247"/>
        </p:xfrm>
        <a:graphic>
          <a:graphicData uri="http://schemas.openxmlformats.org/drawingml/2006/table">
            <a:tbl>
              <a:tblPr firstRow="1" firstCol="1" bandRow="1"/>
              <a:tblGrid>
                <a:gridCol w="2282288">
                  <a:extLst>
                    <a:ext uri="{9D8B030D-6E8A-4147-A177-3AD203B41FA5}">
                      <a16:colId xmlns:a16="http://schemas.microsoft.com/office/drawing/2014/main" val="2248137953"/>
                    </a:ext>
                  </a:extLst>
                </a:gridCol>
                <a:gridCol w="8193771">
                  <a:extLst>
                    <a:ext uri="{9D8B030D-6E8A-4147-A177-3AD203B41FA5}">
                      <a16:colId xmlns:a16="http://schemas.microsoft.com/office/drawing/2014/main" val="736813014"/>
                    </a:ext>
                  </a:extLst>
                </a:gridCol>
              </a:tblGrid>
              <a:tr h="411782">
                <a:tc>
                  <a:txBody>
                    <a:bodyPr/>
                    <a:lstStyle/>
                    <a:p>
                      <a:pPr marL="18288" marR="64008" indent="-9144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Requerimiento 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" marR="64008" indent="-9144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Describe en cuáles funcionalidades cumplen con lo pedido</a:t>
                      </a:r>
                      <a:endParaRPr lang="es-ES" sz="2400" b="0" i="1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06656"/>
                  </a:ext>
                </a:extLst>
              </a:tr>
              <a:tr h="665209">
                <a:tc>
                  <a:txBody>
                    <a:bodyPr/>
                    <a:lstStyle/>
                    <a:p>
                      <a:pPr marL="18288" marR="64008" indent="-9144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Lectura de archivos 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" marR="64008" indent="-9144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el sistema se lee un archivo .</a:t>
                      </a:r>
                      <a:r>
                        <a:rPr lang="es-E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txt</a:t>
                      </a: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donde se extraen los nombres de las materias con su respectivo código, docente asignado y número de créditos, también el id del docente.  </a:t>
                      </a: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934959"/>
                  </a:ext>
                </a:extLst>
              </a:tr>
              <a:tr h="499780">
                <a:tc>
                  <a:txBody>
                    <a:bodyPr/>
                    <a:lstStyle/>
                    <a:p>
                      <a:pPr marL="18288" marR="64008" indent="-9144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Escritura de archivos 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" marR="64008" indent="-9144"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Generamos un reporte que incluya el nombre de los estudiantes, su tipo, su promedio y el número de créditos inscritos. 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291770"/>
                  </a:ext>
                </a:extLst>
              </a:tr>
              <a:tr h="540890">
                <a:tc>
                  <a:txBody>
                    <a:bodyPr/>
                    <a:lstStyle/>
                    <a:p>
                      <a:pPr marL="18288" marR="64008" indent="-9144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Control de errores 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" marR="64008" indent="-9144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Tratamos de cubrir al máximo todos los riesgos que puedan desencadenar un error en nuestro sistema, esto por medio del manejo de excepciones.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851767"/>
                  </a:ext>
                </a:extLst>
              </a:tr>
              <a:tr h="411782">
                <a:tc>
                  <a:txBody>
                    <a:bodyPr/>
                    <a:lstStyle/>
                    <a:p>
                      <a:pPr marL="18288" marR="64008" indent="-9144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Número de clases 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" marR="64008" indent="-9144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Tenemos en total 11 clases 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364902"/>
                  </a:ext>
                </a:extLst>
              </a:tr>
              <a:tr h="496505">
                <a:tc>
                  <a:txBody>
                    <a:bodyPr/>
                    <a:lstStyle/>
                    <a:p>
                      <a:pPr marL="18288" marR="64008" indent="-9144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Relaciones 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" marR="64008" indent="-9144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Implementamos relaciones 1:n, m:n y 1:1, también relaciones de herencia. 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499129"/>
                  </a:ext>
                </a:extLst>
              </a:tr>
              <a:tr h="519517">
                <a:tc>
                  <a:txBody>
                    <a:bodyPr/>
                    <a:lstStyle/>
                    <a:p>
                      <a:pPr marL="18288" marR="64008" indent="-9144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Interfaces 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" marR="36576" indent="-9144" algn="just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Creamos una interfaz para generar el reporte final.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602754"/>
                  </a:ext>
                </a:extLst>
              </a:tr>
              <a:tr h="411782">
                <a:tc>
                  <a:txBody>
                    <a:bodyPr/>
                    <a:lstStyle/>
                    <a:p>
                      <a:pPr marL="18288" marR="64008" indent="-9144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Polimorfismo 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" marR="64008" indent="-9144"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260"/>
                        </a:spcAft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Uno de los métodos implementados presentan polimorfismo. </a:t>
                      </a:r>
                      <a:endParaRPr lang="es-E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61" marR="58606" marT="12928" marB="9135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203920"/>
                  </a:ext>
                </a:extLst>
              </a:tr>
            </a:tbl>
          </a:graphicData>
        </a:graphic>
      </p:graphicFrame>
      <p:sp>
        <p:nvSpPr>
          <p:cNvPr id="9" name="Título 1">
            <a:extLst>
              <a:ext uri="{FF2B5EF4-FFF2-40B4-BE49-F238E27FC236}">
                <a16:creationId xmlns:a16="http://schemas.microsoft.com/office/drawing/2014/main" id="{8F6EB78A-13F6-49C2-A4DE-5216AF451303}"/>
              </a:ext>
            </a:extLst>
          </p:cNvPr>
          <p:cNvSpPr txBox="1">
            <a:spLocks/>
          </p:cNvSpPr>
          <p:nvPr/>
        </p:nvSpPr>
        <p:spPr>
          <a:xfrm>
            <a:off x="2401358" y="679559"/>
            <a:ext cx="8557980" cy="1094177"/>
          </a:xfrm>
          <a:prstGeom prst="rect">
            <a:avLst/>
          </a:prstGeom>
        </p:spPr>
        <p:txBody>
          <a:bodyPr vert="horz" lIns="103632" tIns="51816" rIns="103632" bIns="5181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REQUERIMIENTOS</a:t>
            </a:r>
            <a:endParaRPr lang="es-CO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7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933A7C-C0DB-91E0-899A-AA1FE3AFD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63" y="357524"/>
            <a:ext cx="10782579" cy="670700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5A174-F11E-49D4-DD52-33322F95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49300" y="7254664"/>
            <a:ext cx="218440" cy="413808"/>
          </a:xfrm>
        </p:spPr>
        <p:txBody>
          <a:bodyPr/>
          <a:lstStyle/>
          <a:p>
            <a:fld id="{31C52531-C0F7-4A3B-9293-860134404F61}" type="slidenum">
              <a:rPr lang="es-CO" smtClean="0"/>
              <a:t>5</a:t>
            </a:fld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57BA815-4782-B138-5F16-566019002A0E}"/>
              </a:ext>
            </a:extLst>
          </p:cNvPr>
          <p:cNvSpPr txBox="1">
            <a:spLocks/>
          </p:cNvSpPr>
          <p:nvPr/>
        </p:nvSpPr>
        <p:spPr>
          <a:xfrm>
            <a:off x="2248958" y="527159"/>
            <a:ext cx="8557980" cy="1094177"/>
          </a:xfrm>
          <a:prstGeom prst="rect">
            <a:avLst/>
          </a:prstGeom>
        </p:spPr>
        <p:txBody>
          <a:bodyPr vert="horz" lIns="103632" tIns="51816" rIns="103632" bIns="5181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14 CuadroTexto">
            <a:extLst>
              <a:ext uri="{FF2B5EF4-FFF2-40B4-BE49-F238E27FC236}">
                <a16:creationId xmlns:a16="http://schemas.microsoft.com/office/drawing/2014/main" id="{E421836F-B914-86F4-BDE3-9A4F66DE7771}"/>
              </a:ext>
            </a:extLst>
          </p:cNvPr>
          <p:cNvSpPr txBox="1"/>
          <p:nvPr/>
        </p:nvSpPr>
        <p:spPr>
          <a:xfrm>
            <a:off x="4792867" y="3511935"/>
            <a:ext cx="40666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100383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3EE01F2D8C3C4CA589C4EF888E4F04" ma:contentTypeVersion="2" ma:contentTypeDescription="Crear nuevo documento." ma:contentTypeScope="" ma:versionID="faa01e9b05b6d12ff9530ca22cbe97ec">
  <xsd:schema xmlns:xsd="http://www.w3.org/2001/XMLSchema" xmlns:xs="http://www.w3.org/2001/XMLSchema" xmlns:p="http://schemas.microsoft.com/office/2006/metadata/properties" xmlns:ns2="25732c9d-9af6-4891-a9d7-fdc3cf9a977a" targetNamespace="http://schemas.microsoft.com/office/2006/metadata/properties" ma:root="true" ma:fieldsID="8ac50307bcebb184ada0cb8595546dd4" ns2:_="">
    <xsd:import namespace="25732c9d-9af6-4891-a9d7-fdc3cf9a97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732c9d-9af6-4891-a9d7-fdc3cf9a97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D49DAC-062F-421C-9F1E-204C634AE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732c9d-9af6-4891-a9d7-fdc3cf9a97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2F26F4-CC14-447E-BC1A-533E3788EF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782F8A-0D6A-45D9-B7C2-03B66E92526F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25732c9d-9af6-4891-a9d7-fdc3cf9a977a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2764</TotalTime>
  <Words>316</Words>
  <Application>Microsoft Office PowerPoint</Application>
  <PresentationFormat>Personalizado</PresentationFormat>
  <Paragraphs>35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    PROYECTO FINAL  PROGRAMACIÓN Y DISEÑO ORIENTADA A OBJETOS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Samuel Perez Hurtado</cp:lastModifiedBy>
  <cp:revision>294</cp:revision>
  <dcterms:created xsi:type="dcterms:W3CDTF">2017-09-01T21:22:22Z</dcterms:created>
  <dcterms:modified xsi:type="dcterms:W3CDTF">2022-05-05T13:16:03Z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0x0101001F3EE01F2D8C3C4CA589C4EF888E4F04</vt:lpwstr>
  </property>
</Properties>
</file>