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3" r:id="rId2"/>
    <p:sldId id="338" r:id="rId3"/>
    <p:sldId id="337" r:id="rId4"/>
    <p:sldId id="339" r:id="rId5"/>
    <p:sldId id="336" r:id="rId6"/>
    <p:sldId id="342" r:id="rId7"/>
    <p:sldId id="341" r:id="rId8"/>
    <p:sldId id="343" r:id="rId9"/>
    <p:sldId id="344" r:id="rId10"/>
    <p:sldId id="345" r:id="rId11"/>
    <p:sldId id="346" r:id="rId12"/>
    <p:sldId id="347" r:id="rId13"/>
    <p:sldId id="355" r:id="rId14"/>
    <p:sldId id="356" r:id="rId15"/>
    <p:sldId id="357" r:id="rId16"/>
    <p:sldId id="353" r:id="rId17"/>
    <p:sldId id="354" r:id="rId18"/>
    <p:sldId id="349" r:id="rId19"/>
    <p:sldId id="350" r:id="rId20"/>
    <p:sldId id="351" r:id="rId21"/>
    <p:sldId id="352" r:id="rId22"/>
    <p:sldId id="335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99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5899FE-7DF6-4AE4-B07D-8CA96EC5D9D4}" v="2" dt="2019-07-02T12:58:37.685"/>
    <p1510:client id="{FFC99502-2E2D-44B4-902A-011AFF9B5AED}" v="1402" dt="2019-07-02T14:24:41.919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9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ersson rodriguez" userId="4270abc43360f657" providerId="Windows Live" clId="Web-{FFC99502-2E2D-44B4-902A-011AFF9B5AED}"/>
    <pc:docChg chg="delSld modSld">
      <pc:chgData name="jefersson rodriguez" userId="4270abc43360f657" providerId="Windows Live" clId="Web-{FFC99502-2E2D-44B4-902A-011AFF9B5AED}" dt="2019-07-02T14:24:41.919" v="1408" actId="20577"/>
      <pc:docMkLst>
        <pc:docMk/>
      </pc:docMkLst>
      <pc:sldChg chg="del">
        <pc:chgData name="jefersson rodriguez" userId="4270abc43360f657" providerId="Windows Live" clId="Web-{FFC99502-2E2D-44B4-902A-011AFF9B5AED}" dt="2019-07-02T13:48:02.943" v="0"/>
        <pc:sldMkLst>
          <pc:docMk/>
          <pc:sldMk cId="3917164134" sldId="340"/>
        </pc:sldMkLst>
      </pc:sldChg>
      <pc:sldChg chg="addSp delSp modSp">
        <pc:chgData name="jefersson rodriguez" userId="4270abc43360f657" providerId="Windows Live" clId="Web-{FFC99502-2E2D-44B4-902A-011AFF9B5AED}" dt="2019-07-02T14:24:41.919" v="1407" actId="20577"/>
        <pc:sldMkLst>
          <pc:docMk/>
          <pc:sldMk cId="1475549510" sldId="341"/>
        </pc:sldMkLst>
        <pc:spChg chg="del mod">
          <ac:chgData name="jefersson rodriguez" userId="4270abc43360f657" providerId="Windows Live" clId="Web-{FFC99502-2E2D-44B4-902A-011AFF9B5AED}" dt="2019-07-02T14:15:38.570" v="1003"/>
          <ac:spMkLst>
            <pc:docMk/>
            <pc:sldMk cId="1475549510" sldId="341"/>
            <ac:spMk id="3" creationId="{E232918A-19E6-4AE1-8967-D9A5A0C24A21}"/>
          </ac:spMkLst>
        </pc:spChg>
        <pc:spChg chg="add del">
          <ac:chgData name="jefersson rodriguez" userId="4270abc43360f657" providerId="Windows Live" clId="Web-{FFC99502-2E2D-44B4-902A-011AFF9B5AED}" dt="2019-07-02T14:18:11.638" v="1042"/>
          <ac:spMkLst>
            <pc:docMk/>
            <pc:sldMk cId="1475549510" sldId="341"/>
            <ac:spMk id="5" creationId="{105E1A3A-2A8A-4E0A-961C-21ECEB565B65}"/>
          </ac:spMkLst>
        </pc:spChg>
        <pc:spChg chg="add mod">
          <ac:chgData name="jefersson rodriguez" userId="4270abc43360f657" providerId="Windows Live" clId="Web-{FFC99502-2E2D-44B4-902A-011AFF9B5AED}" dt="2019-07-02T14:24:41.919" v="1407" actId="20577"/>
          <ac:spMkLst>
            <pc:docMk/>
            <pc:sldMk cId="1475549510" sldId="341"/>
            <ac:spMk id="7" creationId="{B0F83BFB-06E3-4ED8-9293-97856D548E31}"/>
          </ac:spMkLst>
        </pc:spChg>
      </pc:sldChg>
      <pc:sldChg chg="addSp modSp">
        <pc:chgData name="jefersson rodriguez" userId="4270abc43360f657" providerId="Windows Live" clId="Web-{FFC99502-2E2D-44B4-902A-011AFF9B5AED}" dt="2019-07-02T14:17:53.919" v="1040" actId="14100"/>
        <pc:sldMkLst>
          <pc:docMk/>
          <pc:sldMk cId="1675591429" sldId="342"/>
        </pc:sldMkLst>
        <pc:spChg chg="mod">
          <ac:chgData name="jefersson rodriguez" userId="4270abc43360f657" providerId="Windows Live" clId="Web-{FFC99502-2E2D-44B4-902A-011AFF9B5AED}" dt="2019-07-02T14:15:18.960" v="1002" actId="1076"/>
          <ac:spMkLst>
            <pc:docMk/>
            <pc:sldMk cId="1675591429" sldId="342"/>
            <ac:spMk id="4" creationId="{7C47F6CA-92B9-4C8E-8C47-744D56924959}"/>
          </ac:spMkLst>
        </pc:spChg>
        <pc:spChg chg="add mod">
          <ac:chgData name="jefersson rodriguez" userId="4270abc43360f657" providerId="Windows Live" clId="Web-{FFC99502-2E2D-44B4-902A-011AFF9B5AED}" dt="2019-07-02T14:17:53.919" v="1040" actId="14100"/>
          <ac:spMkLst>
            <pc:docMk/>
            <pc:sldMk cId="1675591429" sldId="342"/>
            <ac:spMk id="6" creationId="{52868B8F-BAB0-402C-9DB6-1108CF1AFA73}"/>
          </ac:spMkLst>
        </pc:spChg>
        <pc:picChg chg="mod">
          <ac:chgData name="jefersson rodriguez" userId="4270abc43360f657" providerId="Windows Live" clId="Web-{FFC99502-2E2D-44B4-902A-011AFF9B5AED}" dt="2019-07-02T14:17:49.341" v="1039" actId="1076"/>
          <ac:picMkLst>
            <pc:docMk/>
            <pc:sldMk cId="1675591429" sldId="342"/>
            <ac:picMk id="2" creationId="{869CEB2E-C3B5-4368-802C-B9B029CE4D15}"/>
          </ac:picMkLst>
        </pc:picChg>
      </pc:sldChg>
    </pc:docChg>
  </pc:docChgLst>
  <pc:docChgLst>
    <pc:chgData name="jefersson rodriguez" userId="4270abc43360f657" providerId="Windows Live" clId="Web-{DE6C7C13-0A2D-4C62-A5ED-A105CA1C2083}"/>
    <pc:docChg chg="addSld delSld modSld">
      <pc:chgData name="jefersson rodriguez" userId="4270abc43360f657" providerId="Windows Live" clId="Web-{DE6C7C13-0A2D-4C62-A5ED-A105CA1C2083}" dt="2019-07-02T04:58:14.580" v="629" actId="1076"/>
      <pc:docMkLst>
        <pc:docMk/>
      </pc:docMkLst>
      <pc:sldChg chg="addSp modSp">
        <pc:chgData name="jefersson rodriguez" userId="4270abc43360f657" providerId="Windows Live" clId="Web-{DE6C7C13-0A2D-4C62-A5ED-A105CA1C2083}" dt="2019-07-02T04:31:02.194" v="66" actId="20577"/>
        <pc:sldMkLst>
          <pc:docMk/>
          <pc:sldMk cId="1647410458" sldId="336"/>
        </pc:sldMkLst>
        <pc:spChg chg="add mod">
          <ac:chgData name="jefersson rodriguez" userId="4270abc43360f657" providerId="Windows Live" clId="Web-{DE6C7C13-0A2D-4C62-A5ED-A105CA1C2083}" dt="2019-07-02T04:30:18.209" v="55" actId="1076"/>
          <ac:spMkLst>
            <pc:docMk/>
            <pc:sldMk cId="1647410458" sldId="336"/>
            <ac:spMk id="3" creationId="{B905420C-D30F-49FA-B61F-52E50133B144}"/>
          </ac:spMkLst>
        </pc:spChg>
        <pc:spChg chg="add mod">
          <ac:chgData name="jefersson rodriguez" userId="4270abc43360f657" providerId="Windows Live" clId="Web-{DE6C7C13-0A2D-4C62-A5ED-A105CA1C2083}" dt="2019-07-02T04:31:02.194" v="66" actId="20577"/>
          <ac:spMkLst>
            <pc:docMk/>
            <pc:sldMk cId="1647410458" sldId="336"/>
            <ac:spMk id="4" creationId="{5300DD19-E52C-4AF2-862E-82428ABEEAF0}"/>
          </ac:spMkLst>
        </pc:spChg>
        <pc:picChg chg="add mod">
          <ac:chgData name="jefersson rodriguez" userId="4270abc43360f657" providerId="Windows Live" clId="Web-{DE6C7C13-0A2D-4C62-A5ED-A105CA1C2083}" dt="2019-07-02T04:29:26.318" v="40" actId="1076"/>
          <ac:picMkLst>
            <pc:docMk/>
            <pc:sldMk cId="1647410458" sldId="336"/>
            <ac:picMk id="2" creationId="{2AD1A1F3-D422-4FF5-B491-362FBBD3ABF3}"/>
          </ac:picMkLst>
        </pc:picChg>
      </pc:sldChg>
      <pc:sldChg chg="addSp modSp">
        <pc:chgData name="jefersson rodriguez" userId="4270abc43360f657" providerId="Windows Live" clId="Web-{DE6C7C13-0A2D-4C62-A5ED-A105CA1C2083}" dt="2019-07-02T04:28:32.896" v="32" actId="20577"/>
        <pc:sldMkLst>
          <pc:docMk/>
          <pc:sldMk cId="2070518114" sldId="337"/>
        </pc:sldMkLst>
        <pc:spChg chg="add mod">
          <ac:chgData name="jefersson rodriguez" userId="4270abc43360f657" providerId="Windows Live" clId="Web-{DE6C7C13-0A2D-4C62-A5ED-A105CA1C2083}" dt="2019-07-02T04:28:26.459" v="30" actId="14100"/>
          <ac:spMkLst>
            <pc:docMk/>
            <pc:sldMk cId="2070518114" sldId="337"/>
            <ac:spMk id="3" creationId="{045C5358-6339-480B-9799-ECA345A862BC}"/>
          </ac:spMkLst>
        </pc:spChg>
        <pc:spChg chg="add mod">
          <ac:chgData name="jefersson rodriguez" userId="4270abc43360f657" providerId="Windows Live" clId="Web-{DE6C7C13-0A2D-4C62-A5ED-A105CA1C2083}" dt="2019-07-02T04:28:32.896" v="32" actId="20577"/>
          <ac:spMkLst>
            <pc:docMk/>
            <pc:sldMk cId="2070518114" sldId="337"/>
            <ac:spMk id="4" creationId="{81F6F7F1-9F09-4D35-B2F0-8A6E711ABE56}"/>
          </ac:spMkLst>
        </pc:spChg>
        <pc:picChg chg="add mod">
          <ac:chgData name="jefersson rodriguez" userId="4270abc43360f657" providerId="Windows Live" clId="Web-{DE6C7C13-0A2D-4C62-A5ED-A105CA1C2083}" dt="2019-07-02T04:24:37.676" v="2" actId="1076"/>
          <ac:picMkLst>
            <pc:docMk/>
            <pc:sldMk cId="2070518114" sldId="337"/>
            <ac:picMk id="2" creationId="{37067579-3392-4E34-948C-DA64748BEF07}"/>
          </ac:picMkLst>
        </pc:picChg>
      </pc:sldChg>
      <pc:sldChg chg="addSp delSp modSp mod setBg">
        <pc:chgData name="jefersson rodriguez" userId="4270abc43360f657" providerId="Windows Live" clId="Web-{DE6C7C13-0A2D-4C62-A5ED-A105CA1C2083}" dt="2019-07-02T04:45:35.465" v="396" actId="20577"/>
        <pc:sldMkLst>
          <pc:docMk/>
          <pc:sldMk cId="3422537278" sldId="338"/>
        </pc:sldMkLst>
        <pc:spChg chg="add del mod">
          <ac:chgData name="jefersson rodriguez" userId="4270abc43360f657" providerId="Windows Live" clId="Web-{DE6C7C13-0A2D-4C62-A5ED-A105CA1C2083}" dt="2019-07-02T04:45:23.746" v="366"/>
          <ac:spMkLst>
            <pc:docMk/>
            <pc:sldMk cId="3422537278" sldId="338"/>
            <ac:spMk id="2" creationId="{58096559-C499-4906-AF74-B2D6036BD129}"/>
          </ac:spMkLst>
        </pc:spChg>
        <pc:spChg chg="add mod">
          <ac:chgData name="jefersson rodriguez" userId="4270abc43360f657" providerId="Windows Live" clId="Web-{DE6C7C13-0A2D-4C62-A5ED-A105CA1C2083}" dt="2019-07-02T04:45:35.465" v="396" actId="20577"/>
          <ac:spMkLst>
            <pc:docMk/>
            <pc:sldMk cId="3422537278" sldId="338"/>
            <ac:spMk id="7" creationId="{F3EE936B-CD8D-4592-AD7C-46B7F10D920C}"/>
          </ac:spMkLst>
        </pc:spChg>
        <pc:spChg chg="add">
          <ac:chgData name="jefersson rodriguez" userId="4270abc43360f657" providerId="Windows Live" clId="Web-{DE6C7C13-0A2D-4C62-A5ED-A105CA1C2083}" dt="2019-07-02T04:44:23.309" v="361"/>
          <ac:spMkLst>
            <pc:docMk/>
            <pc:sldMk cId="3422537278" sldId="338"/>
            <ac:spMk id="10" creationId="{35555856-9970-4BC3-9AA9-6A917F53AFBD}"/>
          </ac:spMkLst>
        </pc:spChg>
        <pc:spChg chg="add">
          <ac:chgData name="jefersson rodriguez" userId="4270abc43360f657" providerId="Windows Live" clId="Web-{DE6C7C13-0A2D-4C62-A5ED-A105CA1C2083}" dt="2019-07-02T04:44:23.309" v="361"/>
          <ac:spMkLst>
            <pc:docMk/>
            <pc:sldMk cId="3422537278" sldId="338"/>
            <ac:spMk id="14" creationId="{13722DD7-BA73-4776-93A3-94491FEF7260}"/>
          </ac:spMkLst>
        </pc:spChg>
        <pc:picChg chg="add del mod">
          <ac:chgData name="jefersson rodriguez" userId="4270abc43360f657" providerId="Windows Live" clId="Web-{DE6C7C13-0A2D-4C62-A5ED-A105CA1C2083}" dt="2019-07-02T04:44:15.402" v="358"/>
          <ac:picMkLst>
            <pc:docMk/>
            <pc:sldMk cId="3422537278" sldId="338"/>
            <ac:picMk id="3" creationId="{25AE896E-2C8F-48BB-A6A4-4E431060B9E9}"/>
          </ac:picMkLst>
        </pc:picChg>
        <pc:picChg chg="add mod">
          <ac:chgData name="jefersson rodriguez" userId="4270abc43360f657" providerId="Windows Live" clId="Web-{DE6C7C13-0A2D-4C62-A5ED-A105CA1C2083}" dt="2019-07-02T04:44:46.012" v="364" actId="1076"/>
          <ac:picMkLst>
            <pc:docMk/>
            <pc:sldMk cId="3422537278" sldId="338"/>
            <ac:picMk id="5" creationId="{CEC7D7B4-81BB-40FA-8229-AE7501897E97}"/>
          </ac:picMkLst>
        </pc:picChg>
        <pc:picChg chg="add">
          <ac:chgData name="jefersson rodriguez" userId="4270abc43360f657" providerId="Windows Live" clId="Web-{DE6C7C13-0A2D-4C62-A5ED-A105CA1C2083}" dt="2019-07-02T04:44:23.309" v="361"/>
          <ac:picMkLst>
            <pc:docMk/>
            <pc:sldMk cId="3422537278" sldId="338"/>
            <ac:picMk id="12" creationId="{7F487851-BFAF-46D8-A1ED-50CAD6E46F59}"/>
          </ac:picMkLst>
        </pc:picChg>
      </pc:sldChg>
      <pc:sldChg chg="add del replId">
        <pc:chgData name="jefersson rodriguez" userId="4270abc43360f657" providerId="Windows Live" clId="Web-{DE6C7C13-0A2D-4C62-A5ED-A105CA1C2083}" dt="2019-07-02T04:29:12.053" v="35"/>
        <pc:sldMkLst>
          <pc:docMk/>
          <pc:sldMk cId="1202963480" sldId="339"/>
        </pc:sldMkLst>
      </pc:sldChg>
      <pc:sldChg chg="addSp delSp modSp add replId">
        <pc:chgData name="jefersson rodriguez" userId="4270abc43360f657" providerId="Windows Live" clId="Web-{DE6C7C13-0A2D-4C62-A5ED-A105CA1C2083}" dt="2019-07-02T04:33:34.757" v="146" actId="20577"/>
        <pc:sldMkLst>
          <pc:docMk/>
          <pc:sldMk cId="3177226838" sldId="339"/>
        </pc:sldMkLst>
        <pc:spChg chg="mod">
          <ac:chgData name="jefersson rodriguez" userId="4270abc43360f657" providerId="Windows Live" clId="Web-{DE6C7C13-0A2D-4C62-A5ED-A105CA1C2083}" dt="2019-07-02T04:32:41.320" v="104" actId="20577"/>
          <ac:spMkLst>
            <pc:docMk/>
            <pc:sldMk cId="3177226838" sldId="339"/>
            <ac:spMk id="3" creationId="{B905420C-D30F-49FA-B61F-52E50133B144}"/>
          </ac:spMkLst>
        </pc:spChg>
        <pc:spChg chg="del">
          <ac:chgData name="jefersson rodriguez" userId="4270abc43360f657" providerId="Windows Live" clId="Web-{DE6C7C13-0A2D-4C62-A5ED-A105CA1C2083}" dt="2019-07-02T04:31:23.991" v="71"/>
          <ac:spMkLst>
            <pc:docMk/>
            <pc:sldMk cId="3177226838" sldId="339"/>
            <ac:spMk id="4" creationId="{5300DD19-E52C-4AF2-862E-82428ABEEAF0}"/>
          </ac:spMkLst>
        </pc:spChg>
        <pc:spChg chg="add mod">
          <ac:chgData name="jefersson rodriguez" userId="4270abc43360f657" providerId="Windows Live" clId="Web-{DE6C7C13-0A2D-4C62-A5ED-A105CA1C2083}" dt="2019-07-02T04:32:08.085" v="93" actId="20577"/>
          <ac:spMkLst>
            <pc:docMk/>
            <pc:sldMk cId="3177226838" sldId="339"/>
            <ac:spMk id="6" creationId="{BFD5E4CB-7EE2-4F9A-8A4D-C3D5A30E3BEC}"/>
          </ac:spMkLst>
        </pc:spChg>
        <pc:spChg chg="add mod">
          <ac:chgData name="jefersson rodriguez" userId="4270abc43360f657" providerId="Windows Live" clId="Web-{DE6C7C13-0A2D-4C62-A5ED-A105CA1C2083}" dt="2019-07-02T04:33:34.757" v="146" actId="20577"/>
          <ac:spMkLst>
            <pc:docMk/>
            <pc:sldMk cId="3177226838" sldId="339"/>
            <ac:spMk id="8" creationId="{2C9173EF-E313-4BAD-8561-9B2E65E9B36D}"/>
          </ac:spMkLst>
        </pc:spChg>
        <pc:picChg chg="del">
          <ac:chgData name="jefersson rodriguez" userId="4270abc43360f657" providerId="Windows Live" clId="Web-{DE6C7C13-0A2D-4C62-A5ED-A105CA1C2083}" dt="2019-07-02T04:31:31.397" v="72"/>
          <ac:picMkLst>
            <pc:docMk/>
            <pc:sldMk cId="3177226838" sldId="339"/>
            <ac:picMk id="2" creationId="{2AD1A1F3-D422-4FF5-B491-362FBBD3ABF3}"/>
          </ac:picMkLst>
        </pc:picChg>
        <pc:picChg chg="add mod">
          <ac:chgData name="jefersson rodriguez" userId="4270abc43360f657" providerId="Windows Live" clId="Web-{DE6C7C13-0A2D-4C62-A5ED-A105CA1C2083}" dt="2019-07-02T04:32:12.444" v="96" actId="1076"/>
          <ac:picMkLst>
            <pc:docMk/>
            <pc:sldMk cId="3177226838" sldId="339"/>
            <ac:picMk id="5" creationId="{68F72AA2-5062-4E7A-B6DB-D96C2BFABAF3}"/>
          </ac:picMkLst>
        </pc:picChg>
      </pc:sldChg>
      <pc:sldChg chg="add replId">
        <pc:chgData name="jefersson rodriguez" userId="4270abc43360f657" providerId="Windows Live" clId="Web-{DE6C7C13-0A2D-4C62-A5ED-A105CA1C2083}" dt="2019-07-02T04:31:15.069" v="70"/>
        <pc:sldMkLst>
          <pc:docMk/>
          <pc:sldMk cId="3917164134" sldId="340"/>
        </pc:sldMkLst>
      </pc:sldChg>
      <pc:sldChg chg="new del">
        <pc:chgData name="jefersson rodriguez" userId="4270abc43360f657" providerId="Windows Live" clId="Web-{DE6C7C13-0A2D-4C62-A5ED-A105CA1C2083}" dt="2019-07-02T04:33:59.273" v="150"/>
        <pc:sldMkLst>
          <pc:docMk/>
          <pc:sldMk cId="606307537" sldId="341"/>
        </pc:sldMkLst>
      </pc:sldChg>
      <pc:sldChg chg="addSp modSp new">
        <pc:chgData name="jefersson rodriguez" userId="4270abc43360f657" providerId="Windows Live" clId="Web-{DE6C7C13-0A2D-4C62-A5ED-A105CA1C2083}" dt="2019-07-02T04:35:16.289" v="190" actId="20577"/>
        <pc:sldMkLst>
          <pc:docMk/>
          <pc:sldMk cId="1475549510" sldId="341"/>
        </pc:sldMkLst>
        <pc:spChg chg="add mod">
          <ac:chgData name="jefersson rodriguez" userId="4270abc43360f657" providerId="Windows Live" clId="Web-{DE6C7C13-0A2D-4C62-A5ED-A105CA1C2083}" dt="2019-07-02T04:35:16.289" v="190" actId="20577"/>
          <ac:spMkLst>
            <pc:docMk/>
            <pc:sldMk cId="1475549510" sldId="341"/>
            <ac:spMk id="4" creationId="{1270BF89-4A13-4F9E-9836-586BED0157F3}"/>
          </ac:spMkLst>
        </pc:spChg>
        <pc:picChg chg="add mod">
          <ac:chgData name="jefersson rodriguez" userId="4270abc43360f657" providerId="Windows Live" clId="Web-{DE6C7C13-0A2D-4C62-A5ED-A105CA1C2083}" dt="2019-07-02T04:34:17.086" v="155" actId="1076"/>
          <ac:picMkLst>
            <pc:docMk/>
            <pc:sldMk cId="1475549510" sldId="341"/>
            <ac:picMk id="2" creationId="{CE8BF08C-1B5B-42D5-B9C7-0362A048C910}"/>
          </ac:picMkLst>
        </pc:picChg>
      </pc:sldChg>
      <pc:sldChg chg="addSp modSp new">
        <pc:chgData name="jefersson rodriguez" userId="4270abc43360f657" providerId="Windows Live" clId="Web-{DE6C7C13-0A2D-4C62-A5ED-A105CA1C2083}" dt="2019-07-02T04:36:53.044" v="209" actId="20577"/>
        <pc:sldMkLst>
          <pc:docMk/>
          <pc:sldMk cId="1675591429" sldId="342"/>
        </pc:sldMkLst>
        <pc:spChg chg="add mod">
          <ac:chgData name="jefersson rodriguez" userId="4270abc43360f657" providerId="Windows Live" clId="Web-{DE6C7C13-0A2D-4C62-A5ED-A105CA1C2083}" dt="2019-07-02T04:36:53.044" v="209" actId="20577"/>
          <ac:spMkLst>
            <pc:docMk/>
            <pc:sldMk cId="1675591429" sldId="342"/>
            <ac:spMk id="4" creationId="{7C47F6CA-92B9-4C8E-8C47-744D56924959}"/>
          </ac:spMkLst>
        </pc:spChg>
        <pc:picChg chg="add mod">
          <ac:chgData name="jefersson rodriguez" userId="4270abc43360f657" providerId="Windows Live" clId="Web-{DE6C7C13-0A2D-4C62-A5ED-A105CA1C2083}" dt="2019-07-02T04:35:41.758" v="196" actId="14100"/>
          <ac:picMkLst>
            <pc:docMk/>
            <pc:sldMk cId="1675591429" sldId="342"/>
            <ac:picMk id="2" creationId="{869CEB2E-C3B5-4368-802C-B9B029CE4D15}"/>
          </ac:picMkLst>
        </pc:picChg>
      </pc:sldChg>
      <pc:sldChg chg="addSp modSp new mod setBg">
        <pc:chgData name="jefersson rodriguez" userId="4270abc43360f657" providerId="Windows Live" clId="Web-{DE6C7C13-0A2D-4C62-A5ED-A105CA1C2083}" dt="2019-07-02T04:38:52.041" v="248" actId="1076"/>
        <pc:sldMkLst>
          <pc:docMk/>
          <pc:sldMk cId="138421818" sldId="343"/>
        </pc:sldMkLst>
        <pc:spChg chg="add mod">
          <ac:chgData name="jefersson rodriguez" userId="4270abc43360f657" providerId="Windows Live" clId="Web-{DE6C7C13-0A2D-4C62-A5ED-A105CA1C2083}" dt="2019-07-02T04:38:52.041" v="248" actId="1076"/>
          <ac:spMkLst>
            <pc:docMk/>
            <pc:sldMk cId="138421818" sldId="343"/>
            <ac:spMk id="3" creationId="{71C030D4-9312-4113-B6B1-79ED869BCE27}"/>
          </ac:spMkLst>
        </pc:spChg>
        <pc:spChg chg="add">
          <ac:chgData name="jefersson rodriguez" userId="4270abc43360f657" providerId="Windows Live" clId="Web-{DE6C7C13-0A2D-4C62-A5ED-A105CA1C2083}" dt="2019-07-02T04:38:38.166" v="244"/>
          <ac:spMkLst>
            <pc:docMk/>
            <pc:sldMk cId="138421818" sldId="343"/>
            <ac:spMk id="9" creationId="{D4771268-CB57-404A-9271-370EB28F6090}"/>
          </ac:spMkLst>
        </pc:spChg>
        <pc:picChg chg="add mod">
          <ac:chgData name="jefersson rodriguez" userId="4270abc43360f657" providerId="Windows Live" clId="Web-{DE6C7C13-0A2D-4C62-A5ED-A105CA1C2083}" dt="2019-07-02T04:38:38.166" v="244"/>
          <ac:picMkLst>
            <pc:docMk/>
            <pc:sldMk cId="138421818" sldId="343"/>
            <ac:picMk id="4" creationId="{0BEE1600-EF5C-4524-91A6-B3A518D27B0E}"/>
          </ac:picMkLst>
        </pc:picChg>
      </pc:sldChg>
      <pc:sldChg chg="addSp modSp new mod setBg">
        <pc:chgData name="jefersson rodriguez" userId="4270abc43360f657" providerId="Windows Live" clId="Web-{DE6C7C13-0A2D-4C62-A5ED-A105CA1C2083}" dt="2019-07-02T04:39:42.932" v="274" actId="20577"/>
        <pc:sldMkLst>
          <pc:docMk/>
          <pc:sldMk cId="1961050598" sldId="344"/>
        </pc:sldMkLst>
        <pc:spChg chg="add mod">
          <ac:chgData name="jefersson rodriguez" userId="4270abc43360f657" providerId="Windows Live" clId="Web-{DE6C7C13-0A2D-4C62-A5ED-A105CA1C2083}" dt="2019-07-02T04:39:42.932" v="274" actId="20577"/>
          <ac:spMkLst>
            <pc:docMk/>
            <pc:sldMk cId="1961050598" sldId="344"/>
            <ac:spMk id="3" creationId="{9ED0179F-DE37-4CF8-AD81-E505C895EB45}"/>
          </ac:spMkLst>
        </pc:spChg>
        <pc:spChg chg="add">
          <ac:chgData name="jefersson rodriguez" userId="4270abc43360f657" providerId="Windows Live" clId="Web-{DE6C7C13-0A2D-4C62-A5ED-A105CA1C2083}" dt="2019-07-02T04:39:27.307" v="251"/>
          <ac:spMkLst>
            <pc:docMk/>
            <pc:sldMk cId="1961050598" sldId="344"/>
            <ac:spMk id="9" creationId="{D12DDE76-C203-4047-9998-63900085B5E8}"/>
          </ac:spMkLst>
        </pc:spChg>
        <pc:picChg chg="add mod">
          <ac:chgData name="jefersson rodriguez" userId="4270abc43360f657" providerId="Windows Live" clId="Web-{DE6C7C13-0A2D-4C62-A5ED-A105CA1C2083}" dt="2019-07-02T04:39:30.572" v="252" actId="1076"/>
          <ac:picMkLst>
            <pc:docMk/>
            <pc:sldMk cId="1961050598" sldId="344"/>
            <ac:picMk id="4" creationId="{CCD3A442-7B54-47C3-9D64-8C8C6C57ECD1}"/>
          </ac:picMkLst>
        </pc:picChg>
      </pc:sldChg>
      <pc:sldChg chg="addSp delSp modSp new">
        <pc:chgData name="jefersson rodriguez" userId="4270abc43360f657" providerId="Windows Live" clId="Web-{DE6C7C13-0A2D-4C62-A5ED-A105CA1C2083}" dt="2019-07-02T04:51:58.155" v="418" actId="14100"/>
        <pc:sldMkLst>
          <pc:docMk/>
          <pc:sldMk cId="3675610750" sldId="345"/>
        </pc:sldMkLst>
        <pc:spChg chg="add mod">
          <ac:chgData name="jefersson rodriguez" userId="4270abc43360f657" providerId="Windows Live" clId="Web-{DE6C7C13-0A2D-4C62-A5ED-A105CA1C2083}" dt="2019-07-02T04:51:26.514" v="410" actId="20577"/>
          <ac:spMkLst>
            <pc:docMk/>
            <pc:sldMk cId="3675610750" sldId="345"/>
            <ac:spMk id="3" creationId="{13ECDAD6-BB75-46E5-B827-17864EB6B3C5}"/>
          </ac:spMkLst>
        </pc:spChg>
        <pc:picChg chg="add del mod">
          <ac:chgData name="jefersson rodriguez" userId="4270abc43360f657" providerId="Windows Live" clId="Web-{DE6C7C13-0A2D-4C62-A5ED-A105CA1C2083}" dt="2019-07-02T04:51:23.702" v="409"/>
          <ac:picMkLst>
            <pc:docMk/>
            <pc:sldMk cId="3675610750" sldId="345"/>
            <ac:picMk id="4" creationId="{E60ACA80-83EC-453A-8079-794356EB510A}"/>
          </ac:picMkLst>
        </pc:picChg>
        <pc:picChg chg="add mod">
          <ac:chgData name="jefersson rodriguez" userId="4270abc43360f657" providerId="Windows Live" clId="Web-{DE6C7C13-0A2D-4C62-A5ED-A105CA1C2083}" dt="2019-07-02T04:51:58.155" v="418" actId="14100"/>
          <ac:picMkLst>
            <pc:docMk/>
            <pc:sldMk cId="3675610750" sldId="345"/>
            <ac:picMk id="6" creationId="{9C8AD1E9-7A32-4517-9CE0-9D41CF0DFD6D}"/>
          </ac:picMkLst>
        </pc:picChg>
      </pc:sldChg>
      <pc:sldChg chg="addSp modSp new">
        <pc:chgData name="jefersson rodriguez" userId="4270abc43360f657" providerId="Windows Live" clId="Web-{DE6C7C13-0A2D-4C62-A5ED-A105CA1C2083}" dt="2019-07-02T04:52:24.937" v="448" actId="20577"/>
        <pc:sldMkLst>
          <pc:docMk/>
          <pc:sldMk cId="1560624410" sldId="346"/>
        </pc:sldMkLst>
        <pc:spChg chg="add mod">
          <ac:chgData name="jefersson rodriguez" userId="4270abc43360f657" providerId="Windows Live" clId="Web-{DE6C7C13-0A2D-4C62-A5ED-A105CA1C2083}" dt="2019-07-02T04:43:30.043" v="355" actId="20577"/>
          <ac:spMkLst>
            <pc:docMk/>
            <pc:sldMk cId="1560624410" sldId="346"/>
            <ac:spMk id="3" creationId="{E5A23C0D-0A02-48A1-8A8E-BDCEE3AFACA5}"/>
          </ac:spMkLst>
        </pc:spChg>
        <pc:spChg chg="add mod">
          <ac:chgData name="jefersson rodriguez" userId="4270abc43360f657" providerId="Windows Live" clId="Web-{DE6C7C13-0A2D-4C62-A5ED-A105CA1C2083}" dt="2019-07-02T04:52:24.937" v="448" actId="20577"/>
          <ac:spMkLst>
            <pc:docMk/>
            <pc:sldMk cId="1560624410" sldId="346"/>
            <ac:spMk id="7" creationId="{8C56C80D-8FC9-402D-8940-30EFEF4FAFC4}"/>
          </ac:spMkLst>
        </pc:spChg>
        <pc:picChg chg="add mod">
          <ac:chgData name="jefersson rodriguez" userId="4270abc43360f657" providerId="Windows Live" clId="Web-{DE6C7C13-0A2D-4C62-A5ED-A105CA1C2083}" dt="2019-07-02T04:51:38.999" v="414" actId="1076"/>
          <ac:picMkLst>
            <pc:docMk/>
            <pc:sldMk cId="1560624410" sldId="346"/>
            <ac:picMk id="4" creationId="{81AAA726-F0B4-46E8-81DB-8DEEB6F7ADFF}"/>
          </ac:picMkLst>
        </pc:picChg>
      </pc:sldChg>
      <pc:sldChg chg="addSp modSp new">
        <pc:chgData name="jefersson rodriguez" userId="4270abc43360f657" providerId="Windows Live" clId="Web-{DE6C7C13-0A2D-4C62-A5ED-A105CA1C2083}" dt="2019-07-02T04:53:11.171" v="502" actId="14100"/>
        <pc:sldMkLst>
          <pc:docMk/>
          <pc:sldMk cId="2608392117" sldId="347"/>
        </pc:sldMkLst>
        <pc:spChg chg="add mod">
          <ac:chgData name="jefersson rodriguez" userId="4270abc43360f657" providerId="Windows Live" clId="Web-{DE6C7C13-0A2D-4C62-A5ED-A105CA1C2083}" dt="2019-07-02T04:52:42.406" v="496" actId="20577"/>
          <ac:spMkLst>
            <pc:docMk/>
            <pc:sldMk cId="2608392117" sldId="347"/>
            <ac:spMk id="3" creationId="{161484A2-017C-494E-AAA9-73B2C5109E36}"/>
          </ac:spMkLst>
        </pc:spChg>
        <pc:picChg chg="add mod">
          <ac:chgData name="jefersson rodriguez" userId="4270abc43360f657" providerId="Windows Live" clId="Web-{DE6C7C13-0A2D-4C62-A5ED-A105CA1C2083}" dt="2019-07-02T04:53:11.171" v="502" actId="14100"/>
          <ac:picMkLst>
            <pc:docMk/>
            <pc:sldMk cId="2608392117" sldId="347"/>
            <ac:picMk id="4" creationId="{4427CB5B-E4FA-447A-AE8C-9895BD6C1B84}"/>
          </ac:picMkLst>
        </pc:picChg>
      </pc:sldChg>
      <pc:sldChg chg="addSp modSp new">
        <pc:chgData name="jefersson rodriguez" userId="4270abc43360f657" providerId="Windows Live" clId="Web-{DE6C7C13-0A2D-4C62-A5ED-A105CA1C2083}" dt="2019-07-02T04:53:42.390" v="526" actId="20577"/>
        <pc:sldMkLst>
          <pc:docMk/>
          <pc:sldMk cId="834550868" sldId="348"/>
        </pc:sldMkLst>
        <pc:spChg chg="add mod">
          <ac:chgData name="jefersson rodriguez" userId="4270abc43360f657" providerId="Windows Live" clId="Web-{DE6C7C13-0A2D-4C62-A5ED-A105CA1C2083}" dt="2019-07-02T04:53:42.390" v="526" actId="20577"/>
          <ac:spMkLst>
            <pc:docMk/>
            <pc:sldMk cId="834550868" sldId="348"/>
            <ac:spMk id="3" creationId="{3C43F81F-3AC3-40E7-9BE6-C30149A04804}"/>
          </ac:spMkLst>
        </pc:spChg>
      </pc:sldChg>
      <pc:sldChg chg="addSp modSp new">
        <pc:chgData name="jefersson rodriguez" userId="4270abc43360f657" providerId="Windows Live" clId="Web-{DE6C7C13-0A2D-4C62-A5ED-A105CA1C2083}" dt="2019-07-02T04:54:03.250" v="566" actId="20577"/>
        <pc:sldMkLst>
          <pc:docMk/>
          <pc:sldMk cId="3424803129" sldId="349"/>
        </pc:sldMkLst>
        <pc:spChg chg="add mod">
          <ac:chgData name="jefersson rodriguez" userId="4270abc43360f657" providerId="Windows Live" clId="Web-{DE6C7C13-0A2D-4C62-A5ED-A105CA1C2083}" dt="2019-07-02T04:54:03.250" v="566" actId="20577"/>
          <ac:spMkLst>
            <pc:docMk/>
            <pc:sldMk cId="3424803129" sldId="349"/>
            <ac:spMk id="3" creationId="{4B58BE5F-099B-4C28-819D-6960D858E963}"/>
          </ac:spMkLst>
        </pc:spChg>
      </pc:sldChg>
      <pc:sldChg chg="addSp delSp modSp new">
        <pc:chgData name="jefersson rodriguez" userId="4270abc43360f657" providerId="Windows Live" clId="Web-{DE6C7C13-0A2D-4C62-A5ED-A105CA1C2083}" dt="2019-07-02T04:56:47.313" v="619" actId="1076"/>
        <pc:sldMkLst>
          <pc:docMk/>
          <pc:sldMk cId="1671282268" sldId="350"/>
        </pc:sldMkLst>
        <pc:spChg chg="add del mod">
          <ac:chgData name="jefersson rodriguez" userId="4270abc43360f657" providerId="Windows Live" clId="Web-{DE6C7C13-0A2D-4C62-A5ED-A105CA1C2083}" dt="2019-07-02T04:55:57.829" v="597"/>
          <ac:spMkLst>
            <pc:docMk/>
            <pc:sldMk cId="1671282268" sldId="350"/>
            <ac:spMk id="3" creationId="{0773757B-D5CE-4CA7-B600-09EFC4ADA516}"/>
          </ac:spMkLst>
        </pc:spChg>
        <pc:spChg chg="add mod">
          <ac:chgData name="jefersson rodriguez" userId="4270abc43360f657" providerId="Windows Live" clId="Web-{DE6C7C13-0A2D-4C62-A5ED-A105CA1C2083}" dt="2019-07-02T04:56:08.688" v="610" actId="20577"/>
          <ac:spMkLst>
            <pc:docMk/>
            <pc:sldMk cId="1671282268" sldId="350"/>
            <ac:spMk id="5" creationId="{19DB148A-16B0-4C4E-8FBD-3F77388111CF}"/>
          </ac:spMkLst>
        </pc:spChg>
        <pc:picChg chg="add mod">
          <ac:chgData name="jefersson rodriguez" userId="4270abc43360f657" providerId="Windows Live" clId="Web-{DE6C7C13-0A2D-4C62-A5ED-A105CA1C2083}" dt="2019-07-02T04:56:47.313" v="619" actId="1076"/>
          <ac:picMkLst>
            <pc:docMk/>
            <pc:sldMk cId="1671282268" sldId="350"/>
            <ac:picMk id="6" creationId="{ECAF04C1-DB56-4669-BDF4-8AC9E48D2F5C}"/>
          </ac:picMkLst>
        </pc:picChg>
      </pc:sldChg>
      <pc:sldChg chg="addSp modSp new">
        <pc:chgData name="jefersson rodriguez" userId="4270abc43360f657" providerId="Windows Live" clId="Web-{DE6C7C13-0A2D-4C62-A5ED-A105CA1C2083}" dt="2019-07-02T04:57:05.720" v="622" actId="14100"/>
        <pc:sldMkLst>
          <pc:docMk/>
          <pc:sldMk cId="3569900381" sldId="351"/>
        </pc:sldMkLst>
        <pc:picChg chg="add mod">
          <ac:chgData name="jefersson rodriguez" userId="4270abc43360f657" providerId="Windows Live" clId="Web-{DE6C7C13-0A2D-4C62-A5ED-A105CA1C2083}" dt="2019-07-02T04:57:05.720" v="622" actId="14100"/>
          <ac:picMkLst>
            <pc:docMk/>
            <pc:sldMk cId="3569900381" sldId="351"/>
            <ac:picMk id="2" creationId="{E952E9BF-9F31-4908-BD92-730554FC5186}"/>
          </ac:picMkLst>
        </pc:picChg>
      </pc:sldChg>
      <pc:sldChg chg="addSp delSp modSp new">
        <pc:chgData name="jefersson rodriguez" userId="4270abc43360f657" providerId="Windows Live" clId="Web-{DE6C7C13-0A2D-4C62-A5ED-A105CA1C2083}" dt="2019-07-02T04:58:14.580" v="629" actId="1076"/>
        <pc:sldMkLst>
          <pc:docMk/>
          <pc:sldMk cId="4085080259" sldId="352"/>
        </pc:sldMkLst>
        <pc:picChg chg="add del mod">
          <ac:chgData name="jefersson rodriguez" userId="4270abc43360f657" providerId="Windows Live" clId="Web-{DE6C7C13-0A2D-4C62-A5ED-A105CA1C2083}" dt="2019-07-02T04:57:50.283" v="625"/>
          <ac:picMkLst>
            <pc:docMk/>
            <pc:sldMk cId="4085080259" sldId="352"/>
            <ac:picMk id="3" creationId="{66BB6C17-E2AB-4CC5-97CC-6E9B09B0B9E4}"/>
          </ac:picMkLst>
        </pc:picChg>
        <pc:picChg chg="add mod">
          <ac:chgData name="jefersson rodriguez" userId="4270abc43360f657" providerId="Windows Live" clId="Web-{DE6C7C13-0A2D-4C62-A5ED-A105CA1C2083}" dt="2019-07-02T04:58:14.580" v="629" actId="1076"/>
          <ac:picMkLst>
            <pc:docMk/>
            <pc:sldMk cId="4085080259" sldId="352"/>
            <ac:picMk id="4" creationId="{9F9A4FFC-CC6A-463F-87D2-8547D41510CD}"/>
          </ac:picMkLst>
        </pc:picChg>
      </pc:sldChg>
    </pc:docChg>
  </pc:docChgLst>
  <pc:docChgLst>
    <pc:chgData name="jefersson rodriguez" userId="4270abc43360f657" providerId="Windows Live" clId="Web-{5F5899FE-7DF6-4AE4-B07D-8CA96EC5D9D4}"/>
    <pc:docChg chg="addSld delSld modSld">
      <pc:chgData name="jefersson rodriguez" userId="4270abc43360f657" providerId="Windows Live" clId="Web-{5F5899FE-7DF6-4AE4-B07D-8CA96EC5D9D4}" dt="2019-07-02T13:42:59.301" v="352"/>
      <pc:docMkLst>
        <pc:docMk/>
      </pc:docMkLst>
      <pc:sldChg chg="modSp">
        <pc:chgData name="jefersson rodriguez" userId="4270abc43360f657" providerId="Windows Live" clId="Web-{5F5899FE-7DF6-4AE4-B07D-8CA96EC5D9D4}" dt="2019-07-02T13:20:04.970" v="330" actId="20577"/>
        <pc:sldMkLst>
          <pc:docMk/>
          <pc:sldMk cId="3177226838" sldId="339"/>
        </pc:sldMkLst>
        <pc:spChg chg="mod">
          <ac:chgData name="jefersson rodriguez" userId="4270abc43360f657" providerId="Windows Live" clId="Web-{5F5899FE-7DF6-4AE4-B07D-8CA96EC5D9D4}" dt="2019-07-02T13:20:04.970" v="330" actId="20577"/>
          <ac:spMkLst>
            <pc:docMk/>
            <pc:sldMk cId="3177226838" sldId="339"/>
            <ac:spMk id="6" creationId="{BFD5E4CB-7EE2-4F9A-8A4D-C3D5A30E3BEC}"/>
          </ac:spMkLst>
        </pc:spChg>
      </pc:sldChg>
      <pc:sldChg chg="addSp modSp">
        <pc:chgData name="jefersson rodriguez" userId="4270abc43360f657" providerId="Windows Live" clId="Web-{5F5899FE-7DF6-4AE4-B07D-8CA96EC5D9D4}" dt="2019-07-02T13:16:32.125" v="272" actId="20577"/>
        <pc:sldMkLst>
          <pc:docMk/>
          <pc:sldMk cId="1475549510" sldId="341"/>
        </pc:sldMkLst>
        <pc:spChg chg="add mod">
          <ac:chgData name="jefersson rodriguez" userId="4270abc43360f657" providerId="Windows Live" clId="Web-{5F5899FE-7DF6-4AE4-B07D-8CA96EC5D9D4}" dt="2019-07-02T13:16:32.125" v="272" actId="20577"/>
          <ac:spMkLst>
            <pc:docMk/>
            <pc:sldMk cId="1475549510" sldId="341"/>
            <ac:spMk id="3" creationId="{E232918A-19E6-4AE1-8967-D9A5A0C24A21}"/>
          </ac:spMkLst>
        </pc:spChg>
        <pc:picChg chg="mod">
          <ac:chgData name="jefersson rodriguez" userId="4270abc43360f657" providerId="Windows Live" clId="Web-{5F5899FE-7DF6-4AE4-B07D-8CA96EC5D9D4}" dt="2019-07-02T11:49:01.477" v="128" actId="1076"/>
          <ac:picMkLst>
            <pc:docMk/>
            <pc:sldMk cId="1475549510" sldId="341"/>
            <ac:picMk id="2" creationId="{CE8BF08C-1B5B-42D5-B9C7-0362A048C910}"/>
          </ac:picMkLst>
        </pc:picChg>
      </pc:sldChg>
      <pc:sldChg chg="addSp modSp">
        <pc:chgData name="jefersson rodriguez" userId="4270abc43360f657" providerId="Windows Live" clId="Web-{5F5899FE-7DF6-4AE4-B07D-8CA96EC5D9D4}" dt="2019-07-02T13:40:16.957" v="348" actId="20577"/>
        <pc:sldMkLst>
          <pc:docMk/>
          <pc:sldMk cId="1675591429" sldId="342"/>
        </pc:sldMkLst>
        <pc:spChg chg="add mod">
          <ac:chgData name="jefersson rodriguez" userId="4270abc43360f657" providerId="Windows Live" clId="Web-{5F5899FE-7DF6-4AE4-B07D-8CA96EC5D9D4}" dt="2019-07-02T13:40:16.957" v="348" actId="20577"/>
          <ac:spMkLst>
            <pc:docMk/>
            <pc:sldMk cId="1675591429" sldId="342"/>
            <ac:spMk id="3" creationId="{D74D2DA1-4EF6-4DAF-BEEA-7746596696BB}"/>
          </ac:spMkLst>
        </pc:spChg>
      </pc:sldChg>
      <pc:sldChg chg="addSp delSp modSp del">
        <pc:chgData name="jefersson rodriguez" userId="4270abc43360f657" providerId="Windows Live" clId="Web-{5F5899FE-7DF6-4AE4-B07D-8CA96EC5D9D4}" dt="2019-07-02T13:01:29.311" v="188"/>
        <pc:sldMkLst>
          <pc:docMk/>
          <pc:sldMk cId="834550868" sldId="348"/>
        </pc:sldMkLst>
        <pc:spChg chg="mod">
          <ac:chgData name="jefersson rodriguez" userId="4270abc43360f657" providerId="Windows Live" clId="Web-{5F5899FE-7DF6-4AE4-B07D-8CA96EC5D9D4}" dt="2019-07-02T12:59:10.092" v="174" actId="20577"/>
          <ac:spMkLst>
            <pc:docMk/>
            <pc:sldMk cId="834550868" sldId="348"/>
            <ac:spMk id="3" creationId="{3C43F81F-3AC3-40E7-9BE6-C30149A04804}"/>
          </ac:spMkLst>
        </pc:spChg>
        <pc:spChg chg="add del mod">
          <ac:chgData name="jefersson rodriguez" userId="4270abc43360f657" providerId="Windows Live" clId="Web-{5F5899FE-7DF6-4AE4-B07D-8CA96EC5D9D4}" dt="2019-07-02T12:58:37.685" v="171" actId="1076"/>
          <ac:spMkLst>
            <pc:docMk/>
            <pc:sldMk cId="834550868" sldId="348"/>
            <ac:spMk id="5" creationId="{4004B9DF-EFAF-4F4F-BBCF-F438EF0B11A4}"/>
          </ac:spMkLst>
        </pc:spChg>
        <pc:spChg chg="add del mod">
          <ac:chgData name="jefersson rodriguez" userId="4270abc43360f657" providerId="Windows Live" clId="Web-{5F5899FE-7DF6-4AE4-B07D-8CA96EC5D9D4}" dt="2019-07-02T12:58:32.967" v="167"/>
          <ac:spMkLst>
            <pc:docMk/>
            <pc:sldMk cId="834550868" sldId="348"/>
            <ac:spMk id="8" creationId="{52CF3232-411B-4816-B3E4-3FF2DB080F94}"/>
          </ac:spMkLst>
        </pc:spChg>
        <pc:graphicFrameChg chg="add mod modGraphic">
          <ac:chgData name="jefersson rodriguez" userId="4270abc43360f657" providerId="Windows Live" clId="Web-{5F5899FE-7DF6-4AE4-B07D-8CA96EC5D9D4}" dt="2019-07-02T12:58:56.326" v="173"/>
          <ac:graphicFrameMkLst>
            <pc:docMk/>
            <pc:sldMk cId="834550868" sldId="348"/>
            <ac:graphicFrameMk id="4" creationId="{32394C85-8FC5-4446-B92E-6CE1CE7EF5C0}"/>
          </ac:graphicFrameMkLst>
        </pc:graphicFrameChg>
        <pc:graphicFrameChg chg="add del mod modGraphic">
          <ac:chgData name="jefersson rodriguez" userId="4270abc43360f657" providerId="Windows Live" clId="Web-{5F5899FE-7DF6-4AE4-B07D-8CA96EC5D9D4}" dt="2019-07-02T12:58:32.967" v="168"/>
          <ac:graphicFrameMkLst>
            <pc:docMk/>
            <pc:sldMk cId="834550868" sldId="348"/>
            <ac:graphicFrameMk id="7" creationId="{1F29BFB3-5DF0-4F4F-B3FF-9C533483BD14}"/>
          </ac:graphicFrameMkLst>
        </pc:graphicFrameChg>
      </pc:sldChg>
      <pc:sldChg chg="addSp modSp">
        <pc:chgData name="jefersson rodriguez" userId="4270abc43360f657" providerId="Windows Live" clId="Web-{5F5899FE-7DF6-4AE4-B07D-8CA96EC5D9D4}" dt="2019-07-02T13:07:09.733" v="259" actId="20577"/>
        <pc:sldMkLst>
          <pc:docMk/>
          <pc:sldMk cId="3424803129" sldId="349"/>
        </pc:sldMkLst>
        <pc:spChg chg="mod">
          <ac:chgData name="jefersson rodriguez" userId="4270abc43360f657" providerId="Windows Live" clId="Web-{5F5899FE-7DF6-4AE4-B07D-8CA96EC5D9D4}" dt="2019-07-02T13:07:09.733" v="259" actId="20577"/>
          <ac:spMkLst>
            <pc:docMk/>
            <pc:sldMk cId="3424803129" sldId="349"/>
            <ac:spMk id="3" creationId="{4B58BE5F-099B-4C28-819D-6960D858E963}"/>
          </ac:spMkLst>
        </pc:spChg>
        <pc:spChg chg="add mod">
          <ac:chgData name="jefersson rodriguez" userId="4270abc43360f657" providerId="Windows Live" clId="Web-{5F5899FE-7DF6-4AE4-B07D-8CA96EC5D9D4}" dt="2019-07-02T13:01:05.108" v="186"/>
          <ac:spMkLst>
            <pc:docMk/>
            <pc:sldMk cId="3424803129" sldId="349"/>
            <ac:spMk id="5" creationId="{0861F30D-2A45-4EB3-ABE0-DF7259D09136}"/>
          </ac:spMkLst>
        </pc:spChg>
        <pc:graphicFrameChg chg="add mod modGraphic">
          <ac:chgData name="jefersson rodriguez" userId="4270abc43360f657" providerId="Windows Live" clId="Web-{5F5899FE-7DF6-4AE4-B07D-8CA96EC5D9D4}" dt="2019-07-02T13:01:15.061" v="187"/>
          <ac:graphicFrameMkLst>
            <pc:docMk/>
            <pc:sldMk cId="3424803129" sldId="349"/>
            <ac:graphicFrameMk id="4" creationId="{CDD726A6-8F38-4B4E-AB5D-B450519A41B6}"/>
          </ac:graphicFrameMkLst>
        </pc:graphicFrameChg>
      </pc:sldChg>
      <pc:sldChg chg="addSp modSp add replId">
        <pc:chgData name="jefersson rodriguez" userId="4270abc43360f657" providerId="Windows Live" clId="Web-{5F5899FE-7DF6-4AE4-B07D-8CA96EC5D9D4}" dt="2019-07-02T13:06:42.593" v="252" actId="1076"/>
        <pc:sldMkLst>
          <pc:docMk/>
          <pc:sldMk cId="875271349" sldId="353"/>
        </pc:sldMkLst>
        <pc:spChg chg="mod">
          <ac:chgData name="jefersson rodriguez" userId="4270abc43360f657" providerId="Windows Live" clId="Web-{5F5899FE-7DF6-4AE4-B07D-8CA96EC5D9D4}" dt="2019-07-02T13:06:42.593" v="252" actId="1076"/>
          <ac:spMkLst>
            <pc:docMk/>
            <pc:sldMk cId="875271349" sldId="353"/>
            <ac:spMk id="3" creationId="{3C43F81F-3AC3-40E7-9BE6-C30149A04804}"/>
          </ac:spMkLst>
        </pc:spChg>
        <pc:spChg chg="add mod">
          <ac:chgData name="jefersson rodriguez" userId="4270abc43360f657" providerId="Windows Live" clId="Web-{5F5899FE-7DF6-4AE4-B07D-8CA96EC5D9D4}" dt="2019-07-02T12:59:27.951" v="178"/>
          <ac:spMkLst>
            <pc:docMk/>
            <pc:sldMk cId="875271349" sldId="353"/>
            <ac:spMk id="5" creationId="{E9D363DA-00B4-47D0-AE49-9C9EDFC26381}"/>
          </ac:spMkLst>
        </pc:spChg>
        <pc:graphicFrameChg chg="add mod modGraphic">
          <ac:chgData name="jefersson rodriguez" userId="4270abc43360f657" providerId="Windows Live" clId="Web-{5F5899FE-7DF6-4AE4-B07D-8CA96EC5D9D4}" dt="2019-07-02T12:59:33.357" v="179"/>
          <ac:graphicFrameMkLst>
            <pc:docMk/>
            <pc:sldMk cId="875271349" sldId="353"/>
            <ac:graphicFrameMk id="4" creationId="{5CB3BE61-D796-427D-A219-0F93399AB6EB}"/>
          </ac:graphicFrameMkLst>
        </pc:graphicFrameChg>
      </pc:sldChg>
      <pc:sldChg chg="addSp modSp add replId">
        <pc:chgData name="jefersson rodriguez" userId="4270abc43360f657" providerId="Windows Live" clId="Web-{5F5899FE-7DF6-4AE4-B07D-8CA96EC5D9D4}" dt="2019-07-02T13:07:01.655" v="255" actId="20577"/>
        <pc:sldMkLst>
          <pc:docMk/>
          <pc:sldMk cId="1296785194" sldId="354"/>
        </pc:sldMkLst>
        <pc:spChg chg="mod">
          <ac:chgData name="jefersson rodriguez" userId="4270abc43360f657" providerId="Windows Live" clId="Web-{5F5899FE-7DF6-4AE4-B07D-8CA96EC5D9D4}" dt="2019-07-02T13:07:01.655" v="255" actId="20577"/>
          <ac:spMkLst>
            <pc:docMk/>
            <pc:sldMk cId="1296785194" sldId="354"/>
            <ac:spMk id="3" creationId="{3C43F81F-3AC3-40E7-9BE6-C30149A04804}"/>
          </ac:spMkLst>
        </pc:spChg>
        <pc:spChg chg="add mod">
          <ac:chgData name="jefersson rodriguez" userId="4270abc43360f657" providerId="Windows Live" clId="Web-{5F5899FE-7DF6-4AE4-B07D-8CA96EC5D9D4}" dt="2019-07-02T13:00:46.248" v="182"/>
          <ac:spMkLst>
            <pc:docMk/>
            <pc:sldMk cId="1296785194" sldId="354"/>
            <ac:spMk id="5" creationId="{D7EC0E70-8AF1-432F-83A5-19687E95CAEE}"/>
          </ac:spMkLst>
        </pc:spChg>
        <pc:graphicFrameChg chg="add mod modGraphic">
          <ac:chgData name="jefersson rodriguez" userId="4270abc43360f657" providerId="Windows Live" clId="Web-{5F5899FE-7DF6-4AE4-B07D-8CA96EC5D9D4}" dt="2019-07-02T13:00:51.842" v="183"/>
          <ac:graphicFrameMkLst>
            <pc:docMk/>
            <pc:sldMk cId="1296785194" sldId="354"/>
            <ac:graphicFrameMk id="4" creationId="{3D039FFE-7781-4AEB-BC19-F9B53CBAE56B}"/>
          </ac:graphicFrameMkLst>
        </pc:graphicFrameChg>
      </pc:sldChg>
      <pc:sldChg chg="addSp delSp modSp add replId">
        <pc:chgData name="jefersson rodriguez" userId="4270abc43360f657" providerId="Windows Live" clId="Web-{5F5899FE-7DF6-4AE4-B07D-8CA96EC5D9D4}" dt="2019-07-02T13:06:06.405" v="231" actId="20577"/>
        <pc:sldMkLst>
          <pc:docMk/>
          <pc:sldMk cId="632042921" sldId="355"/>
        </pc:sldMkLst>
        <pc:spChg chg="mod">
          <ac:chgData name="jefersson rodriguez" userId="4270abc43360f657" providerId="Windows Live" clId="Web-{5F5899FE-7DF6-4AE4-B07D-8CA96EC5D9D4}" dt="2019-07-02T13:06:06.405" v="231" actId="20577"/>
          <ac:spMkLst>
            <pc:docMk/>
            <pc:sldMk cId="632042921" sldId="355"/>
            <ac:spMk id="3" creationId="{3C43F81F-3AC3-40E7-9BE6-C30149A04804}"/>
          </ac:spMkLst>
        </pc:spChg>
        <pc:spChg chg="add mod">
          <ac:chgData name="jefersson rodriguez" userId="4270abc43360f657" providerId="Windows Live" clId="Web-{5F5899FE-7DF6-4AE4-B07D-8CA96EC5D9D4}" dt="2019-07-02T13:04:08.655" v="213" actId="1076"/>
          <ac:spMkLst>
            <pc:docMk/>
            <pc:sldMk cId="632042921" sldId="355"/>
            <ac:spMk id="7" creationId="{DC1BD48B-F8A3-48B0-9D21-EC110FF8CEA9}"/>
          </ac:spMkLst>
        </pc:spChg>
        <pc:graphicFrameChg chg="del">
          <ac:chgData name="jefersson rodriguez" userId="4270abc43360f657" providerId="Windows Live" clId="Web-{5F5899FE-7DF6-4AE4-B07D-8CA96EC5D9D4}" dt="2019-07-02T13:02:11.811" v="200"/>
          <ac:graphicFrameMkLst>
            <pc:docMk/>
            <pc:sldMk cId="632042921" sldId="355"/>
            <ac:graphicFrameMk id="4" creationId="{5CB3BE61-D796-427D-A219-0F93399AB6EB}"/>
          </ac:graphicFrameMkLst>
        </pc:graphicFrameChg>
        <pc:graphicFrameChg chg="add mod modGraphic">
          <ac:chgData name="jefersson rodriguez" userId="4270abc43360f657" providerId="Windows Live" clId="Web-{5F5899FE-7DF6-4AE4-B07D-8CA96EC5D9D4}" dt="2019-07-02T13:04:21.639" v="216"/>
          <ac:graphicFrameMkLst>
            <pc:docMk/>
            <pc:sldMk cId="632042921" sldId="355"/>
            <ac:graphicFrameMk id="6" creationId="{6E3C7755-9CE6-43B2-AE9E-84E25D23449E}"/>
          </ac:graphicFrameMkLst>
        </pc:graphicFrameChg>
      </pc:sldChg>
      <pc:sldChg chg="addSp delSp modSp add replId">
        <pc:chgData name="jefersson rodriguez" userId="4270abc43360f657" providerId="Windows Live" clId="Web-{5F5899FE-7DF6-4AE4-B07D-8CA96EC5D9D4}" dt="2019-07-02T13:06:14.202" v="236" actId="20577"/>
        <pc:sldMkLst>
          <pc:docMk/>
          <pc:sldMk cId="482204252" sldId="356"/>
        </pc:sldMkLst>
        <pc:spChg chg="mod">
          <ac:chgData name="jefersson rodriguez" userId="4270abc43360f657" providerId="Windows Live" clId="Web-{5F5899FE-7DF6-4AE4-B07D-8CA96EC5D9D4}" dt="2019-07-02T13:06:14.202" v="236" actId="20577"/>
          <ac:spMkLst>
            <pc:docMk/>
            <pc:sldMk cId="482204252" sldId="356"/>
            <ac:spMk id="3" creationId="{3C43F81F-3AC3-40E7-9BE6-C30149A04804}"/>
          </ac:spMkLst>
        </pc:spChg>
        <pc:spChg chg="add mod">
          <ac:chgData name="jefersson rodriguez" userId="4270abc43360f657" providerId="Windows Live" clId="Web-{5F5899FE-7DF6-4AE4-B07D-8CA96EC5D9D4}" dt="2019-07-02T13:04:54.764" v="221" actId="1076"/>
          <ac:spMkLst>
            <pc:docMk/>
            <pc:sldMk cId="482204252" sldId="356"/>
            <ac:spMk id="7" creationId="{72F8EC71-B26F-426A-83AE-903992BE3285}"/>
          </ac:spMkLst>
        </pc:spChg>
        <pc:spChg chg="add mod">
          <ac:chgData name="jefersson rodriguez" userId="4270abc43360f657" providerId="Windows Live" clId="Web-{5F5899FE-7DF6-4AE4-B07D-8CA96EC5D9D4}" dt="2019-07-02T13:05:20.952" v="227"/>
          <ac:spMkLst>
            <pc:docMk/>
            <pc:sldMk cId="482204252" sldId="356"/>
            <ac:spMk id="10" creationId="{DE711250-F473-4228-A68E-D2EB8B12E445}"/>
          </ac:spMkLst>
        </pc:spChg>
        <pc:graphicFrameChg chg="del mod modGraphic">
          <ac:chgData name="jefersson rodriguez" userId="4270abc43360f657" providerId="Windows Live" clId="Web-{5F5899FE-7DF6-4AE4-B07D-8CA96EC5D9D4}" dt="2019-07-02T13:02:09.186" v="199"/>
          <ac:graphicFrameMkLst>
            <pc:docMk/>
            <pc:sldMk cId="482204252" sldId="356"/>
            <ac:graphicFrameMk id="4" creationId="{5CB3BE61-D796-427D-A219-0F93399AB6EB}"/>
          </ac:graphicFrameMkLst>
        </pc:graphicFrameChg>
        <pc:graphicFrameChg chg="add del mod modGraphic">
          <ac:chgData name="jefersson rodriguez" userId="4270abc43360f657" providerId="Windows Live" clId="Web-{5F5899FE-7DF6-4AE4-B07D-8CA96EC5D9D4}" dt="2019-07-02T13:05:18.796" v="224"/>
          <ac:graphicFrameMkLst>
            <pc:docMk/>
            <pc:sldMk cId="482204252" sldId="356"/>
            <ac:graphicFrameMk id="6" creationId="{146D75C2-9E24-419F-ADB2-E9EDADEEC0A5}"/>
          </ac:graphicFrameMkLst>
        </pc:graphicFrameChg>
        <pc:graphicFrameChg chg="add mod modGraphic">
          <ac:chgData name="jefersson rodriguez" userId="4270abc43360f657" providerId="Windows Live" clId="Web-{5F5899FE-7DF6-4AE4-B07D-8CA96EC5D9D4}" dt="2019-07-02T13:05:47.530" v="228"/>
          <ac:graphicFrameMkLst>
            <pc:docMk/>
            <pc:sldMk cId="482204252" sldId="356"/>
            <ac:graphicFrameMk id="9" creationId="{40CE97EA-C5D7-4FAD-A08B-CCDE1A4550AF}"/>
          </ac:graphicFrameMkLst>
        </pc:graphicFrameChg>
      </pc:sldChg>
      <pc:sldChg chg="addSp delSp modSp add replId">
        <pc:chgData name="jefersson rodriguez" userId="4270abc43360f657" providerId="Windows Live" clId="Web-{5F5899FE-7DF6-4AE4-B07D-8CA96EC5D9D4}" dt="2019-07-02T13:42:59.301" v="352"/>
        <pc:sldMkLst>
          <pc:docMk/>
          <pc:sldMk cId="2606181134" sldId="357"/>
        </pc:sldMkLst>
        <pc:spChg chg="mod">
          <ac:chgData name="jefersson rodriguez" userId="4270abc43360f657" providerId="Windows Live" clId="Web-{5F5899FE-7DF6-4AE4-B07D-8CA96EC5D9D4}" dt="2019-07-02T13:06:18.374" v="239" actId="20577"/>
          <ac:spMkLst>
            <pc:docMk/>
            <pc:sldMk cId="2606181134" sldId="357"/>
            <ac:spMk id="3" creationId="{3C43F81F-3AC3-40E7-9BE6-C30149A04804}"/>
          </ac:spMkLst>
        </pc:spChg>
        <pc:spChg chg="add mod">
          <ac:chgData name="jefersson rodriguez" userId="4270abc43360f657" providerId="Windows Live" clId="Web-{5F5899FE-7DF6-4AE4-B07D-8CA96EC5D9D4}" dt="2019-07-02T13:08:50.562" v="264"/>
          <ac:spMkLst>
            <pc:docMk/>
            <pc:sldMk cId="2606181134" sldId="357"/>
            <ac:spMk id="7" creationId="{CF32539C-3B9F-411C-A244-F11D2B83277C}"/>
          </ac:spMkLst>
        </pc:spChg>
        <pc:spChg chg="add mod">
          <ac:chgData name="jefersson rodriguez" userId="4270abc43360f657" providerId="Windows Live" clId="Web-{5F5899FE-7DF6-4AE4-B07D-8CA96EC5D9D4}" dt="2019-07-02T13:09:04.281" v="270"/>
          <ac:spMkLst>
            <pc:docMk/>
            <pc:sldMk cId="2606181134" sldId="357"/>
            <ac:spMk id="10" creationId="{CE48DD16-46B4-476E-92D5-4033892B5F2B}"/>
          </ac:spMkLst>
        </pc:spChg>
        <pc:graphicFrameChg chg="del">
          <ac:chgData name="jefersson rodriguez" userId="4270abc43360f657" providerId="Windows Live" clId="Web-{5F5899FE-7DF6-4AE4-B07D-8CA96EC5D9D4}" dt="2019-07-02T13:02:15.014" v="201"/>
          <ac:graphicFrameMkLst>
            <pc:docMk/>
            <pc:sldMk cId="2606181134" sldId="357"/>
            <ac:graphicFrameMk id="4" creationId="{5CB3BE61-D796-427D-A219-0F93399AB6EB}"/>
          </ac:graphicFrameMkLst>
        </pc:graphicFrameChg>
        <pc:graphicFrameChg chg="add del mod modGraphic">
          <ac:chgData name="jefersson rodriguez" userId="4270abc43360f657" providerId="Windows Live" clId="Web-{5F5899FE-7DF6-4AE4-B07D-8CA96EC5D9D4}" dt="2019-07-02T13:09:02.421" v="267"/>
          <ac:graphicFrameMkLst>
            <pc:docMk/>
            <pc:sldMk cId="2606181134" sldId="357"/>
            <ac:graphicFrameMk id="6" creationId="{EEAEA2F0-AD5A-4E45-9423-0B258DA1BC66}"/>
          </ac:graphicFrameMkLst>
        </pc:graphicFrameChg>
        <pc:graphicFrameChg chg="add mod modGraphic">
          <ac:chgData name="jefersson rodriguez" userId="4270abc43360f657" providerId="Windows Live" clId="Web-{5F5899FE-7DF6-4AE4-B07D-8CA96EC5D9D4}" dt="2019-07-02T13:42:59.301" v="352"/>
          <ac:graphicFrameMkLst>
            <pc:docMk/>
            <pc:sldMk cId="2606181134" sldId="357"/>
            <ac:graphicFrameMk id="9" creationId="{907989D3-AD26-4E68-A8BF-7D48E1B96B1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3/07/2019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3/07/2019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03/07/2019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03/07/2019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806735"/>
            <a:ext cx="594099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accent5">
                    <a:lumMod val="75000"/>
                  </a:schemeClr>
                </a:solidFill>
              </a:rPr>
              <a:t>Tecnólogo Análisis y Desarrollo de Sistemas de Información</a:t>
            </a:r>
          </a:p>
        </p:txBody>
      </p:sp>
      <p:sp>
        <p:nvSpPr>
          <p:cNvPr id="3" name="CuadroTexto 2"/>
          <p:cNvSpPr txBox="1"/>
          <p:nvPr/>
        </p:nvSpPr>
        <p:spPr>
          <a:xfrm rot="20360604">
            <a:off x="-108915" y="2031414"/>
            <a:ext cx="9592517" cy="5173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ECDAD6-BB75-46E5-B827-17864EB6B3C5}"/>
              </a:ext>
            </a:extLst>
          </p:cNvPr>
          <p:cNvSpPr txBox="1"/>
          <p:nvPr/>
        </p:nvSpPr>
        <p:spPr>
          <a:xfrm>
            <a:off x="2793765" y="395380"/>
            <a:ext cx="96732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6000" cap="all" dirty="0">
                <a:latin typeface="Rockwell Condensed"/>
              </a:rPr>
              <a:t>BPMN Pedido    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C8AD1E9-7A32-4517-9CE0-9D41CF0D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6" y="1775335"/>
            <a:ext cx="8612659" cy="47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1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A23C0D-0A02-48A1-8A8E-BDCEE3AFACA5}"/>
              </a:ext>
            </a:extLst>
          </p:cNvPr>
          <p:cNvSpPr txBox="1"/>
          <p:nvPr/>
        </p:nvSpPr>
        <p:spPr>
          <a:xfrm>
            <a:off x="582828" y="818461"/>
            <a:ext cx="96732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s-ES" sz="6000" cap="all" dirty="0">
              <a:latin typeface="Rockwell Condensed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1AAA726-F0B4-46E8-81DB-8DEEB6F7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1" y="1693182"/>
            <a:ext cx="8138983" cy="4872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56C80D-8FC9-402D-8940-30EFEF4FAFC4}"/>
              </a:ext>
            </a:extLst>
          </p:cNvPr>
          <p:cNvSpPr txBox="1"/>
          <p:nvPr/>
        </p:nvSpPr>
        <p:spPr>
          <a:xfrm>
            <a:off x="1617998" y="310629"/>
            <a:ext cx="96732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6000" cap="all" dirty="0">
                <a:latin typeface="Rockwell Condensed"/>
              </a:rPr>
              <a:t>BPMN RECIBE PEDIDO     </a:t>
            </a:r>
          </a:p>
        </p:txBody>
      </p:sp>
    </p:spTree>
    <p:extLst>
      <p:ext uri="{BB962C8B-B14F-4D97-AF65-F5344CB8AC3E}">
        <p14:creationId xmlns:p14="http://schemas.microsoft.com/office/powerpoint/2010/main" val="156062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1484A2-017C-494E-AAA9-73B2C5109E36}"/>
              </a:ext>
            </a:extLst>
          </p:cNvPr>
          <p:cNvSpPr txBox="1"/>
          <p:nvPr/>
        </p:nvSpPr>
        <p:spPr>
          <a:xfrm>
            <a:off x="2261503" y="409028"/>
            <a:ext cx="539489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6000" cap="all" dirty="0">
                <a:latin typeface="Rockwell Condensed"/>
              </a:rPr>
              <a:t>BPMN SISTEMA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27CB5B-E4FA-447A-AE8C-9895BD6C1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6" y="1867112"/>
            <a:ext cx="8138983" cy="47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9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43F81F-3AC3-40E7-9BE6-C30149A04804}"/>
              </a:ext>
            </a:extLst>
          </p:cNvPr>
          <p:cNvSpPr txBox="1"/>
          <p:nvPr/>
        </p:nvSpPr>
        <p:spPr>
          <a:xfrm>
            <a:off x="0" y="433754"/>
            <a:ext cx="96732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6000" cap="all" dirty="0">
                <a:latin typeface="Rockwell Condensed"/>
              </a:rPr>
              <a:t>REQUERIMIENTOS </a:t>
            </a:r>
            <a:r>
              <a:rPr lang="es-ES" sz="6000" cap="all" dirty="0" smtClean="0">
                <a:latin typeface="Rockwell Condensed"/>
              </a:rPr>
              <a:t>FUNCIONALES 1</a:t>
            </a:r>
            <a:r>
              <a:rPr lang="es-ES" sz="6000" cap="all" dirty="0">
                <a:latin typeface="Rockwell Condensed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363DA-00B4-47D0-AE49-9C9EDFC26381}"/>
              </a:ext>
            </a:extLst>
          </p:cNvPr>
          <p:cNvSpPr txBox="1"/>
          <p:nvPr/>
        </p:nvSpPr>
        <p:spPr>
          <a:xfrm>
            <a:off x="3200400" y="32443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BD48B-F8A3-48B0-9D21-EC110FF8CEA9}"/>
              </a:ext>
            </a:extLst>
          </p:cNvPr>
          <p:cNvSpPr txBox="1"/>
          <p:nvPr/>
        </p:nvSpPr>
        <p:spPr>
          <a:xfrm>
            <a:off x="1143957" y="33112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7761" t="24184" r="29254" b="10511"/>
          <a:stretch/>
        </p:blipFill>
        <p:spPr>
          <a:xfrm>
            <a:off x="1956961" y="1931447"/>
            <a:ext cx="5767672" cy="422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4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43F81F-3AC3-40E7-9BE6-C30149A04804}"/>
              </a:ext>
            </a:extLst>
          </p:cNvPr>
          <p:cNvSpPr txBox="1"/>
          <p:nvPr/>
        </p:nvSpPr>
        <p:spPr>
          <a:xfrm>
            <a:off x="0" y="498393"/>
            <a:ext cx="96732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6000" cap="all" dirty="0">
                <a:latin typeface="Rockwell Condensed"/>
              </a:rPr>
              <a:t>REQUERIMIENTOS </a:t>
            </a:r>
            <a:r>
              <a:rPr lang="es-ES" sz="6000" cap="all" dirty="0" smtClean="0">
                <a:latin typeface="Rockwell Condensed"/>
              </a:rPr>
              <a:t>FUNCIONALES </a:t>
            </a:r>
            <a:r>
              <a:rPr lang="es-ES" sz="6000" cap="all" dirty="0">
                <a:latin typeface="Rockwell Condensed"/>
              </a:rPr>
              <a:t>2 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363DA-00B4-47D0-AE49-9C9EDFC26381}"/>
              </a:ext>
            </a:extLst>
          </p:cNvPr>
          <p:cNvSpPr txBox="1"/>
          <p:nvPr/>
        </p:nvSpPr>
        <p:spPr>
          <a:xfrm>
            <a:off x="3200400" y="32443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8EC71-B26F-426A-83AE-903992BE3285}"/>
              </a:ext>
            </a:extLst>
          </p:cNvPr>
          <p:cNvSpPr txBox="1"/>
          <p:nvPr/>
        </p:nvSpPr>
        <p:spPr>
          <a:xfrm>
            <a:off x="1096132" y="31008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11250-F473-4228-A68E-D2EB8B12E445}"/>
              </a:ext>
            </a:extLst>
          </p:cNvPr>
          <p:cNvSpPr txBox="1"/>
          <p:nvPr/>
        </p:nvSpPr>
        <p:spPr>
          <a:xfrm>
            <a:off x="3200400" y="32443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7861" t="25863" r="29253" b="25112"/>
          <a:stretch/>
        </p:blipFill>
        <p:spPr>
          <a:xfrm>
            <a:off x="1624084" y="2210937"/>
            <a:ext cx="5882186" cy="378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0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43F81F-3AC3-40E7-9BE6-C30149A04804}"/>
              </a:ext>
            </a:extLst>
          </p:cNvPr>
          <p:cNvSpPr txBox="1"/>
          <p:nvPr/>
        </p:nvSpPr>
        <p:spPr>
          <a:xfrm>
            <a:off x="0" y="479952"/>
            <a:ext cx="96732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6000" cap="all" dirty="0">
                <a:latin typeface="Rockwell Condensed"/>
              </a:rPr>
              <a:t>REQUERIMIENTOS </a:t>
            </a:r>
            <a:r>
              <a:rPr lang="es-ES" sz="6000" cap="all" dirty="0" smtClean="0">
                <a:latin typeface="Rockwell Condensed"/>
              </a:rPr>
              <a:t>FUNCIONALES </a:t>
            </a:r>
            <a:r>
              <a:rPr lang="es-ES" sz="6000" cap="all" dirty="0">
                <a:latin typeface="Rockwell Condensed"/>
              </a:rPr>
              <a:t>3 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363DA-00B4-47D0-AE49-9C9EDFC26381}"/>
              </a:ext>
            </a:extLst>
          </p:cNvPr>
          <p:cNvSpPr txBox="1"/>
          <p:nvPr/>
        </p:nvSpPr>
        <p:spPr>
          <a:xfrm>
            <a:off x="3200400" y="32443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2539C-3B9F-411C-A244-F11D2B83277C}"/>
              </a:ext>
            </a:extLst>
          </p:cNvPr>
          <p:cNvSpPr txBox="1"/>
          <p:nvPr/>
        </p:nvSpPr>
        <p:spPr>
          <a:xfrm>
            <a:off x="3200400" y="32443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8DD16-46B4-476E-92D5-4033892B5F2B}"/>
              </a:ext>
            </a:extLst>
          </p:cNvPr>
          <p:cNvSpPr txBox="1"/>
          <p:nvPr/>
        </p:nvSpPr>
        <p:spPr>
          <a:xfrm>
            <a:off x="3200400" y="32443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7911" t="34271" r="29254" b="16352"/>
          <a:stretch/>
        </p:blipFill>
        <p:spPr>
          <a:xfrm>
            <a:off x="1922841" y="2265526"/>
            <a:ext cx="5827595" cy="377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81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43F81F-3AC3-40E7-9BE6-C30149A04804}"/>
              </a:ext>
            </a:extLst>
          </p:cNvPr>
          <p:cNvSpPr txBox="1"/>
          <p:nvPr/>
        </p:nvSpPr>
        <p:spPr>
          <a:xfrm>
            <a:off x="-628" y="424645"/>
            <a:ext cx="96732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400" cap="all" dirty="0">
                <a:latin typeface="Rockwell Condensed"/>
              </a:rPr>
              <a:t>REQUERIMIENTOS </a:t>
            </a:r>
            <a:r>
              <a:rPr lang="es-ES" sz="5400" cap="all" dirty="0" smtClean="0">
                <a:latin typeface="Rockwell Condensed"/>
              </a:rPr>
              <a:t>NO FUNCIONALES </a:t>
            </a:r>
            <a:r>
              <a:rPr lang="es-ES" sz="5400" cap="all" dirty="0">
                <a:latin typeface="Rockwell Condensed"/>
              </a:rPr>
              <a:t>1 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363DA-00B4-47D0-AE49-9C9EDFC26381}"/>
              </a:ext>
            </a:extLst>
          </p:cNvPr>
          <p:cNvSpPr txBox="1"/>
          <p:nvPr/>
        </p:nvSpPr>
        <p:spPr>
          <a:xfrm>
            <a:off x="3200400" y="32443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7911" t="32678" r="29104" b="27501"/>
          <a:stretch/>
        </p:blipFill>
        <p:spPr>
          <a:xfrm>
            <a:off x="1733265" y="2606721"/>
            <a:ext cx="6182436" cy="322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7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43F81F-3AC3-40E7-9BE6-C30149A04804}"/>
              </a:ext>
            </a:extLst>
          </p:cNvPr>
          <p:cNvSpPr txBox="1"/>
          <p:nvPr/>
        </p:nvSpPr>
        <p:spPr>
          <a:xfrm>
            <a:off x="0" y="400566"/>
            <a:ext cx="96732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400" cap="all" dirty="0">
                <a:latin typeface="Rockwell Condensed"/>
              </a:rPr>
              <a:t>REQUERIMIENTO NO </a:t>
            </a:r>
            <a:r>
              <a:rPr lang="es-ES" sz="5400" cap="all" dirty="0" smtClean="0">
                <a:latin typeface="Rockwell Condensed"/>
              </a:rPr>
              <a:t>FUNCIONALES</a:t>
            </a:r>
            <a:r>
              <a:rPr lang="es-ES" sz="6000" cap="all" dirty="0">
                <a:latin typeface="Rockwell Condensed"/>
              </a:rPr>
              <a:t> 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C0E70-8AF1-432F-83A5-19687E95CAEE}"/>
              </a:ext>
            </a:extLst>
          </p:cNvPr>
          <p:cNvSpPr txBox="1"/>
          <p:nvPr/>
        </p:nvSpPr>
        <p:spPr>
          <a:xfrm>
            <a:off x="3200400" y="32443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7911" t="31351" r="29254" b="24581"/>
          <a:stretch/>
        </p:blipFill>
        <p:spPr>
          <a:xfrm>
            <a:off x="1781032" y="1978924"/>
            <a:ext cx="5581935" cy="38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5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58BE5F-099B-4C28-819D-6960D858E963}"/>
              </a:ext>
            </a:extLst>
          </p:cNvPr>
          <p:cNvSpPr txBox="1"/>
          <p:nvPr/>
        </p:nvSpPr>
        <p:spPr>
          <a:xfrm>
            <a:off x="0" y="438872"/>
            <a:ext cx="1003845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400" cap="all" dirty="0">
                <a:latin typeface="Rockwell Condensed"/>
              </a:rPr>
              <a:t>REQUERIMEINTOS </a:t>
            </a:r>
            <a:r>
              <a:rPr lang="es-ES" sz="5400" cap="all" dirty="0" smtClean="0">
                <a:latin typeface="Rockwell Condensed"/>
              </a:rPr>
              <a:t>No FUNCIONALES </a:t>
            </a:r>
            <a:r>
              <a:rPr lang="es-ES" sz="5400" cap="all" dirty="0">
                <a:latin typeface="Rockwell Condensed"/>
              </a:rPr>
              <a:t>3</a:t>
            </a:r>
            <a:r>
              <a:rPr lang="es-ES" sz="6000" cap="all" dirty="0">
                <a:latin typeface="Rockwell Condensed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1F30D-2A45-4EB3-ABE0-DF7259D09136}"/>
              </a:ext>
            </a:extLst>
          </p:cNvPr>
          <p:cNvSpPr txBox="1"/>
          <p:nvPr/>
        </p:nvSpPr>
        <p:spPr>
          <a:xfrm>
            <a:off x="3200400" y="32443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7911" t="38518" r="29254" b="19271"/>
          <a:stretch/>
        </p:blipFill>
        <p:spPr>
          <a:xfrm>
            <a:off x="1856096" y="2347413"/>
            <a:ext cx="5936776" cy="328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03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DB148A-16B0-4C4E-8FBD-3F77388111CF}"/>
              </a:ext>
            </a:extLst>
          </p:cNvPr>
          <p:cNvSpPr txBox="1"/>
          <p:nvPr/>
        </p:nvSpPr>
        <p:spPr>
          <a:xfrm>
            <a:off x="2575401" y="422676"/>
            <a:ext cx="484898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6000" cap="all" dirty="0">
                <a:latin typeface="Rockwell Condensed"/>
              </a:rPr>
              <a:t>CASOS DE USO  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CAF04C1-DB56-4669-BDF4-8AC9E48D2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20" y="1709203"/>
            <a:ext cx="8362907" cy="49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8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2955" y="1122302"/>
            <a:ext cx="5370815" cy="5735697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25"/>
          <a:stretch/>
        </p:blipFill>
        <p:spPr>
          <a:xfrm flipH="1">
            <a:off x="0" y="1122301"/>
            <a:ext cx="9144000" cy="575052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C7D7B4-81BB-40FA-8229-AE7501897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627" y="3647424"/>
            <a:ext cx="3989129" cy="1255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EE936B-CD8D-4592-AD7C-46B7F10D920C}"/>
              </a:ext>
            </a:extLst>
          </p:cNvPr>
          <p:cNvSpPr txBox="1"/>
          <p:nvPr/>
        </p:nvSpPr>
        <p:spPr>
          <a:xfrm>
            <a:off x="551937" y="252110"/>
            <a:ext cx="830582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6000" cap="all" dirty="0" smtClean="0">
                <a:latin typeface="Rockwell Condensed"/>
              </a:rPr>
              <a:t>LA esencia</a:t>
            </a:r>
            <a:r>
              <a:rPr lang="es-ES" sz="6000" cap="all" dirty="0">
                <a:latin typeface="Rockwell Condensed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3422537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952E9BF-9F31-4908-BD92-730554FC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8" y="1834393"/>
            <a:ext cx="7397578" cy="493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00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F9A4FFC-CC6A-463F-87D2-8547D415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2" y="1630034"/>
            <a:ext cx="7441498" cy="445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80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5490" y="166656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PRIMER TRIMESTRE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85490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Diurno</a:t>
            </a:r>
          </a:p>
        </p:txBody>
      </p:sp>
    </p:spTree>
    <p:extLst>
      <p:ext uri="{BB962C8B-B14F-4D97-AF65-F5344CB8AC3E}">
        <p14:creationId xmlns:p14="http://schemas.microsoft.com/office/powerpoint/2010/main" val="214904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4" descr="Mano abierta">
            <a:extLst>
              <a:ext uri="{FF2B5EF4-FFF2-40B4-BE49-F238E27FC236}">
                <a16:creationId xmlns:a16="http://schemas.microsoft.com/office/drawing/2014/main" id="{37067579-3392-4E34-948C-DA64748BE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7266" y="2453735"/>
            <a:ext cx="3416725" cy="3416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5C5358-6339-480B-9799-ECA345A862BC}"/>
              </a:ext>
            </a:extLst>
          </p:cNvPr>
          <p:cNvSpPr txBox="1"/>
          <p:nvPr/>
        </p:nvSpPr>
        <p:spPr>
          <a:xfrm>
            <a:off x="1931311" y="423013"/>
            <a:ext cx="56676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6000" cap="all" dirty="0">
                <a:latin typeface="Rockwell Condensed"/>
              </a:rPr>
              <a:t>OBJETIVO</a:t>
            </a:r>
            <a:r>
              <a:rPr lang="en-US" sz="6000" cap="all" dirty="0">
                <a:latin typeface="Rockwell Condensed"/>
              </a:rPr>
              <a:t> GENERAL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6F7F1-9F09-4D35-B2F0-8A6E711ABE56}"/>
              </a:ext>
            </a:extLst>
          </p:cNvPr>
          <p:cNvSpPr txBox="1"/>
          <p:nvPr/>
        </p:nvSpPr>
        <p:spPr>
          <a:xfrm>
            <a:off x="4219832" y="1743492"/>
            <a:ext cx="470998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CO" sz="3600" dirty="0">
                <a:latin typeface="Rockwell"/>
              </a:rPr>
              <a:t>Implementar una sistema de software  que apoye la gestión de proceso de inventario de  entrada y salida de insumos </a:t>
            </a:r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051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05420C-D30F-49FA-B61F-52E50133B144}"/>
              </a:ext>
            </a:extLst>
          </p:cNvPr>
          <p:cNvSpPr txBox="1"/>
          <p:nvPr/>
        </p:nvSpPr>
        <p:spPr>
          <a:xfrm>
            <a:off x="430428" y="666061"/>
            <a:ext cx="96732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s-ES" sz="6000" cap="all" dirty="0">
              <a:cs typeface="Calibri"/>
            </a:endParaRPr>
          </a:p>
        </p:txBody>
      </p:sp>
      <p:pic>
        <p:nvPicPr>
          <p:cNvPr id="5" name="Graphic 4" descr="Engranajes">
            <a:extLst>
              <a:ext uri="{FF2B5EF4-FFF2-40B4-BE49-F238E27FC236}">
                <a16:creationId xmlns:a16="http://schemas.microsoft.com/office/drawing/2014/main" id="{68F72AA2-5062-4E7A-B6DB-D96C2BFAB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7420" y="2783092"/>
            <a:ext cx="3770593" cy="3307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5E4CB-7EE2-4F9A-8A4D-C3D5A30E3BEC}"/>
              </a:ext>
            </a:extLst>
          </p:cNvPr>
          <p:cNvSpPr txBox="1"/>
          <p:nvPr/>
        </p:nvSpPr>
        <p:spPr>
          <a:xfrm>
            <a:off x="3948014" y="1718567"/>
            <a:ext cx="4967416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s-ES" dirty="0">
              <a:latin typeface="Rockwell"/>
              <a:cs typeface="Arial"/>
            </a:endParaRPr>
          </a:p>
          <a:p>
            <a:pPr>
              <a:buChar char="•"/>
            </a:pPr>
            <a:r>
              <a:rPr lang="es-ES" sz="2800" dirty="0">
                <a:latin typeface="Rockwell"/>
                <a:cs typeface="Arial"/>
              </a:rPr>
              <a:t>Indicar el abastecimiento oportuno de los productos </a:t>
            </a:r>
            <a:r>
              <a:rPr lang="es-ES" sz="2800" dirty="0" smtClean="0">
                <a:latin typeface="Rockwell"/>
                <a:cs typeface="Arial"/>
              </a:rPr>
              <a:t>e  </a:t>
            </a:r>
            <a:r>
              <a:rPr lang="es-ES" sz="2800" dirty="0">
                <a:latin typeface="Rockwell"/>
                <a:cs typeface="Arial"/>
              </a:rPr>
              <a:t>insumos </a:t>
            </a:r>
            <a:r>
              <a:rPr lang="en-US" sz="2800" dirty="0">
                <a:latin typeface="Rockwell"/>
                <a:cs typeface="Arial"/>
              </a:rPr>
              <a:t>​</a:t>
            </a:r>
          </a:p>
          <a:p>
            <a:pPr>
              <a:buChar char="•"/>
            </a:pPr>
            <a:endParaRPr lang="en-US" sz="2800" dirty="0">
              <a:latin typeface="Rockwell"/>
              <a:cs typeface="Arial"/>
            </a:endParaRPr>
          </a:p>
          <a:p>
            <a:pPr>
              <a:buChar char="•"/>
            </a:pPr>
            <a:r>
              <a:rPr lang="es-ES" sz="2800" dirty="0">
                <a:latin typeface="Rockwell"/>
                <a:cs typeface="Arial"/>
              </a:rPr>
              <a:t>Gestionar en el sistema la información de los productos e</a:t>
            </a:r>
            <a:r>
              <a:rPr lang="es-ES" sz="2800" dirty="0" smtClean="0">
                <a:latin typeface="Rockwell"/>
                <a:cs typeface="Arial"/>
              </a:rPr>
              <a:t> </a:t>
            </a:r>
            <a:r>
              <a:rPr lang="es-ES" sz="2800" dirty="0">
                <a:latin typeface="Rockwell"/>
                <a:cs typeface="Arial"/>
              </a:rPr>
              <a:t>insumos​</a:t>
            </a:r>
          </a:p>
          <a:p>
            <a:pPr>
              <a:buChar char="•"/>
            </a:pPr>
            <a:endParaRPr lang="es-ES" sz="2800" dirty="0">
              <a:latin typeface="Rockwell"/>
              <a:cs typeface="Arial"/>
            </a:endParaRPr>
          </a:p>
          <a:p>
            <a:pPr>
              <a:buChar char="•"/>
            </a:pPr>
            <a:r>
              <a:rPr lang="es-ES" sz="2800" b="1" dirty="0">
                <a:latin typeface="Rockwell"/>
                <a:cs typeface="Arial"/>
              </a:rPr>
              <a:t> </a:t>
            </a:r>
            <a:r>
              <a:rPr lang="es-ES" sz="2800" dirty="0">
                <a:latin typeface="Rockwell"/>
                <a:cs typeface="Arial"/>
              </a:rPr>
              <a:t>registrar, organizar y administrar  los insumos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173EF-E313-4BAD-8561-9B2E65E9B36D}"/>
              </a:ext>
            </a:extLst>
          </p:cNvPr>
          <p:cNvSpPr txBox="1"/>
          <p:nvPr/>
        </p:nvSpPr>
        <p:spPr>
          <a:xfrm>
            <a:off x="1292513" y="304070"/>
            <a:ext cx="65003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6000" cap="all" dirty="0">
                <a:latin typeface="Rockwell Condensed"/>
              </a:rPr>
              <a:t>OBJETIVOS ESPECIFICOS </a:t>
            </a:r>
          </a:p>
        </p:txBody>
      </p:sp>
    </p:spTree>
    <p:extLst>
      <p:ext uri="{BB962C8B-B14F-4D97-AF65-F5344CB8AC3E}">
        <p14:creationId xmlns:p14="http://schemas.microsoft.com/office/powerpoint/2010/main" val="317722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4" descr="Ojo">
            <a:extLst>
              <a:ext uri="{FF2B5EF4-FFF2-40B4-BE49-F238E27FC236}">
                <a16:creationId xmlns:a16="http://schemas.microsoft.com/office/drawing/2014/main" id="{2AD1A1F3-D422-4FF5-B491-362FBBD3A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7861" y="2515518"/>
            <a:ext cx="3238796" cy="32142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05420C-D30F-49FA-B61F-52E50133B144}"/>
              </a:ext>
            </a:extLst>
          </p:cNvPr>
          <p:cNvSpPr txBox="1"/>
          <p:nvPr/>
        </p:nvSpPr>
        <p:spPr>
          <a:xfrm>
            <a:off x="184769" y="559770"/>
            <a:ext cx="89592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6000" cap="all" dirty="0">
                <a:latin typeface="Rockwell Condensed"/>
              </a:rPr>
              <a:t>PLANTEAMIENTO DEL PROBLEMA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0DD19-E52C-4AF2-862E-82428ABEEAF0}"/>
              </a:ext>
            </a:extLst>
          </p:cNvPr>
          <p:cNvSpPr txBox="1"/>
          <p:nvPr/>
        </p:nvSpPr>
        <p:spPr>
          <a:xfrm>
            <a:off x="3807725" y="1790876"/>
            <a:ext cx="5336275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latin typeface="Rockwell"/>
              </a:rPr>
              <a:t>A partir  del levantamiento de información realizada en la empresa, dieron como resultado la identificación de un problema  que  no llevaban un inventario de la entrada y salida de los </a:t>
            </a:r>
            <a:r>
              <a:rPr lang="es-ES" sz="2800" dirty="0" smtClean="0">
                <a:latin typeface="Rockwell"/>
              </a:rPr>
              <a:t>insumos,</a:t>
            </a:r>
            <a:r>
              <a:rPr lang="es-ES" sz="2800" dirty="0">
                <a:latin typeface="Rockwell"/>
              </a:rPr>
              <a:t> generando una  problemática de   robos, productos vencidos, productos en estado de descomposición .</a:t>
            </a:r>
            <a:endParaRPr lang="en-US" sz="2800" dirty="0"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64741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 descr="Audiencia objetivo">
            <a:extLst>
              <a:ext uri="{FF2B5EF4-FFF2-40B4-BE49-F238E27FC236}">
                <a16:creationId xmlns:a16="http://schemas.microsoft.com/office/drawing/2014/main" id="{869CEB2E-C3B5-4368-802C-B9B029CE4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4481" y="2967818"/>
            <a:ext cx="2762114" cy="29551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47F6CA-92B9-4C8E-8C47-744D56924959}"/>
              </a:ext>
            </a:extLst>
          </p:cNvPr>
          <p:cNvSpPr txBox="1"/>
          <p:nvPr/>
        </p:nvSpPr>
        <p:spPr>
          <a:xfrm>
            <a:off x="2916595" y="303263"/>
            <a:ext cx="378445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6000" cap="all" dirty="0">
                <a:latin typeface="Rockwell Condensed"/>
              </a:rPr>
              <a:t>JUSTICACION 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D2DA1-4EF6-4DAF-BEEA-7746596696BB}"/>
              </a:ext>
            </a:extLst>
          </p:cNvPr>
          <p:cNvSpPr txBox="1"/>
          <p:nvPr/>
        </p:nvSpPr>
        <p:spPr>
          <a:xfrm>
            <a:off x="3200400" y="32443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68B8F-BAB0-402C-9DB6-1108CF1AFA73}"/>
              </a:ext>
            </a:extLst>
          </p:cNvPr>
          <p:cNvSpPr txBox="1"/>
          <p:nvPr/>
        </p:nvSpPr>
        <p:spPr>
          <a:xfrm>
            <a:off x="3039424" y="1858371"/>
            <a:ext cx="5673753" cy="5032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indent="-285750" algn="just">
              <a:buChar char="•"/>
            </a:pPr>
            <a:r>
              <a:rPr lang="en-US" sz="2000" dirty="0">
                <a:latin typeface="Rockwell"/>
                <a:cs typeface="Arial"/>
              </a:rPr>
              <a:t>A </a:t>
            </a:r>
            <a:r>
              <a:rPr lang="en-US" sz="2000" dirty="0">
                <a:latin typeface="Rockwell"/>
                <a:cs typeface="Arial"/>
              </a:rPr>
              <a:t>partir</a:t>
            </a:r>
            <a:r>
              <a:rPr lang="en-US" sz="2000" dirty="0">
                <a:latin typeface="Rockwell"/>
                <a:cs typeface="Arial"/>
              </a:rPr>
              <a:t> del </a:t>
            </a:r>
            <a:r>
              <a:rPr lang="en-US" sz="2000" dirty="0">
                <a:latin typeface="Rockwell"/>
                <a:cs typeface="Arial"/>
              </a:rPr>
              <a:t>análisis</a:t>
            </a:r>
            <a:r>
              <a:rPr lang="en-US" sz="2000" dirty="0">
                <a:latin typeface="Rockwell"/>
                <a:cs typeface="Arial"/>
              </a:rPr>
              <a:t> de la </a:t>
            </a:r>
            <a:r>
              <a:rPr lang="en-US" sz="2000" dirty="0">
                <a:latin typeface="Rockwell"/>
                <a:cs typeface="Arial"/>
              </a:rPr>
              <a:t>problemática</a:t>
            </a:r>
            <a:r>
              <a:rPr lang="en-US" sz="2000" dirty="0">
                <a:latin typeface="Rockwell"/>
                <a:cs typeface="Arial"/>
              </a:rPr>
              <a:t> </a:t>
            </a:r>
            <a:r>
              <a:rPr lang="en-US" sz="2000" dirty="0">
                <a:latin typeface="Rockwell"/>
                <a:cs typeface="Arial"/>
              </a:rPr>
              <a:t>identificada</a:t>
            </a:r>
            <a:r>
              <a:rPr lang="en-US" sz="2000" dirty="0">
                <a:latin typeface="Rockwell"/>
                <a:cs typeface="Arial"/>
              </a:rPr>
              <a:t> </a:t>
            </a:r>
            <a:r>
              <a:rPr lang="en-US" sz="2000" dirty="0">
                <a:latin typeface="Rockwell"/>
                <a:cs typeface="Arial"/>
              </a:rPr>
              <a:t>en</a:t>
            </a:r>
            <a:r>
              <a:rPr lang="en-US" sz="2000" dirty="0">
                <a:latin typeface="Rockwell"/>
                <a:cs typeface="Arial"/>
              </a:rPr>
              <a:t> el </a:t>
            </a:r>
            <a:r>
              <a:rPr lang="en-US" sz="2000" dirty="0">
                <a:latin typeface="Rockwell"/>
                <a:cs typeface="Arial"/>
              </a:rPr>
              <a:t>negocio,De</a:t>
            </a:r>
            <a:r>
              <a:rPr lang="en-US" sz="2000" dirty="0">
                <a:latin typeface="Rockwell"/>
                <a:cs typeface="Arial"/>
              </a:rPr>
              <a:t> no </a:t>
            </a:r>
            <a:r>
              <a:rPr lang="en-US" sz="2000" dirty="0">
                <a:latin typeface="Rockwell"/>
                <a:cs typeface="Arial"/>
              </a:rPr>
              <a:t>contar</a:t>
            </a:r>
            <a:r>
              <a:rPr lang="en-US" sz="2000" dirty="0">
                <a:latin typeface="Rockwell"/>
                <a:cs typeface="Arial"/>
              </a:rPr>
              <a:t> con  un </a:t>
            </a:r>
            <a:r>
              <a:rPr lang="en-US" sz="2000" dirty="0">
                <a:latin typeface="Rockwell"/>
                <a:cs typeface="Arial"/>
              </a:rPr>
              <a:t>sistema</a:t>
            </a:r>
            <a:r>
              <a:rPr lang="en-US" sz="2000" dirty="0">
                <a:latin typeface="Rockwell"/>
                <a:cs typeface="Arial"/>
              </a:rPr>
              <a:t> de </a:t>
            </a:r>
            <a:r>
              <a:rPr lang="en-US" sz="2000" dirty="0">
                <a:latin typeface="Rockwell"/>
                <a:cs typeface="Arial"/>
              </a:rPr>
              <a:t>inventario</a:t>
            </a:r>
            <a:r>
              <a:rPr lang="en-US" sz="2000" dirty="0">
                <a:latin typeface="Rockwell"/>
                <a:cs typeface="Arial"/>
              </a:rPr>
              <a:t> </a:t>
            </a:r>
            <a:r>
              <a:rPr lang="en-US" sz="2000" dirty="0">
                <a:latin typeface="Rockwell"/>
                <a:cs typeface="Arial"/>
              </a:rPr>
              <a:t>en</a:t>
            </a:r>
            <a:r>
              <a:rPr lang="en-US" sz="2000" dirty="0">
                <a:latin typeface="Rockwell"/>
                <a:cs typeface="Arial"/>
              </a:rPr>
              <a:t> el </a:t>
            </a:r>
            <a:r>
              <a:rPr lang="en-US" sz="2000" dirty="0">
                <a:latin typeface="Rockwell"/>
                <a:cs typeface="Arial"/>
              </a:rPr>
              <a:t>cual</a:t>
            </a:r>
            <a:r>
              <a:rPr lang="en-US" sz="2000" dirty="0">
                <a:latin typeface="Rockwell"/>
                <a:cs typeface="Arial"/>
              </a:rPr>
              <a:t> </a:t>
            </a:r>
            <a:r>
              <a:rPr lang="en-US" sz="2000" dirty="0">
                <a:latin typeface="Rockwell"/>
                <a:cs typeface="Arial"/>
              </a:rPr>
              <a:t>registraba</a:t>
            </a:r>
            <a:r>
              <a:rPr lang="en-US" sz="2000" dirty="0">
                <a:latin typeface="Rockwell"/>
                <a:cs typeface="Arial"/>
              </a:rPr>
              <a:t> la entrada y </a:t>
            </a:r>
            <a:r>
              <a:rPr lang="en-US" sz="2000" dirty="0">
                <a:latin typeface="Rockwell"/>
                <a:cs typeface="Arial"/>
              </a:rPr>
              <a:t>salida</a:t>
            </a:r>
            <a:r>
              <a:rPr lang="en-US" sz="2000" dirty="0">
                <a:latin typeface="Rockwell"/>
                <a:cs typeface="Arial"/>
              </a:rPr>
              <a:t> de </a:t>
            </a:r>
            <a:r>
              <a:rPr lang="en-US" sz="2000" dirty="0">
                <a:latin typeface="Rockwell"/>
                <a:cs typeface="Arial"/>
              </a:rPr>
              <a:t>los</a:t>
            </a:r>
            <a:r>
              <a:rPr lang="en-US" sz="2000" dirty="0">
                <a:latin typeface="Rockwell"/>
                <a:cs typeface="Arial"/>
              </a:rPr>
              <a:t> </a:t>
            </a:r>
            <a:r>
              <a:rPr lang="en-US" sz="2000" dirty="0">
                <a:latin typeface="Rockwell"/>
                <a:cs typeface="Arial"/>
              </a:rPr>
              <a:t>insumos</a:t>
            </a:r>
            <a:r>
              <a:rPr lang="en-US" sz="2000" dirty="0">
                <a:latin typeface="Rockwell"/>
                <a:cs typeface="Arial"/>
              </a:rPr>
              <a:t> lo que </a:t>
            </a:r>
            <a:r>
              <a:rPr lang="en-US" sz="2000" dirty="0">
                <a:latin typeface="Rockwell"/>
                <a:cs typeface="Arial"/>
              </a:rPr>
              <a:t>generaba</a:t>
            </a:r>
            <a:r>
              <a:rPr lang="en-US" sz="2000" dirty="0">
                <a:latin typeface="Rockwell"/>
                <a:cs typeface="Arial"/>
              </a:rPr>
              <a:t> </a:t>
            </a:r>
            <a:r>
              <a:rPr lang="en-US" sz="2000" dirty="0">
                <a:latin typeface="Rockwell"/>
                <a:cs typeface="Arial"/>
              </a:rPr>
              <a:t>perdidas</a:t>
            </a:r>
            <a:r>
              <a:rPr lang="en-US" sz="2000" dirty="0">
                <a:latin typeface="Rockwell"/>
                <a:cs typeface="Arial"/>
              </a:rPr>
              <a:t> de </a:t>
            </a:r>
            <a:r>
              <a:rPr lang="en-US" sz="2000" dirty="0">
                <a:latin typeface="Rockwell"/>
                <a:cs typeface="Arial"/>
              </a:rPr>
              <a:t>los</a:t>
            </a:r>
            <a:r>
              <a:rPr lang="en-US" sz="2000" dirty="0">
                <a:latin typeface="Rockwell"/>
                <a:cs typeface="Arial"/>
              </a:rPr>
              <a:t> </a:t>
            </a:r>
            <a:r>
              <a:rPr lang="en-US" sz="2000" dirty="0">
                <a:latin typeface="Rockwell"/>
                <a:cs typeface="Arial"/>
              </a:rPr>
              <a:t>insumos,vencimientos,y</a:t>
            </a:r>
            <a:r>
              <a:rPr lang="en-US" sz="2000" dirty="0">
                <a:latin typeface="Rockwell"/>
                <a:cs typeface="Arial"/>
              </a:rPr>
              <a:t> </a:t>
            </a:r>
            <a:r>
              <a:rPr lang="en-US" sz="2000" dirty="0">
                <a:latin typeface="Rockwell"/>
                <a:cs typeface="Arial"/>
              </a:rPr>
              <a:t>productos</a:t>
            </a:r>
            <a:r>
              <a:rPr lang="en-US" sz="2000" dirty="0">
                <a:latin typeface="Rockwell"/>
                <a:cs typeface="Arial"/>
              </a:rPr>
              <a:t> </a:t>
            </a:r>
            <a:r>
              <a:rPr lang="en-US" sz="2000" dirty="0">
                <a:latin typeface="Rockwell"/>
                <a:cs typeface="Arial"/>
              </a:rPr>
              <a:t>en</a:t>
            </a:r>
            <a:r>
              <a:rPr lang="en-US" sz="2000" dirty="0">
                <a:latin typeface="Rockwell"/>
                <a:cs typeface="Arial"/>
              </a:rPr>
              <a:t> </a:t>
            </a:r>
            <a:r>
              <a:rPr lang="en-US" sz="2000" dirty="0">
                <a:latin typeface="Rockwell"/>
                <a:cs typeface="Arial"/>
              </a:rPr>
              <a:t>estado</a:t>
            </a:r>
            <a:r>
              <a:rPr lang="en-US" sz="2000" dirty="0">
                <a:latin typeface="Rockwell"/>
                <a:cs typeface="Arial"/>
              </a:rPr>
              <a:t> de </a:t>
            </a:r>
            <a:r>
              <a:rPr lang="en-US" sz="2000" dirty="0">
                <a:latin typeface="Rockwell"/>
                <a:cs typeface="Arial"/>
              </a:rPr>
              <a:t>descomposion</a:t>
            </a:r>
            <a:r>
              <a:rPr lang="en-US" sz="2000" dirty="0">
                <a:latin typeface="Rockwell"/>
                <a:cs typeface="Arial"/>
              </a:rPr>
              <a:t>  </a:t>
            </a:r>
            <a:endParaRPr lang="en-US" sz="2000" dirty="0"/>
          </a:p>
          <a:p>
            <a:pPr indent="-285750" algn="just">
              <a:buChar char="•"/>
            </a:pPr>
            <a:endParaRPr lang="en-US" sz="2000" dirty="0">
              <a:latin typeface="Rockwell"/>
              <a:cs typeface="Arial"/>
            </a:endParaRPr>
          </a:p>
          <a:p>
            <a:pPr indent="-285750" algn="just">
              <a:buChar char="•"/>
            </a:pPr>
            <a:r>
              <a:rPr lang="en-US" sz="2000" dirty="0">
                <a:latin typeface="Rockwell"/>
                <a:cs typeface="Arial"/>
              </a:rPr>
              <a:t>Para </a:t>
            </a:r>
            <a:r>
              <a:rPr lang="en-US" sz="2000" dirty="0">
                <a:latin typeface="Rockwell"/>
                <a:cs typeface="Arial"/>
              </a:rPr>
              <a:t>mejorar</a:t>
            </a:r>
            <a:r>
              <a:rPr lang="en-US" sz="2000" dirty="0">
                <a:latin typeface="Rockwell"/>
                <a:cs typeface="Arial"/>
              </a:rPr>
              <a:t> el </a:t>
            </a:r>
            <a:r>
              <a:rPr lang="en-US" sz="2000" dirty="0">
                <a:latin typeface="Rockwell"/>
                <a:cs typeface="Arial"/>
              </a:rPr>
              <a:t>proceso</a:t>
            </a:r>
            <a:r>
              <a:rPr lang="en-US" sz="2000" dirty="0">
                <a:latin typeface="Rockwell"/>
                <a:cs typeface="Arial"/>
              </a:rPr>
              <a:t> del </a:t>
            </a:r>
            <a:r>
              <a:rPr lang="en-US" sz="2000" dirty="0">
                <a:latin typeface="Rockwell"/>
                <a:cs typeface="Arial"/>
              </a:rPr>
              <a:t>sistema</a:t>
            </a:r>
            <a:r>
              <a:rPr lang="en-US" sz="2000" dirty="0">
                <a:latin typeface="Rockwell"/>
                <a:cs typeface="Arial"/>
              </a:rPr>
              <a:t> ;es </a:t>
            </a:r>
            <a:r>
              <a:rPr lang="en-US" sz="2000" dirty="0">
                <a:latin typeface="Rockwell"/>
                <a:cs typeface="Arial"/>
              </a:rPr>
              <a:t>necesario</a:t>
            </a:r>
            <a:r>
              <a:rPr lang="en-US" sz="2000" dirty="0">
                <a:latin typeface="Rockwell"/>
                <a:cs typeface="Arial"/>
              </a:rPr>
              <a:t> </a:t>
            </a:r>
            <a:r>
              <a:rPr lang="en-US" sz="2000" dirty="0">
                <a:latin typeface="Rockwell"/>
                <a:cs typeface="Arial"/>
              </a:rPr>
              <a:t>implementar</a:t>
            </a:r>
            <a:r>
              <a:rPr lang="en-US" sz="2000" dirty="0">
                <a:latin typeface="Rockwell"/>
                <a:cs typeface="Arial"/>
              </a:rPr>
              <a:t> un </a:t>
            </a:r>
            <a:r>
              <a:rPr lang="en-US" sz="2000" dirty="0">
                <a:latin typeface="Rockwell"/>
                <a:cs typeface="Arial"/>
              </a:rPr>
              <a:t>sistema</a:t>
            </a:r>
            <a:r>
              <a:rPr lang="en-US" sz="2000" dirty="0">
                <a:latin typeface="Rockwell"/>
                <a:cs typeface="Arial"/>
              </a:rPr>
              <a:t> de </a:t>
            </a:r>
            <a:r>
              <a:rPr lang="en-US" sz="2000" dirty="0">
                <a:latin typeface="Rockwell"/>
                <a:cs typeface="Arial"/>
              </a:rPr>
              <a:t>sofware</a:t>
            </a:r>
            <a:r>
              <a:rPr lang="en-US" sz="2000" dirty="0">
                <a:latin typeface="Rockwell"/>
                <a:cs typeface="Arial"/>
              </a:rPr>
              <a:t> que </a:t>
            </a:r>
            <a:r>
              <a:rPr lang="en-US" sz="2000" dirty="0">
                <a:latin typeface="Rockwell"/>
                <a:cs typeface="Arial"/>
              </a:rPr>
              <a:t>permitira</a:t>
            </a:r>
            <a:r>
              <a:rPr lang="en-US" sz="2000" dirty="0">
                <a:latin typeface="Rockwell"/>
                <a:cs typeface="Arial"/>
              </a:rPr>
              <a:t> </a:t>
            </a:r>
            <a:r>
              <a:rPr lang="en-US" sz="2000" dirty="0">
                <a:latin typeface="Rockwell"/>
                <a:cs typeface="Arial"/>
              </a:rPr>
              <a:t>apoyar</a:t>
            </a:r>
            <a:r>
              <a:rPr lang="en-US" sz="2000" dirty="0">
                <a:latin typeface="Rockwell"/>
                <a:cs typeface="Arial"/>
              </a:rPr>
              <a:t> el </a:t>
            </a:r>
            <a:r>
              <a:rPr lang="en-US" sz="2000" dirty="0">
                <a:latin typeface="Rockwell"/>
                <a:cs typeface="Arial"/>
              </a:rPr>
              <a:t>inventario</a:t>
            </a:r>
            <a:r>
              <a:rPr lang="en-US" sz="2000" dirty="0">
                <a:latin typeface="Rockwell"/>
                <a:cs typeface="Arial"/>
              </a:rPr>
              <a:t>; lo </a:t>
            </a:r>
            <a:r>
              <a:rPr lang="en-US" sz="2000" dirty="0">
                <a:latin typeface="Rockwell"/>
                <a:cs typeface="Arial"/>
              </a:rPr>
              <a:t>cual</a:t>
            </a:r>
            <a:r>
              <a:rPr lang="en-US" sz="2000" dirty="0">
                <a:latin typeface="Rockwell"/>
                <a:cs typeface="Arial"/>
              </a:rPr>
              <a:t> </a:t>
            </a:r>
            <a:r>
              <a:rPr lang="en-US" sz="2000" dirty="0">
                <a:latin typeface="Rockwell"/>
                <a:cs typeface="Arial"/>
              </a:rPr>
              <a:t>va</a:t>
            </a:r>
            <a:r>
              <a:rPr lang="en-US" sz="2000" dirty="0">
                <a:latin typeface="Rockwell"/>
                <a:cs typeface="Arial"/>
              </a:rPr>
              <a:t> a </a:t>
            </a:r>
            <a:r>
              <a:rPr lang="en-US" sz="2000" dirty="0">
                <a:latin typeface="Rockwell"/>
                <a:cs typeface="Arial"/>
              </a:rPr>
              <a:t>brindar</a:t>
            </a:r>
            <a:r>
              <a:rPr lang="en-US" sz="2000" dirty="0">
                <a:latin typeface="Rockwell"/>
                <a:cs typeface="Arial"/>
              </a:rPr>
              <a:t> al </a:t>
            </a:r>
            <a:r>
              <a:rPr lang="en-US" sz="2000" dirty="0">
                <a:latin typeface="Rockwell"/>
                <a:cs typeface="Arial"/>
              </a:rPr>
              <a:t>administrador</a:t>
            </a:r>
            <a:r>
              <a:rPr lang="en-US" sz="2000" dirty="0">
                <a:latin typeface="Rockwell"/>
                <a:cs typeface="Arial"/>
              </a:rPr>
              <a:t> informacion </a:t>
            </a:r>
            <a:r>
              <a:rPr lang="en-US" sz="2000" dirty="0">
                <a:latin typeface="Rockwell"/>
                <a:cs typeface="Arial"/>
              </a:rPr>
              <a:t>detallada</a:t>
            </a:r>
            <a:r>
              <a:rPr lang="en-US" sz="2000" dirty="0">
                <a:latin typeface="Rockwell"/>
                <a:cs typeface="Arial"/>
              </a:rPr>
              <a:t> de </a:t>
            </a:r>
            <a:r>
              <a:rPr lang="en-US" sz="2000" dirty="0">
                <a:latin typeface="Rockwell"/>
                <a:cs typeface="Arial"/>
              </a:rPr>
              <a:t>los</a:t>
            </a:r>
            <a:r>
              <a:rPr lang="en-US" sz="2000" dirty="0">
                <a:latin typeface="Rockwell"/>
                <a:cs typeface="Arial"/>
              </a:rPr>
              <a:t> </a:t>
            </a:r>
            <a:r>
              <a:rPr lang="en-US" sz="2000" dirty="0">
                <a:latin typeface="Rockwell"/>
                <a:cs typeface="Arial"/>
              </a:rPr>
              <a:t>productos</a:t>
            </a:r>
            <a:r>
              <a:rPr lang="en-US" sz="2000" dirty="0">
                <a:latin typeface="Rockwell"/>
                <a:cs typeface="Arial"/>
              </a:rPr>
              <a:t> de </a:t>
            </a:r>
            <a:r>
              <a:rPr lang="en-US" sz="2000" dirty="0">
                <a:latin typeface="Rockwell"/>
                <a:cs typeface="Arial"/>
              </a:rPr>
              <a:t>insumos</a:t>
            </a:r>
            <a:r>
              <a:rPr lang="en-US" sz="2000" dirty="0">
                <a:latin typeface="Rockwell"/>
                <a:cs typeface="Arial"/>
              </a:rPr>
              <a:t> </a:t>
            </a:r>
            <a:r>
              <a:rPr lang="en-US" sz="2000" dirty="0">
                <a:latin typeface="Rockwell"/>
                <a:cs typeface="Arial"/>
              </a:rPr>
              <a:t>en</a:t>
            </a:r>
            <a:r>
              <a:rPr lang="en-US" sz="2000" dirty="0">
                <a:latin typeface="Rockwell"/>
                <a:cs typeface="Arial"/>
              </a:rPr>
              <a:t> </a:t>
            </a:r>
            <a:r>
              <a:rPr lang="en-US" sz="2000" dirty="0">
                <a:latin typeface="Rockwell"/>
                <a:cs typeface="Arial"/>
              </a:rPr>
              <a:t>cual</a:t>
            </a:r>
            <a:r>
              <a:rPr lang="en-US" sz="2000" dirty="0">
                <a:latin typeface="Rockwell"/>
                <a:cs typeface="Arial"/>
              </a:rPr>
              <a:t> </a:t>
            </a:r>
            <a:r>
              <a:rPr lang="en-US" sz="2000" dirty="0">
                <a:latin typeface="Rockwell"/>
                <a:cs typeface="Arial"/>
              </a:rPr>
              <a:t>podra</a:t>
            </a:r>
            <a:r>
              <a:rPr lang="en-US" sz="2000" dirty="0">
                <a:latin typeface="Rockwell"/>
                <a:cs typeface="Arial"/>
              </a:rPr>
              <a:t> </a:t>
            </a:r>
            <a:r>
              <a:rPr lang="en-US" sz="2000" dirty="0">
                <a:latin typeface="Rockwell"/>
                <a:cs typeface="Arial"/>
              </a:rPr>
              <a:t>tener</a:t>
            </a:r>
            <a:r>
              <a:rPr lang="en-US" sz="2000" dirty="0">
                <a:latin typeface="Rockwell"/>
                <a:cs typeface="Arial"/>
              </a:rPr>
              <a:t> Un </a:t>
            </a:r>
            <a:r>
              <a:rPr lang="en-US" sz="2000" dirty="0">
                <a:latin typeface="Rockwell"/>
                <a:cs typeface="Arial"/>
              </a:rPr>
              <a:t>indicamiento</a:t>
            </a:r>
            <a:r>
              <a:rPr lang="en-US" sz="2000" dirty="0">
                <a:latin typeface="Rockwell"/>
                <a:cs typeface="Arial"/>
              </a:rPr>
              <a:t> </a:t>
            </a:r>
            <a:r>
              <a:rPr lang="en-US" sz="2000" dirty="0">
                <a:latin typeface="Rockwell"/>
                <a:cs typeface="Arial"/>
              </a:rPr>
              <a:t>oportunido</a:t>
            </a:r>
            <a:r>
              <a:rPr lang="en-US" sz="2000" dirty="0">
                <a:latin typeface="Rockwell"/>
                <a:cs typeface="Arial"/>
              </a:rPr>
              <a:t> del </a:t>
            </a:r>
            <a:r>
              <a:rPr lang="en-US" sz="2000" dirty="0">
                <a:latin typeface="Rockwell"/>
                <a:cs typeface="Arial"/>
              </a:rPr>
              <a:t>abastecimiento</a:t>
            </a:r>
            <a:r>
              <a:rPr lang="en-US" sz="2000" dirty="0">
                <a:latin typeface="Rockwell"/>
                <a:cs typeface="Arial"/>
              </a:rPr>
              <a:t>. </a:t>
            </a:r>
          </a:p>
          <a:p>
            <a:pPr indent="-285750">
              <a:buChar char="•"/>
            </a:pPr>
            <a:endParaRPr lang="en-US" sz="21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59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4" descr="Persona con idea">
            <a:extLst>
              <a:ext uri="{FF2B5EF4-FFF2-40B4-BE49-F238E27FC236}">
                <a16:creationId xmlns:a16="http://schemas.microsoft.com/office/drawing/2014/main" id="{CE8BF08C-1B5B-42D5-B9C7-0362A048C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987" y="2459240"/>
            <a:ext cx="3786198" cy="3427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70BF89-4A13-4F9E-9836-586BED0157F3}"/>
              </a:ext>
            </a:extLst>
          </p:cNvPr>
          <p:cNvSpPr txBox="1"/>
          <p:nvPr/>
        </p:nvSpPr>
        <p:spPr>
          <a:xfrm>
            <a:off x="1319807" y="369425"/>
            <a:ext cx="667778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6000" cap="all" dirty="0">
                <a:latin typeface="Rockwell Condensed"/>
              </a:rPr>
              <a:t>ALCANCE DEL PROYECTO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83BFB-06E3-4ED8-9293-97856D548E31}"/>
              </a:ext>
            </a:extLst>
          </p:cNvPr>
          <p:cNvSpPr txBox="1"/>
          <p:nvPr/>
        </p:nvSpPr>
        <p:spPr>
          <a:xfrm>
            <a:off x="3825185" y="1860464"/>
            <a:ext cx="4967416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latin typeface="Rockwell"/>
                <a:cs typeface="Arial"/>
              </a:rPr>
              <a:t>El </a:t>
            </a:r>
            <a:r>
              <a:rPr lang="en-US" sz="2400" dirty="0">
                <a:latin typeface="Rockwell"/>
                <a:cs typeface="Arial"/>
              </a:rPr>
              <a:t>negocio</a:t>
            </a:r>
            <a:r>
              <a:rPr lang="en-US" sz="2400" dirty="0">
                <a:latin typeface="Rockwell"/>
                <a:cs typeface="Arial"/>
              </a:rPr>
              <a:t> la </a:t>
            </a:r>
            <a:r>
              <a:rPr lang="en-US" sz="2400" dirty="0">
                <a:latin typeface="Rockwell"/>
                <a:cs typeface="Arial"/>
              </a:rPr>
              <a:t>esencia</a:t>
            </a:r>
            <a:r>
              <a:rPr lang="en-US" sz="2400" dirty="0">
                <a:latin typeface="Rockwell"/>
                <a:cs typeface="Arial"/>
              </a:rPr>
              <a:t>  se  </a:t>
            </a:r>
            <a:r>
              <a:rPr lang="en-US" sz="2400" dirty="0">
                <a:latin typeface="Rockwell"/>
                <a:cs typeface="Arial"/>
              </a:rPr>
              <a:t>va</a:t>
            </a:r>
            <a:r>
              <a:rPr lang="en-US" sz="2400" dirty="0">
                <a:latin typeface="Rockwell"/>
                <a:cs typeface="Arial"/>
              </a:rPr>
              <a:t> </a:t>
            </a:r>
            <a:r>
              <a:rPr lang="en-US" sz="2400" dirty="0">
                <a:latin typeface="Rockwell"/>
                <a:cs typeface="Arial"/>
              </a:rPr>
              <a:t>implementar</a:t>
            </a:r>
            <a:r>
              <a:rPr lang="en-US" sz="2400" dirty="0">
                <a:latin typeface="Rockwell"/>
                <a:cs typeface="Arial"/>
              </a:rPr>
              <a:t> un </a:t>
            </a:r>
            <a:r>
              <a:rPr lang="en-US" sz="2400" dirty="0">
                <a:latin typeface="Rockwell"/>
                <a:cs typeface="Arial"/>
              </a:rPr>
              <a:t>sistema</a:t>
            </a:r>
            <a:r>
              <a:rPr lang="en-US" sz="2400" dirty="0">
                <a:latin typeface="Rockwell"/>
                <a:cs typeface="Arial"/>
              </a:rPr>
              <a:t> de </a:t>
            </a:r>
            <a:r>
              <a:rPr lang="en-US" sz="2400" dirty="0">
                <a:latin typeface="Rockwell"/>
                <a:cs typeface="Arial"/>
              </a:rPr>
              <a:t>sofware</a:t>
            </a:r>
            <a:r>
              <a:rPr lang="en-US" sz="2400" dirty="0">
                <a:latin typeface="Rockwell"/>
                <a:cs typeface="Arial"/>
              </a:rPr>
              <a:t> que </a:t>
            </a:r>
            <a:r>
              <a:rPr lang="en-US" sz="2400" dirty="0">
                <a:latin typeface="Rockwell"/>
                <a:cs typeface="Arial"/>
              </a:rPr>
              <a:t>va</a:t>
            </a:r>
            <a:r>
              <a:rPr lang="en-US" sz="2400" dirty="0">
                <a:latin typeface="Rockwell"/>
                <a:cs typeface="Arial"/>
              </a:rPr>
              <a:t> </a:t>
            </a:r>
            <a:r>
              <a:rPr lang="en-US" sz="2400" dirty="0">
                <a:latin typeface="Rockwell"/>
                <a:cs typeface="Arial"/>
              </a:rPr>
              <a:t>apoyar</a:t>
            </a:r>
            <a:r>
              <a:rPr lang="en-US" sz="2400" dirty="0">
                <a:latin typeface="Rockwell"/>
                <a:cs typeface="Arial"/>
              </a:rPr>
              <a:t> </a:t>
            </a:r>
            <a:r>
              <a:rPr lang="en-US" sz="2400" dirty="0">
                <a:latin typeface="Rockwell"/>
                <a:cs typeface="Arial"/>
              </a:rPr>
              <a:t>en</a:t>
            </a:r>
            <a:r>
              <a:rPr lang="en-US" sz="2400" dirty="0">
                <a:latin typeface="Rockwell"/>
                <a:cs typeface="Arial"/>
              </a:rPr>
              <a:t> el area del </a:t>
            </a:r>
            <a:r>
              <a:rPr lang="en-US" sz="2400" dirty="0">
                <a:latin typeface="Rockwell"/>
                <a:cs typeface="Arial"/>
              </a:rPr>
              <a:t>inventario</a:t>
            </a:r>
            <a:r>
              <a:rPr lang="en-US" sz="2400" dirty="0">
                <a:latin typeface="Rockwell"/>
                <a:cs typeface="Arial"/>
              </a:rPr>
              <a:t> de </a:t>
            </a:r>
            <a:r>
              <a:rPr lang="en-US" sz="2400" dirty="0">
                <a:latin typeface="Rockwell"/>
                <a:cs typeface="Arial"/>
              </a:rPr>
              <a:t>insumos</a:t>
            </a:r>
            <a:r>
              <a:rPr lang="en-US" sz="2400" dirty="0">
                <a:latin typeface="Rockwell"/>
                <a:cs typeface="Arial"/>
              </a:rPr>
              <a:t> </a:t>
            </a:r>
            <a:r>
              <a:rPr lang="en-US" sz="2400" dirty="0">
                <a:latin typeface="Rockwell"/>
                <a:cs typeface="Arial"/>
              </a:rPr>
              <a:t>en</a:t>
            </a:r>
            <a:r>
              <a:rPr lang="en-US" sz="2400" dirty="0">
                <a:latin typeface="Rockwell"/>
                <a:cs typeface="Arial"/>
              </a:rPr>
              <a:t> el </a:t>
            </a:r>
            <a:r>
              <a:rPr lang="en-US" sz="2400" dirty="0">
                <a:latin typeface="Rockwell"/>
                <a:cs typeface="Arial"/>
              </a:rPr>
              <a:t>cual</a:t>
            </a:r>
            <a:r>
              <a:rPr lang="en-US" sz="2400" dirty="0">
                <a:latin typeface="Rockwell"/>
                <a:cs typeface="Arial"/>
              </a:rPr>
              <a:t> </a:t>
            </a:r>
            <a:r>
              <a:rPr lang="en-US" sz="2400" dirty="0">
                <a:latin typeface="Rockwell"/>
                <a:cs typeface="Arial"/>
              </a:rPr>
              <a:t>principalmente</a:t>
            </a:r>
            <a:r>
              <a:rPr lang="en-US" sz="2400" dirty="0">
                <a:latin typeface="Rockwell"/>
                <a:cs typeface="Arial"/>
              </a:rPr>
              <a:t> </a:t>
            </a:r>
            <a:r>
              <a:rPr lang="en-US" sz="2400" dirty="0">
                <a:latin typeface="Rockwell"/>
                <a:cs typeface="Arial"/>
              </a:rPr>
              <a:t>va</a:t>
            </a:r>
            <a:r>
              <a:rPr lang="en-US" sz="2400" dirty="0">
                <a:latin typeface="Rockwell"/>
                <a:cs typeface="Arial"/>
              </a:rPr>
              <a:t> </a:t>
            </a:r>
            <a:r>
              <a:rPr lang="en-US" sz="2400" dirty="0">
                <a:latin typeface="Rockwell"/>
                <a:cs typeface="Arial"/>
              </a:rPr>
              <a:t>brindar</a:t>
            </a:r>
            <a:r>
              <a:rPr lang="en-US" sz="2400" dirty="0">
                <a:latin typeface="Rockwell"/>
                <a:cs typeface="Arial"/>
              </a:rPr>
              <a:t> un </a:t>
            </a:r>
            <a:r>
              <a:rPr lang="en-US" sz="2400" dirty="0">
                <a:latin typeface="Rockwell"/>
                <a:cs typeface="Arial"/>
              </a:rPr>
              <a:t>manejo</a:t>
            </a:r>
            <a:r>
              <a:rPr lang="en-US" sz="2400" dirty="0">
                <a:latin typeface="Rockwell"/>
                <a:cs typeface="Arial"/>
              </a:rPr>
              <a:t> y </a:t>
            </a:r>
            <a:r>
              <a:rPr lang="en-US" sz="2400" dirty="0">
                <a:latin typeface="Rockwell"/>
                <a:cs typeface="Arial"/>
              </a:rPr>
              <a:t>una</a:t>
            </a:r>
            <a:r>
              <a:rPr lang="en-US" sz="2400" dirty="0">
                <a:latin typeface="Rockwell"/>
                <a:cs typeface="Arial"/>
              </a:rPr>
              <a:t> </a:t>
            </a:r>
            <a:r>
              <a:rPr lang="en-US" sz="2400" dirty="0">
                <a:latin typeface="Rockwell"/>
                <a:cs typeface="Arial"/>
              </a:rPr>
              <a:t>ayuda</a:t>
            </a:r>
            <a:r>
              <a:rPr lang="en-US" sz="2400" dirty="0">
                <a:latin typeface="Rockwell"/>
                <a:cs typeface="Arial"/>
              </a:rPr>
              <a:t> para el control actual de </a:t>
            </a:r>
            <a:r>
              <a:rPr lang="en-US" sz="2400" dirty="0">
                <a:latin typeface="Rockwell"/>
                <a:cs typeface="Arial"/>
              </a:rPr>
              <a:t>los</a:t>
            </a:r>
            <a:r>
              <a:rPr lang="en-US" sz="2400" dirty="0">
                <a:latin typeface="Rockwell"/>
                <a:cs typeface="Arial"/>
              </a:rPr>
              <a:t> </a:t>
            </a:r>
            <a:r>
              <a:rPr lang="en-US" sz="2400" dirty="0">
                <a:latin typeface="Rockwell"/>
                <a:cs typeface="Arial"/>
              </a:rPr>
              <a:t>productos</a:t>
            </a:r>
            <a:r>
              <a:rPr lang="en-US" sz="2400" dirty="0">
                <a:latin typeface="Rockwell"/>
                <a:cs typeface="Arial"/>
              </a:rPr>
              <a:t> de </a:t>
            </a:r>
            <a:r>
              <a:rPr lang="en-US" sz="2400" dirty="0">
                <a:latin typeface="Rockwell"/>
                <a:cs typeface="Arial"/>
              </a:rPr>
              <a:t>salida</a:t>
            </a:r>
            <a:r>
              <a:rPr lang="en-US" sz="2400" dirty="0">
                <a:latin typeface="Rockwell"/>
                <a:cs typeface="Arial"/>
              </a:rPr>
              <a:t> y  entrada  </a:t>
            </a:r>
            <a:r>
              <a:rPr lang="en-US" sz="2400" dirty="0">
                <a:latin typeface="Rockwell"/>
                <a:cs typeface="Arial"/>
              </a:rPr>
              <a:t>principalmente</a:t>
            </a:r>
            <a:r>
              <a:rPr lang="en-US" sz="2400" dirty="0">
                <a:latin typeface="Rockwell"/>
                <a:cs typeface="Arial"/>
              </a:rPr>
              <a:t> </a:t>
            </a:r>
            <a:r>
              <a:rPr lang="en-US" sz="2400" dirty="0">
                <a:latin typeface="Rockwell"/>
                <a:cs typeface="Arial"/>
              </a:rPr>
              <a:t>generando</a:t>
            </a:r>
            <a:r>
              <a:rPr lang="en-US" sz="2400" dirty="0">
                <a:latin typeface="Rockwell"/>
                <a:cs typeface="Arial"/>
              </a:rPr>
              <a:t> </a:t>
            </a:r>
            <a:r>
              <a:rPr lang="en-US" sz="2400" dirty="0">
                <a:latin typeface="Rockwell"/>
                <a:cs typeface="Arial"/>
              </a:rPr>
              <a:t>una</a:t>
            </a:r>
            <a:r>
              <a:rPr lang="en-US" sz="2400" dirty="0">
                <a:latin typeface="Rockwell"/>
                <a:cs typeface="Arial"/>
              </a:rPr>
              <a:t> </a:t>
            </a:r>
            <a:r>
              <a:rPr lang="en-US" sz="2400" dirty="0">
                <a:latin typeface="Rockwell"/>
                <a:cs typeface="Arial"/>
              </a:rPr>
              <a:t>alerta</a:t>
            </a:r>
            <a:r>
              <a:rPr lang="en-US" sz="2400" dirty="0">
                <a:latin typeface="Rockwell"/>
                <a:cs typeface="Arial"/>
              </a:rPr>
              <a:t> de </a:t>
            </a:r>
            <a:r>
              <a:rPr lang="en-US" sz="2400" dirty="0">
                <a:latin typeface="Rockwell"/>
                <a:cs typeface="Arial"/>
              </a:rPr>
              <a:t>los</a:t>
            </a:r>
            <a:r>
              <a:rPr lang="en-US" sz="2400" dirty="0">
                <a:latin typeface="Rockwell"/>
                <a:cs typeface="Arial"/>
              </a:rPr>
              <a:t> </a:t>
            </a:r>
            <a:r>
              <a:rPr lang="en-US" sz="2400" dirty="0">
                <a:latin typeface="Rockwell"/>
                <a:cs typeface="Arial"/>
              </a:rPr>
              <a:t>insumos</a:t>
            </a:r>
            <a:r>
              <a:rPr lang="en-US" sz="2400" dirty="0">
                <a:latin typeface="Rockwell"/>
                <a:cs typeface="Arial"/>
              </a:rPr>
              <a:t> para que </a:t>
            </a:r>
            <a:r>
              <a:rPr lang="en-US" sz="2400" dirty="0">
                <a:latin typeface="Rockwell"/>
                <a:cs typeface="Arial"/>
              </a:rPr>
              <a:t>halla</a:t>
            </a:r>
            <a:r>
              <a:rPr lang="en-US" sz="2400" dirty="0">
                <a:latin typeface="Rockwell"/>
                <a:cs typeface="Arial"/>
              </a:rPr>
              <a:t> un </a:t>
            </a:r>
            <a:r>
              <a:rPr lang="en-US" sz="2400" dirty="0">
                <a:latin typeface="Rockwell"/>
                <a:cs typeface="Arial"/>
              </a:rPr>
              <a:t>abastecimiento</a:t>
            </a:r>
            <a:r>
              <a:rPr lang="en-US" sz="2400" dirty="0">
                <a:latin typeface="Rockwell"/>
                <a:cs typeface="Arial"/>
              </a:rPr>
              <a:t> </a:t>
            </a:r>
            <a:r>
              <a:rPr lang="en-US" sz="2400" dirty="0">
                <a:latin typeface="Rockwell"/>
                <a:cs typeface="Arial"/>
              </a:rPr>
              <a:t>pertinente</a:t>
            </a:r>
            <a:r>
              <a:rPr lang="en-US" sz="2400" dirty="0">
                <a:latin typeface="Rockwell"/>
                <a:cs typeface="Arial"/>
              </a:rPr>
              <a:t> a las </a:t>
            </a:r>
            <a:r>
              <a:rPr lang="en-US" sz="2400" dirty="0">
                <a:latin typeface="Rockwell"/>
                <a:cs typeface="Arial"/>
              </a:rPr>
              <a:t>necesesidades</a:t>
            </a:r>
            <a:r>
              <a:rPr lang="en-US" sz="2400" dirty="0">
                <a:latin typeface="Rockwell"/>
                <a:cs typeface="Arial"/>
              </a:rPr>
              <a:t> de </a:t>
            </a:r>
            <a:r>
              <a:rPr lang="en-US" sz="2400" dirty="0">
                <a:latin typeface="Rockwell"/>
                <a:cs typeface="Arial"/>
              </a:rPr>
              <a:t>los</a:t>
            </a:r>
            <a:r>
              <a:rPr lang="en-US" sz="2400" dirty="0">
                <a:latin typeface="Rockwell"/>
                <a:cs typeface="Arial"/>
              </a:rPr>
              <a:t> </a:t>
            </a:r>
            <a:r>
              <a:rPr lang="en-US" sz="2400" dirty="0">
                <a:latin typeface="Rockwell"/>
                <a:cs typeface="Arial"/>
              </a:rPr>
              <a:t>productos</a:t>
            </a:r>
            <a:r>
              <a:rPr lang="en-US" sz="2400" dirty="0">
                <a:latin typeface="Rockwell"/>
                <a:cs typeface="Arial"/>
              </a:rPr>
              <a:t> para </a:t>
            </a:r>
            <a:r>
              <a:rPr lang="en-US" sz="2400" dirty="0">
                <a:latin typeface="Rockwell"/>
                <a:cs typeface="Arial"/>
              </a:rPr>
              <a:t>su</a:t>
            </a:r>
            <a:r>
              <a:rPr lang="en-US" sz="2400" dirty="0">
                <a:latin typeface="Rockwell"/>
                <a:cs typeface="Arial"/>
              </a:rPr>
              <a:t> </a:t>
            </a:r>
            <a:r>
              <a:rPr lang="en-US" sz="2400" dirty="0">
                <a:latin typeface="Rockwell"/>
                <a:cs typeface="Arial"/>
              </a:rPr>
              <a:t>funcionalidad</a:t>
            </a:r>
            <a:r>
              <a:rPr lang="en-US" sz="2400" dirty="0">
                <a:latin typeface="Rockwell"/>
                <a:cs typeface="Arial"/>
              </a:rPr>
              <a:t>. </a:t>
            </a:r>
          </a:p>
          <a:p>
            <a:pPr>
              <a:buChar char="•"/>
            </a:pPr>
            <a:endParaRPr lang="es-ES" dirty="0">
              <a:latin typeface="Rockwel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554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030D4-9312-4113-B6B1-79ED869BCE27}"/>
              </a:ext>
            </a:extLst>
          </p:cNvPr>
          <p:cNvSpPr txBox="1"/>
          <p:nvPr/>
        </p:nvSpPr>
        <p:spPr>
          <a:xfrm>
            <a:off x="417889" y="1967266"/>
            <a:ext cx="2855764" cy="2547257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cap="all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RECOLECCION DE INFORMACION  </a:t>
            </a:r>
            <a:endParaRPr lang="en-US" sz="310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EE1600-EF5C-4524-91A6-B3A518D27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830" y="701331"/>
            <a:ext cx="5706948" cy="574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CD3A442-7B54-47C3-9D64-8C8C6C57E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839" y="1228298"/>
            <a:ext cx="5704501" cy="4722125"/>
          </a:xfrm>
          <a:prstGeom prst="rect">
            <a:avLst/>
          </a:prstGeom>
        </p:spPr>
      </p:pic>
      <p:sp>
        <p:nvSpPr>
          <p:cNvPr id="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ED0179F-DE37-4CF8-AD81-E505C895EB45}"/>
              </a:ext>
            </a:extLst>
          </p:cNvPr>
          <p:cNvSpPr txBox="1"/>
          <p:nvPr/>
        </p:nvSpPr>
        <p:spPr>
          <a:xfrm>
            <a:off x="675980" y="2055321"/>
            <a:ext cx="2130136" cy="2371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MAPA </a:t>
            </a:r>
            <a:r>
              <a:rPr lang="en-US" sz="28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280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endParaRPr lang="en-US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PROCESOS  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1050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88</Words>
  <Application>Microsoft Office PowerPoint</Application>
  <PresentationFormat>Presentación en pantalla (4:3)</PresentationFormat>
  <Paragraphs>35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Arial Narrow</vt:lpstr>
      <vt:lpstr>Calibri</vt:lpstr>
      <vt:lpstr>Rockwell</vt:lpstr>
      <vt:lpstr>Rockwell Condensed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APRENDIZ</cp:lastModifiedBy>
  <cp:revision>8</cp:revision>
  <dcterms:created xsi:type="dcterms:W3CDTF">2014-06-25T16:18:26Z</dcterms:created>
  <dcterms:modified xsi:type="dcterms:W3CDTF">2019-07-03T17:52:20Z</dcterms:modified>
</cp:coreProperties>
</file>