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59" r:id="rId5"/>
    <p:sldId id="260" r:id="rId6"/>
    <p:sldId id="261" r:id="rId7"/>
    <p:sldId id="262" r:id="rId8"/>
    <p:sldId id="264" r:id="rId9"/>
    <p:sldId id="267" r:id="rId10"/>
    <p:sldId id="266" r:id="rId11"/>
    <p:sldId id="268" r:id="rId12"/>
    <p:sldId id="269" r:id="rId13"/>
    <p:sldId id="270" r:id="rId14"/>
    <p:sldId id="271" r:id="rId15"/>
    <p:sldId id="272" r:id="rId16"/>
    <p:sldId id="273"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25B1A-687A-47CF-B965-93D243E3E533}" v="3" dt="2019-06-23T15:23:38.874"/>
    <p1510:client id="{D0022B1A-B171-42FE-AFF6-AB2469DEC06F}" v="6" dt="2019-06-23T21:35:5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ersson rodriguez" userId="4270abc43360f657" providerId="Windows Live" clId="Web-{7459CA17-C568-4C87-A7D5-824436845182}"/>
    <pc:docChg chg="modSld">
      <pc:chgData name="jefersson rodriguez" userId="4270abc43360f657" providerId="Windows Live" clId="Web-{7459CA17-C568-4C87-A7D5-824436845182}" dt="2019-06-24T00:10:12.364" v="13" actId="20577"/>
      <pc:docMkLst>
        <pc:docMk/>
      </pc:docMkLst>
      <pc:sldChg chg="modSp">
        <pc:chgData name="jefersson rodriguez" userId="4270abc43360f657" providerId="Windows Live" clId="Web-{7459CA17-C568-4C87-A7D5-824436845182}" dt="2019-06-24T00:10:12.364" v="13" actId="20577"/>
        <pc:sldMkLst>
          <pc:docMk/>
          <pc:sldMk cId="3684104149" sldId="262"/>
        </pc:sldMkLst>
        <pc:spChg chg="mod">
          <ac:chgData name="jefersson rodriguez" userId="4270abc43360f657" providerId="Windows Live" clId="Web-{7459CA17-C568-4C87-A7D5-824436845182}" dt="2019-06-24T00:10:12.364" v="13" actId="20577"/>
          <ac:spMkLst>
            <pc:docMk/>
            <pc:sldMk cId="3684104149" sldId="262"/>
            <ac:spMk id="3" creationId="{CC7F82E9-ECB1-4B7B-B710-0A8A333C7AD2}"/>
          </ac:spMkLst>
        </pc:spChg>
      </pc:sldChg>
    </pc:docChg>
  </pc:docChgLst>
  <pc:docChgLst>
    <pc:chgData name="jefersson rodriguez" userId="4270abc43360f657" providerId="Windows Live" clId="Web-{D0022B1A-B171-42FE-AFF6-AB2469DEC06F}"/>
    <pc:docChg chg="addSld delSld modSld">
      <pc:chgData name="jefersson rodriguez" userId="4270abc43360f657" providerId="Windows Live" clId="Web-{D0022B1A-B171-42FE-AFF6-AB2469DEC06F}" dt="2019-06-23T21:57:51.929" v="932" actId="20577"/>
      <pc:docMkLst>
        <pc:docMk/>
      </pc:docMkLst>
      <pc:sldChg chg="modSp">
        <pc:chgData name="jefersson rodriguez" userId="4270abc43360f657" providerId="Windows Live" clId="Web-{D0022B1A-B171-42FE-AFF6-AB2469DEC06F}" dt="2019-06-23T21:40:21.450" v="390" actId="20577"/>
        <pc:sldMkLst>
          <pc:docMk/>
          <pc:sldMk cId="1372960040" sldId="261"/>
        </pc:sldMkLst>
        <pc:spChg chg="mod">
          <ac:chgData name="jefersson rodriguez" userId="4270abc43360f657" providerId="Windows Live" clId="Web-{D0022B1A-B171-42FE-AFF6-AB2469DEC06F}" dt="2019-06-23T21:40:21.450" v="390" actId="20577"/>
          <ac:spMkLst>
            <pc:docMk/>
            <pc:sldMk cId="1372960040" sldId="261"/>
            <ac:spMk id="8" creationId="{BF7F37B1-CD52-4304-84BC-23E39B2E6FE8}"/>
          </ac:spMkLst>
        </pc:spChg>
      </pc:sldChg>
      <pc:sldChg chg="addSp delSp modSp">
        <pc:chgData name="jefersson rodriguez" userId="4270abc43360f657" providerId="Windows Live" clId="Web-{D0022B1A-B171-42FE-AFF6-AB2469DEC06F}" dt="2019-06-23T21:57:51.929" v="932" actId="20577"/>
        <pc:sldMkLst>
          <pc:docMk/>
          <pc:sldMk cId="3684104149" sldId="262"/>
        </pc:sldMkLst>
        <pc:spChg chg="add mod">
          <ac:chgData name="jefersson rodriguez" userId="4270abc43360f657" providerId="Windows Live" clId="Web-{D0022B1A-B171-42FE-AFF6-AB2469DEC06F}" dt="2019-06-23T21:57:51.929" v="932" actId="20577"/>
          <ac:spMkLst>
            <pc:docMk/>
            <pc:sldMk cId="3684104149" sldId="262"/>
            <ac:spMk id="3" creationId="{CC7F82E9-ECB1-4B7B-B710-0A8A333C7AD2}"/>
          </ac:spMkLst>
        </pc:spChg>
        <pc:spChg chg="add del">
          <ac:chgData name="jefersson rodriguez" userId="4270abc43360f657" providerId="Windows Live" clId="Web-{D0022B1A-B171-42FE-AFF6-AB2469DEC06F}" dt="2019-06-23T21:45:44.922" v="596"/>
          <ac:spMkLst>
            <pc:docMk/>
            <pc:sldMk cId="3684104149" sldId="262"/>
            <ac:spMk id="4" creationId="{2423EF42-AD8E-45B8-BC1D-B3F6D6C22991}"/>
          </ac:spMkLst>
        </pc:spChg>
        <pc:spChg chg="del mod">
          <ac:chgData name="jefersson rodriguez" userId="4270abc43360f657" providerId="Windows Live" clId="Web-{D0022B1A-B171-42FE-AFF6-AB2469DEC06F}" dt="2019-06-23T21:45:21.986" v="592"/>
          <ac:spMkLst>
            <pc:docMk/>
            <pc:sldMk cId="3684104149" sldId="262"/>
            <ac:spMk id="5" creationId="{00A0E4DC-9F73-467E-AAC8-A2D94356C5FF}"/>
          </ac:spMkLst>
        </pc:spChg>
      </pc:sldChg>
      <pc:sldChg chg="new del">
        <pc:chgData name="jefersson rodriguez" userId="4270abc43360f657" providerId="Windows Live" clId="Web-{D0022B1A-B171-42FE-AFF6-AB2469DEC06F}" dt="2019-06-23T21:20:48.298" v="83"/>
        <pc:sldMkLst>
          <pc:docMk/>
          <pc:sldMk cId="1663723944" sldId="264"/>
        </pc:sldMkLst>
      </pc:sldChg>
      <pc:sldChg chg="addSp delSp modSp new">
        <pc:chgData name="jefersson rodriguez" userId="4270abc43360f657" providerId="Windows Live" clId="Web-{D0022B1A-B171-42FE-AFF6-AB2469DEC06F}" dt="2019-06-23T21:27:52.208" v="214" actId="1076"/>
        <pc:sldMkLst>
          <pc:docMk/>
          <pc:sldMk cId="1987707281" sldId="264"/>
        </pc:sldMkLst>
        <pc:spChg chg="mod">
          <ac:chgData name="jefersson rodriguez" userId="4270abc43360f657" providerId="Windows Live" clId="Web-{D0022B1A-B171-42FE-AFF6-AB2469DEC06F}" dt="2019-06-23T21:25:32.035" v="169" actId="20577"/>
          <ac:spMkLst>
            <pc:docMk/>
            <pc:sldMk cId="1987707281" sldId="264"/>
            <ac:spMk id="2" creationId="{3F3413E2-5CCA-45AB-8176-D3D84EF8CEEC}"/>
          </ac:spMkLst>
        </pc:spChg>
        <pc:spChg chg="del mod">
          <ac:chgData name="jefersson rodriguez" userId="4270abc43360f657" providerId="Windows Live" clId="Web-{D0022B1A-B171-42FE-AFF6-AB2469DEC06F}" dt="2019-06-23T21:22:59.440" v="143"/>
          <ac:spMkLst>
            <pc:docMk/>
            <pc:sldMk cId="1987707281" sldId="264"/>
            <ac:spMk id="3" creationId="{1F6BD27D-AF0A-489C-A7C0-340A5A468D30}"/>
          </ac:spMkLst>
        </pc:spChg>
        <pc:spChg chg="add mod">
          <ac:chgData name="jefersson rodriguez" userId="4270abc43360f657" providerId="Windows Live" clId="Web-{D0022B1A-B171-42FE-AFF6-AB2469DEC06F}" dt="2019-06-23T21:27:52.208" v="214" actId="1076"/>
          <ac:spMkLst>
            <pc:docMk/>
            <pc:sldMk cId="1987707281" sldId="264"/>
            <ac:spMk id="5" creationId="{7FB0A1AA-57A2-4F3C-8ABD-C6D803DACFE3}"/>
          </ac:spMkLst>
        </pc:spChg>
      </pc:sldChg>
      <pc:sldChg chg="delSp modSp new del">
        <pc:chgData name="jefersson rodriguez" userId="4270abc43360f657" providerId="Windows Live" clId="Web-{D0022B1A-B171-42FE-AFF6-AB2469DEC06F}" dt="2019-06-23T21:13:35.778" v="81"/>
        <pc:sldMkLst>
          <pc:docMk/>
          <pc:sldMk cId="3452881664" sldId="264"/>
        </pc:sldMkLst>
        <pc:spChg chg="mod">
          <ac:chgData name="jefersson rodriguez" userId="4270abc43360f657" providerId="Windows Live" clId="Web-{D0022B1A-B171-42FE-AFF6-AB2469DEC06F}" dt="2019-06-23T21:12:56.965" v="80" actId="688"/>
          <ac:spMkLst>
            <pc:docMk/>
            <pc:sldMk cId="3452881664" sldId="264"/>
            <ac:spMk id="2" creationId="{93AD5264-37A9-42F5-AEFC-66931D04A977}"/>
          </ac:spMkLst>
        </pc:spChg>
        <pc:spChg chg="del">
          <ac:chgData name="jefersson rodriguez" userId="4270abc43360f657" providerId="Windows Live" clId="Web-{D0022B1A-B171-42FE-AFF6-AB2469DEC06F}" dt="2019-06-23T21:12:51.121" v="78"/>
          <ac:spMkLst>
            <pc:docMk/>
            <pc:sldMk cId="3452881664" sldId="264"/>
            <ac:spMk id="4" creationId="{A15BA11B-1316-486A-9CCA-2299DE0860CC}"/>
          </ac:spMkLst>
        </pc:spChg>
      </pc:sldChg>
      <pc:sldChg chg="modSp del">
        <pc:chgData name="jefersson rodriguez" userId="4270abc43360f657" providerId="Windows Live" clId="Web-{D0022B1A-B171-42FE-AFF6-AB2469DEC06F}" dt="2019-06-23T21:12:07.714" v="76"/>
        <pc:sldMkLst>
          <pc:docMk/>
          <pc:sldMk cId="3518964438" sldId="264"/>
        </pc:sldMkLst>
        <pc:spChg chg="mod">
          <ac:chgData name="jefersson rodriguez" userId="4270abc43360f657" providerId="Windows Live" clId="Web-{D0022B1A-B171-42FE-AFF6-AB2469DEC06F}" dt="2019-06-23T21:11:46.277" v="75" actId="1076"/>
          <ac:spMkLst>
            <pc:docMk/>
            <pc:sldMk cId="3518964438" sldId="264"/>
            <ac:spMk id="2" creationId="{0DFD8114-B676-4CB7-B3B8-AA56D146E10B}"/>
          </ac:spMkLst>
        </pc:spChg>
      </pc:sldChg>
      <pc:sldChg chg="addSp delSp modSp new del">
        <pc:chgData name="jefersson rodriguez" userId="4270abc43360f657" providerId="Windows Live" clId="Web-{D0022B1A-B171-42FE-AFF6-AB2469DEC06F}" dt="2019-06-23T21:43:53.280" v="577"/>
        <pc:sldMkLst>
          <pc:docMk/>
          <pc:sldMk cId="4277757248" sldId="265"/>
        </pc:sldMkLst>
        <pc:spChg chg="del">
          <ac:chgData name="jefersson rodriguez" userId="4270abc43360f657" providerId="Windows Live" clId="Web-{D0022B1A-B171-42FE-AFF6-AB2469DEC06F}" dt="2019-06-23T21:28:30.146" v="216"/>
          <ac:spMkLst>
            <pc:docMk/>
            <pc:sldMk cId="4277757248" sldId="265"/>
            <ac:spMk id="2" creationId="{B5A06CF8-6475-43B9-87C5-96BF653A9D8F}"/>
          </ac:spMkLst>
        </pc:spChg>
        <pc:spChg chg="del mod">
          <ac:chgData name="jefersson rodriguez" userId="4270abc43360f657" providerId="Windows Live" clId="Web-{D0022B1A-B171-42FE-AFF6-AB2469DEC06F}" dt="2019-06-23T21:29:47.256" v="228"/>
          <ac:spMkLst>
            <pc:docMk/>
            <pc:sldMk cId="4277757248" sldId="265"/>
            <ac:spMk id="3" creationId="{C5A61942-7C1C-4C9E-8661-44915E721622}"/>
          </ac:spMkLst>
        </pc:spChg>
        <pc:spChg chg="add del mod">
          <ac:chgData name="jefersson rodriguez" userId="4270abc43360f657" providerId="Windows Live" clId="Web-{D0022B1A-B171-42FE-AFF6-AB2469DEC06F}" dt="2019-06-23T21:33:23.383" v="250"/>
          <ac:spMkLst>
            <pc:docMk/>
            <pc:sldMk cId="4277757248" sldId="265"/>
            <ac:spMk id="5" creationId="{4788E5E6-E2D7-4836-A62F-D48FB11FF607}"/>
          </ac:spMkLst>
        </pc:spChg>
        <pc:spChg chg="add del mod">
          <ac:chgData name="jefersson rodriguez" userId="4270abc43360f657" providerId="Windows Live" clId="Web-{D0022B1A-B171-42FE-AFF6-AB2469DEC06F}" dt="2019-06-23T21:43:31.967" v="576"/>
          <ac:spMkLst>
            <pc:docMk/>
            <pc:sldMk cId="4277757248" sldId="265"/>
            <ac:spMk id="6" creationId="{55340980-05C5-46E5-AAFB-92A401C19A57}"/>
          </ac:spMkLst>
        </pc:spChg>
        <pc:spChg chg="add del mod">
          <ac:chgData name="jefersson rodriguez" userId="4270abc43360f657" providerId="Windows Live" clId="Web-{D0022B1A-B171-42FE-AFF6-AB2469DEC06F}" dt="2019-06-23T21:33:37.383" v="254"/>
          <ac:spMkLst>
            <pc:docMk/>
            <pc:sldMk cId="4277757248" sldId="265"/>
            <ac:spMk id="8" creationId="{6A34609C-8471-4E52-A1D1-3BF00C7D6266}"/>
          </ac:spMkLst>
        </pc:spChg>
      </pc:sldChg>
      <pc:sldChg chg="addSp delSp modSp new">
        <pc:chgData name="jefersson rodriguez" userId="4270abc43360f657" providerId="Windows Live" clId="Web-{D0022B1A-B171-42FE-AFF6-AB2469DEC06F}" dt="2019-06-23T21:43:19.764" v="573" actId="20577"/>
        <pc:sldMkLst>
          <pc:docMk/>
          <pc:sldMk cId="1191001938" sldId="266"/>
        </pc:sldMkLst>
        <pc:spChg chg="del mod">
          <ac:chgData name="jefersson rodriguez" userId="4270abc43360f657" providerId="Windows Live" clId="Web-{D0022B1A-B171-42FE-AFF6-AB2469DEC06F}" dt="2019-06-23T21:37:31.152" v="367"/>
          <ac:spMkLst>
            <pc:docMk/>
            <pc:sldMk cId="1191001938" sldId="266"/>
            <ac:spMk id="2" creationId="{294C49FF-EFC3-49E4-AA85-DFCB9C4F0D1E}"/>
          </ac:spMkLst>
        </pc:spChg>
        <pc:spChg chg="del mod">
          <ac:chgData name="jefersson rodriguez" userId="4270abc43360f657" providerId="Windows Live" clId="Web-{D0022B1A-B171-42FE-AFF6-AB2469DEC06F}" dt="2019-06-23T21:37:43.011" v="369"/>
          <ac:spMkLst>
            <pc:docMk/>
            <pc:sldMk cId="1191001938" sldId="266"/>
            <ac:spMk id="3" creationId="{B7266F47-FC98-4445-98CD-D7921E43C89A}"/>
          </ac:spMkLst>
        </pc:spChg>
        <pc:spChg chg="add del mod">
          <ac:chgData name="jefersson rodriguez" userId="4270abc43360f657" providerId="Windows Live" clId="Web-{D0022B1A-B171-42FE-AFF6-AB2469DEC06F}" dt="2019-06-23T21:40:00.231" v="385"/>
          <ac:spMkLst>
            <pc:docMk/>
            <pc:sldMk cId="1191001938" sldId="266"/>
            <ac:spMk id="5" creationId="{1E92E9DF-4C8E-4C45-8239-BDCE695460A3}"/>
          </ac:spMkLst>
        </pc:spChg>
        <pc:spChg chg="add mod">
          <ac:chgData name="jefersson rodriguez" userId="4270abc43360f657" providerId="Windows Live" clId="Web-{D0022B1A-B171-42FE-AFF6-AB2469DEC06F}" dt="2019-06-23T21:43:19.764" v="573" actId="20577"/>
          <ac:spMkLst>
            <pc:docMk/>
            <pc:sldMk cId="1191001938" sldId="266"/>
            <ac:spMk id="7" creationId="{A55A0A70-D7A5-4FB5-A527-BCAC950756A0}"/>
          </ac:spMkLst>
        </pc:spChg>
      </pc:sldChg>
      <pc:sldChg chg="delSp modSp new">
        <pc:chgData name="jefersson rodriguez" userId="4270abc43360f657" providerId="Windows Live" clId="Web-{D0022B1A-B171-42FE-AFF6-AB2469DEC06F}" dt="2019-06-23T21:44:32.827" v="591" actId="1076"/>
        <pc:sldMkLst>
          <pc:docMk/>
          <pc:sldMk cId="3637849348" sldId="267"/>
        </pc:sldMkLst>
        <pc:spChg chg="del">
          <ac:chgData name="jefersson rodriguez" userId="4270abc43360f657" providerId="Windows Live" clId="Web-{D0022B1A-B171-42FE-AFF6-AB2469DEC06F}" dt="2019-06-23T21:44:01.342" v="579"/>
          <ac:spMkLst>
            <pc:docMk/>
            <pc:sldMk cId="3637849348" sldId="267"/>
            <ac:spMk id="2" creationId="{FC6DC694-C476-43C3-A58D-A1B06116DB11}"/>
          </ac:spMkLst>
        </pc:spChg>
        <pc:spChg chg="mod">
          <ac:chgData name="jefersson rodriguez" userId="4270abc43360f657" providerId="Windows Live" clId="Web-{D0022B1A-B171-42FE-AFF6-AB2469DEC06F}" dt="2019-06-23T21:44:32.827" v="591" actId="1076"/>
          <ac:spMkLst>
            <pc:docMk/>
            <pc:sldMk cId="3637849348" sldId="267"/>
            <ac:spMk id="3" creationId="{FC995B5B-9B0F-4E24-AB5F-07BFFB3B36A4}"/>
          </ac:spMkLst>
        </pc:spChg>
      </pc:sldChg>
    </pc:docChg>
  </pc:docChgLst>
  <pc:docChgLst>
    <pc:chgData name="jefersson rodriguez" userId="4270abc43360f657" providerId="Windows Live" clId="Web-{50BB8898-F48E-4860-93B1-DD4CF86F133C}"/>
    <pc:docChg chg="addSld delSld modSld">
      <pc:chgData name="jefersson rodriguez" userId="4270abc43360f657" providerId="Windows Live" clId="Web-{50BB8898-F48E-4860-93B1-DD4CF86F133C}" dt="2019-06-26T00:17:11.663" v="53" actId="1076"/>
      <pc:docMkLst>
        <pc:docMk/>
      </pc:docMkLst>
      <pc:sldChg chg="addSp delSp modSp add replId">
        <pc:chgData name="jefersson rodriguez" userId="4270abc43360f657" providerId="Windows Live" clId="Web-{50BB8898-F48E-4860-93B1-DD4CF86F133C}" dt="2019-06-25T22:18:50.346" v="21" actId="14100"/>
        <pc:sldMkLst>
          <pc:docMk/>
          <pc:sldMk cId="2802264599" sldId="268"/>
        </pc:sldMkLst>
        <pc:spChg chg="del mod">
          <ac:chgData name="jefersson rodriguez" userId="4270abc43360f657" providerId="Windows Live" clId="Web-{50BB8898-F48E-4860-93B1-DD4CF86F133C}" dt="2019-06-25T22:18:41.189" v="19"/>
          <ac:spMkLst>
            <pc:docMk/>
            <pc:sldMk cId="2802264599" sldId="268"/>
            <ac:spMk id="7" creationId="{A55A0A70-D7A5-4FB5-A527-BCAC950756A0}"/>
          </ac:spMkLst>
        </pc:spChg>
        <pc:picChg chg="add mod">
          <ac:chgData name="jefersson rodriguez" userId="4270abc43360f657" providerId="Windows Live" clId="Web-{50BB8898-F48E-4860-93B1-DD4CF86F133C}" dt="2019-06-25T22:18:50.346" v="21" actId="14100"/>
          <ac:picMkLst>
            <pc:docMk/>
            <pc:sldMk cId="2802264599" sldId="268"/>
            <ac:picMk id="2" creationId="{9F1224E9-3F71-4570-A5B5-F17C573920A1}"/>
          </ac:picMkLst>
        </pc:picChg>
      </pc:sldChg>
      <pc:sldChg chg="addSp delSp modSp add replId">
        <pc:chgData name="jefersson rodriguez" userId="4270abc43360f657" providerId="Windows Live" clId="Web-{50BB8898-F48E-4860-93B1-DD4CF86F133C}" dt="2019-06-25T23:05:03.819" v="31" actId="1076"/>
        <pc:sldMkLst>
          <pc:docMk/>
          <pc:sldMk cId="3415750141" sldId="269"/>
        </pc:sldMkLst>
        <pc:spChg chg="del mod">
          <ac:chgData name="jefersson rodriguez" userId="4270abc43360f657" providerId="Windows Live" clId="Web-{50BB8898-F48E-4860-93B1-DD4CF86F133C}" dt="2019-06-25T21:29:37.244" v="13"/>
          <ac:spMkLst>
            <pc:docMk/>
            <pc:sldMk cId="3415750141" sldId="269"/>
            <ac:spMk id="7" creationId="{A55A0A70-D7A5-4FB5-A527-BCAC950756A0}"/>
          </ac:spMkLst>
        </pc:spChg>
        <pc:picChg chg="add mod">
          <ac:chgData name="jefersson rodriguez" userId="4270abc43360f657" providerId="Windows Live" clId="Web-{50BB8898-F48E-4860-93B1-DD4CF86F133C}" dt="2019-06-25T23:05:03.819" v="31" actId="1076"/>
          <ac:picMkLst>
            <pc:docMk/>
            <pc:sldMk cId="3415750141" sldId="269"/>
            <ac:picMk id="2" creationId="{5E96E5F1-A9CE-47B5-A108-9757AF770241}"/>
          </ac:picMkLst>
        </pc:picChg>
      </pc:sldChg>
      <pc:sldChg chg="addSp delSp modSp add replId">
        <pc:chgData name="jefersson rodriguez" userId="4270abc43360f657" providerId="Windows Live" clId="Web-{50BB8898-F48E-4860-93B1-DD4CF86F133C}" dt="2019-06-25T23:05:48.946" v="35" actId="14100"/>
        <pc:sldMkLst>
          <pc:docMk/>
          <pc:sldMk cId="1900498572" sldId="270"/>
        </pc:sldMkLst>
        <pc:spChg chg="del mod">
          <ac:chgData name="jefersson rodriguez" userId="4270abc43360f657" providerId="Windows Live" clId="Web-{50BB8898-F48E-4860-93B1-DD4CF86F133C}" dt="2019-06-25T21:29:34.431" v="12"/>
          <ac:spMkLst>
            <pc:docMk/>
            <pc:sldMk cId="1900498572" sldId="270"/>
            <ac:spMk id="7" creationId="{A55A0A70-D7A5-4FB5-A527-BCAC950756A0}"/>
          </ac:spMkLst>
        </pc:spChg>
        <pc:picChg chg="add mod">
          <ac:chgData name="jefersson rodriguez" userId="4270abc43360f657" providerId="Windows Live" clId="Web-{50BB8898-F48E-4860-93B1-DD4CF86F133C}" dt="2019-06-25T23:05:48.946" v="35" actId="14100"/>
          <ac:picMkLst>
            <pc:docMk/>
            <pc:sldMk cId="1900498572" sldId="270"/>
            <ac:picMk id="2" creationId="{76EF6D44-D144-4578-9E0F-D62A92E99EBC}"/>
          </ac:picMkLst>
        </pc:picChg>
      </pc:sldChg>
      <pc:sldChg chg="addSp delSp modSp add replId">
        <pc:chgData name="jefersson rodriguez" userId="4270abc43360f657" providerId="Windows Live" clId="Web-{50BB8898-F48E-4860-93B1-DD4CF86F133C}" dt="2019-06-25T23:33:19.781" v="42" actId="14100"/>
        <pc:sldMkLst>
          <pc:docMk/>
          <pc:sldMk cId="641354930" sldId="271"/>
        </pc:sldMkLst>
        <pc:picChg chg="del">
          <ac:chgData name="jefersson rodriguez" userId="4270abc43360f657" providerId="Windows Live" clId="Web-{50BB8898-F48E-4860-93B1-DD4CF86F133C}" dt="2019-06-25T23:32:59.594" v="37"/>
          <ac:picMkLst>
            <pc:docMk/>
            <pc:sldMk cId="641354930" sldId="271"/>
            <ac:picMk id="2" creationId="{76EF6D44-D144-4578-9E0F-D62A92E99EBC}"/>
          </ac:picMkLst>
        </pc:picChg>
        <pc:picChg chg="add mod">
          <ac:chgData name="jefersson rodriguez" userId="4270abc43360f657" providerId="Windows Live" clId="Web-{50BB8898-F48E-4860-93B1-DD4CF86F133C}" dt="2019-06-25T23:33:19.781" v="42" actId="14100"/>
          <ac:picMkLst>
            <pc:docMk/>
            <pc:sldMk cId="641354930" sldId="271"/>
            <ac:picMk id="3" creationId="{3CB939D5-0F23-4D0D-8367-7F3073BA5F75}"/>
          </ac:picMkLst>
        </pc:picChg>
      </pc:sldChg>
      <pc:sldChg chg="new del">
        <pc:chgData name="jefersson rodriguez" userId="4270abc43360f657" providerId="Windows Live" clId="Web-{50BB8898-F48E-4860-93B1-DD4CF86F133C}" dt="2019-06-25T23:33:53.500" v="44"/>
        <pc:sldMkLst>
          <pc:docMk/>
          <pc:sldMk cId="1548304853" sldId="272"/>
        </pc:sldMkLst>
      </pc:sldChg>
      <pc:sldChg chg="addSp delSp modSp add replId">
        <pc:chgData name="jefersson rodriguez" userId="4270abc43360f657" providerId="Windows Live" clId="Web-{50BB8898-F48E-4860-93B1-DD4CF86F133C}" dt="2019-06-26T00:17:11.663" v="53" actId="1076"/>
        <pc:sldMkLst>
          <pc:docMk/>
          <pc:sldMk cId="3517613505" sldId="272"/>
        </pc:sldMkLst>
        <pc:picChg chg="add mod">
          <ac:chgData name="jefersson rodriguez" userId="4270abc43360f657" providerId="Windows Live" clId="Web-{50BB8898-F48E-4860-93B1-DD4CF86F133C}" dt="2019-06-26T00:17:11.663" v="53" actId="1076"/>
          <ac:picMkLst>
            <pc:docMk/>
            <pc:sldMk cId="3517613505" sldId="272"/>
            <ac:picMk id="2" creationId="{F4B77EC1-7485-42B5-AE90-3D499FD0FBFA}"/>
          </ac:picMkLst>
        </pc:picChg>
        <pc:picChg chg="del">
          <ac:chgData name="jefersson rodriguez" userId="4270abc43360f657" providerId="Windows Live" clId="Web-{50BB8898-F48E-4860-93B1-DD4CF86F133C}" dt="2019-06-25T23:34:00.906" v="46"/>
          <ac:picMkLst>
            <pc:docMk/>
            <pc:sldMk cId="3517613505" sldId="272"/>
            <ac:picMk id="3" creationId="{3CB939D5-0F23-4D0D-8367-7F3073BA5F75}"/>
          </ac:picMkLst>
        </pc:picChg>
      </pc:sldChg>
      <pc:sldChg chg="delSp add replId">
        <pc:chgData name="jefersson rodriguez" userId="4270abc43360f657" providerId="Windows Live" clId="Web-{50BB8898-F48E-4860-93B1-DD4CF86F133C}" dt="2019-06-26T00:17:08.178" v="52"/>
        <pc:sldMkLst>
          <pc:docMk/>
          <pc:sldMk cId="4093653601" sldId="273"/>
        </pc:sldMkLst>
        <pc:picChg chg="del">
          <ac:chgData name="jefersson rodriguez" userId="4270abc43360f657" providerId="Windows Live" clId="Web-{50BB8898-F48E-4860-93B1-DD4CF86F133C}" dt="2019-06-26T00:17:08.178" v="52"/>
          <ac:picMkLst>
            <pc:docMk/>
            <pc:sldMk cId="4093653601" sldId="273"/>
            <ac:picMk id="2" creationId="{F4B77EC1-7485-42B5-AE90-3D499FD0FBFA}"/>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0771E8B-6CA5-40B2-8038-0E112F3DAC1C}" type="datetimeFigureOut">
              <a:rPr lang="es-ES" smtClean="0"/>
              <a:t>25/06/2019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F1556C4-DFC3-4611-A7CC-780699185E26}" type="slidenum">
              <a:rPr lang="es-ES" smtClean="0"/>
              <a:t>‹#›</a:t>
            </a:fld>
            <a:endParaRPr lang="es-ES"/>
          </a:p>
        </p:txBody>
      </p:sp>
    </p:spTree>
    <p:extLst>
      <p:ext uri="{BB962C8B-B14F-4D97-AF65-F5344CB8AC3E}">
        <p14:creationId xmlns:p14="http://schemas.microsoft.com/office/powerpoint/2010/main" val="7425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771E8B-6CA5-40B2-8038-0E112F3DAC1C}" type="datetimeFigureOut">
              <a:rPr lang="es-ES" smtClean="0"/>
              <a:t>25/06/2019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08448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771E8B-6CA5-40B2-8038-0E112F3DAC1C}" type="datetimeFigureOut">
              <a:rPr lang="es-ES" smtClean="0"/>
              <a:t>25/06/2019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87440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771E8B-6CA5-40B2-8038-0E112F3DAC1C}" type="datetimeFigureOut">
              <a:rPr lang="es-ES" smtClean="0"/>
              <a:t>25/06/2019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5713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771E8B-6CA5-40B2-8038-0E112F3DAC1C}" type="datetimeFigureOut">
              <a:rPr lang="es-ES" smtClean="0"/>
              <a:t>25/06/2019</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1556C4-DFC3-4611-A7CC-780699185E26}" type="slidenum">
              <a:rPr lang="es-ES" smtClean="0"/>
              <a:t>‹#›</a:t>
            </a:fld>
            <a:endParaRPr lang="es-ES"/>
          </a:p>
        </p:txBody>
      </p:sp>
    </p:spTree>
    <p:extLst>
      <p:ext uri="{BB962C8B-B14F-4D97-AF65-F5344CB8AC3E}">
        <p14:creationId xmlns:p14="http://schemas.microsoft.com/office/powerpoint/2010/main" val="389230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0771E8B-6CA5-40B2-8038-0E112F3DAC1C}" type="datetimeFigureOut">
              <a:rPr lang="es-ES" smtClean="0"/>
              <a:t>25/06/2019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8020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0771E8B-6CA5-40B2-8038-0E112F3DAC1C}" type="datetimeFigureOut">
              <a:rPr lang="es-ES" smtClean="0"/>
              <a:t>25/06/2019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2031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0771E8B-6CA5-40B2-8038-0E112F3DAC1C}" type="datetimeFigureOut">
              <a:rPr lang="es-ES" smtClean="0"/>
              <a:t>25/06/2019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61311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25/06/2019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82495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0771E8B-6CA5-40B2-8038-0E112F3DAC1C}" type="datetimeFigureOut">
              <a:rPr lang="es-ES" smtClean="0"/>
              <a:t>25/06/2019</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43496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0771E8B-6CA5-40B2-8038-0E112F3DAC1C}" type="datetimeFigureOut">
              <a:rPr lang="es-ES" smtClean="0"/>
              <a:t>25/06/2019</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09952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771E8B-6CA5-40B2-8038-0E112F3DAC1C}" type="datetimeFigureOut">
              <a:rPr lang="es-ES" smtClean="0"/>
              <a:t>25/06/2019</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10183591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p:cNvSpPr>
            <a:spLocks noGrp="1"/>
          </p:cNvSpPr>
          <p:nvPr>
            <p:ph type="ctrTitle"/>
          </p:nvPr>
        </p:nvSpPr>
        <p:spPr>
          <a:xfrm>
            <a:off x="643467" y="643467"/>
            <a:ext cx="6516241" cy="5571066"/>
          </a:xfrm>
        </p:spPr>
        <p:txBody>
          <a:bodyPr>
            <a:normAutofit/>
          </a:bodyPr>
          <a:lstStyle/>
          <a:p>
            <a:pPr algn="r"/>
            <a:r>
              <a:rPr lang="es-ES" sz="8800"/>
              <a:t>Las delicias de luz</a:t>
            </a:r>
            <a:endParaRPr lang="es-ES" sz="8800">
              <a:latin typeface="Rockwell Condensed"/>
            </a:endParaRPr>
          </a:p>
        </p:txBody>
      </p:sp>
      <p:sp>
        <p:nvSpPr>
          <p:cNvPr id="9" name="Rectangle 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55A0A70-D7A5-4FB5-A527-BCAC950756A0}"/>
              </a:ext>
            </a:extLst>
          </p:cNvPr>
          <p:cNvSpPr>
            <a:spLocks noGrp="1"/>
          </p:cNvSpPr>
          <p:nvPr>
            <p:ph type="body" idx="1"/>
          </p:nvPr>
        </p:nvSpPr>
        <p:spPr>
          <a:xfrm>
            <a:off x="1981421" y="5605"/>
            <a:ext cx="10871526" cy="5466735"/>
          </a:xfrm>
        </p:spPr>
        <p:txBody>
          <a:bodyPr>
            <a:normAutofit/>
          </a:bodyPr>
          <a:lstStyle/>
          <a:p>
            <a:pPr marL="285750" indent="-285750">
              <a:buFont typeface="Arial" pitchFamily="2" charset="2"/>
              <a:buChar char="•"/>
            </a:pPr>
            <a:r>
              <a:rPr lang="en-US" sz="1800">
                <a:ea typeface="+mn-lt"/>
                <a:cs typeface="+mn-lt"/>
              </a:rPr>
              <a:t>11. ¿Cuál es el costo de los servicios que llegan a su negocio?</a:t>
            </a:r>
            <a:endParaRPr lang="en-US"/>
          </a:p>
          <a:p>
            <a:r>
              <a:rPr lang="en-US" sz="1800">
                <a:ea typeface="+mn-lt"/>
                <a:cs typeface="+mn-lt"/>
              </a:rPr>
              <a:t>   Agua: 327000</a:t>
            </a:r>
          </a:p>
          <a:p>
            <a:r>
              <a:rPr lang="en-US" sz="1800">
                <a:ea typeface="+mn-lt"/>
                <a:cs typeface="+mn-lt"/>
              </a:rPr>
              <a:t>   Luz: 97000</a:t>
            </a:r>
          </a:p>
          <a:p>
            <a:r>
              <a:rPr lang="en-US" sz="1800">
                <a:ea typeface="+mn-lt"/>
                <a:cs typeface="+mn-lt"/>
              </a:rPr>
              <a:t>   Gas: 450000</a:t>
            </a:r>
          </a:p>
          <a:p>
            <a:pPr marL="285750" indent="-285750">
              <a:buFont typeface="Arial" pitchFamily="2" charset="2"/>
              <a:buChar char="•"/>
            </a:pPr>
            <a:r>
              <a:rPr lang="en-US" sz="1800">
                <a:ea typeface="+mn-lt"/>
                <a:cs typeface="+mn-lt"/>
              </a:rPr>
              <a:t>12. ¿Usted tiene distribuidores en su  negocio?  &gt; 9 distribuidores al por mayor</a:t>
            </a:r>
          </a:p>
          <a:p>
            <a:pPr marL="285750" indent="-285750">
              <a:buFont typeface="Arial" pitchFamily="2" charset="2"/>
              <a:buChar char="•"/>
            </a:pPr>
            <a:r>
              <a:rPr lang="en-US" sz="1800">
                <a:ea typeface="+mn-lt"/>
                <a:cs typeface="+mn-lt"/>
              </a:rPr>
              <a:t>13. ¿En que estado le llegan sus productos?  &gt;En buen estado.</a:t>
            </a:r>
          </a:p>
          <a:p>
            <a:pPr marL="285750" indent="-285750">
              <a:buFont typeface="Arial" pitchFamily="2" charset="2"/>
              <a:buChar char="•"/>
            </a:pPr>
            <a:r>
              <a:rPr lang="en-US" sz="1800">
                <a:ea typeface="+mn-lt"/>
                <a:cs typeface="+mn-lt"/>
              </a:rPr>
              <a:t>14. ¿le han afectado a su negocio los mas recientes paros nacionales ? &gt;Si por que sube el costo de la canasta familiar.</a:t>
            </a:r>
          </a:p>
          <a:p>
            <a:pPr marL="285750" indent="-285750">
              <a:buFont typeface="Arial" pitchFamily="2" charset="2"/>
              <a:buChar char="•"/>
            </a:pPr>
            <a:endParaRPr lang="en-US" sz="1800" dirty="0">
              <a:ea typeface="+mn-lt"/>
              <a:cs typeface="+mn-lt"/>
            </a:endParaRPr>
          </a:p>
          <a:p>
            <a:pPr marL="285750" indent="-285750">
              <a:buFont typeface="Arial" pitchFamily="2" charset="2"/>
              <a:buChar char="•"/>
            </a:pPr>
            <a:r>
              <a:rPr lang="en-US" sz="1800">
                <a:ea typeface="+mn-lt"/>
                <a:cs typeface="+mn-lt"/>
              </a:rPr>
              <a:t>ESTIMADA: Luz Yaneth Rodriguez Camargo </a:t>
            </a:r>
            <a:endParaRPr lang="en-US"/>
          </a:p>
          <a:p>
            <a:r>
              <a:rPr lang="en-US" sz="1800">
                <a:ea typeface="+mn-lt"/>
                <a:cs typeface="+mn-lt"/>
              </a:rPr>
              <a:t>Quería agradecer la entrevista de ayer, la misma que refirió mi interés a trabajar con ustedes.</a:t>
            </a:r>
          </a:p>
          <a:p>
            <a:r>
              <a:rPr lang="en-US" sz="1800">
                <a:ea typeface="+mn-lt"/>
                <a:cs typeface="+mn-lt"/>
              </a:rPr>
              <a:t>Fue un gusto conocerte, estaré atento a tus noticias la próxima semana.</a:t>
            </a:r>
          </a:p>
          <a:p>
            <a:r>
              <a:rPr lang="en-US" sz="1800">
                <a:ea typeface="+mn-lt"/>
                <a:cs typeface="+mn-lt"/>
              </a:rPr>
              <a:t>Saludos, y gracias.</a:t>
            </a:r>
            <a:endParaRPr lang="en-US" sz="1800"/>
          </a:p>
        </p:txBody>
      </p:sp>
    </p:spTree>
    <p:extLst>
      <p:ext uri="{BB962C8B-B14F-4D97-AF65-F5344CB8AC3E}">
        <p14:creationId xmlns:p14="http://schemas.microsoft.com/office/powerpoint/2010/main" val="119100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F1224E9-3F71-4570-A5B5-F17C573920A1}"/>
              </a:ext>
            </a:extLst>
          </p:cNvPr>
          <p:cNvPicPr>
            <a:picLocks noChangeAspect="1"/>
          </p:cNvPicPr>
          <p:nvPr/>
        </p:nvPicPr>
        <p:blipFill>
          <a:blip r:embed="rId2"/>
          <a:stretch>
            <a:fillRect/>
          </a:stretch>
        </p:blipFill>
        <p:spPr>
          <a:xfrm>
            <a:off x="2444198" y="191143"/>
            <a:ext cx="8925231" cy="5921259"/>
          </a:xfrm>
          <a:prstGeom prst="rect">
            <a:avLst/>
          </a:prstGeom>
        </p:spPr>
      </p:pic>
    </p:spTree>
    <p:extLst>
      <p:ext uri="{BB962C8B-B14F-4D97-AF65-F5344CB8AC3E}">
        <p14:creationId xmlns:p14="http://schemas.microsoft.com/office/powerpoint/2010/main" val="280226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E96E5F1-A9CE-47B5-A108-9757AF770241}"/>
              </a:ext>
            </a:extLst>
          </p:cNvPr>
          <p:cNvPicPr>
            <a:picLocks noChangeAspect="1"/>
          </p:cNvPicPr>
          <p:nvPr/>
        </p:nvPicPr>
        <p:blipFill>
          <a:blip r:embed="rId2"/>
          <a:stretch>
            <a:fillRect/>
          </a:stretch>
        </p:blipFill>
        <p:spPr>
          <a:xfrm>
            <a:off x="2011717" y="496348"/>
            <a:ext cx="9718537" cy="5573119"/>
          </a:xfrm>
          <a:prstGeom prst="rect">
            <a:avLst/>
          </a:prstGeom>
        </p:spPr>
      </p:pic>
    </p:spTree>
    <p:extLst>
      <p:ext uri="{BB962C8B-B14F-4D97-AF65-F5344CB8AC3E}">
        <p14:creationId xmlns:p14="http://schemas.microsoft.com/office/powerpoint/2010/main" val="34157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6EF6D44-D144-4578-9E0F-D62A92E99EBC}"/>
              </a:ext>
            </a:extLst>
          </p:cNvPr>
          <p:cNvPicPr>
            <a:picLocks noChangeAspect="1"/>
          </p:cNvPicPr>
          <p:nvPr/>
        </p:nvPicPr>
        <p:blipFill>
          <a:blip r:embed="rId2"/>
          <a:stretch>
            <a:fillRect/>
          </a:stretch>
        </p:blipFill>
        <p:spPr>
          <a:xfrm>
            <a:off x="2696497" y="661984"/>
            <a:ext cx="7929715" cy="5632354"/>
          </a:xfrm>
          <a:prstGeom prst="rect">
            <a:avLst/>
          </a:prstGeom>
        </p:spPr>
      </p:pic>
    </p:spTree>
    <p:extLst>
      <p:ext uri="{BB962C8B-B14F-4D97-AF65-F5344CB8AC3E}">
        <p14:creationId xmlns:p14="http://schemas.microsoft.com/office/powerpoint/2010/main" val="190049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CB939D5-0F23-4D0D-8367-7F3073BA5F75}"/>
              </a:ext>
            </a:extLst>
          </p:cNvPr>
          <p:cNvPicPr>
            <a:picLocks noChangeAspect="1"/>
          </p:cNvPicPr>
          <p:nvPr/>
        </p:nvPicPr>
        <p:blipFill>
          <a:blip r:embed="rId2"/>
          <a:stretch>
            <a:fillRect/>
          </a:stretch>
        </p:blipFill>
        <p:spPr>
          <a:xfrm>
            <a:off x="2634582" y="261701"/>
            <a:ext cx="8249263" cy="5484014"/>
          </a:xfrm>
          <a:prstGeom prst="rect">
            <a:avLst/>
          </a:prstGeom>
        </p:spPr>
      </p:pic>
    </p:spTree>
    <p:extLst>
      <p:ext uri="{BB962C8B-B14F-4D97-AF65-F5344CB8AC3E}">
        <p14:creationId xmlns:p14="http://schemas.microsoft.com/office/powerpoint/2010/main" val="64135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4B77EC1-7485-42B5-AE90-3D499FD0FBFA}"/>
              </a:ext>
            </a:extLst>
          </p:cNvPr>
          <p:cNvPicPr>
            <a:picLocks noChangeAspect="1"/>
          </p:cNvPicPr>
          <p:nvPr/>
        </p:nvPicPr>
        <p:blipFill>
          <a:blip r:embed="rId2"/>
          <a:stretch>
            <a:fillRect/>
          </a:stretch>
        </p:blipFill>
        <p:spPr>
          <a:xfrm>
            <a:off x="604591" y="1077266"/>
            <a:ext cx="11427124" cy="4900576"/>
          </a:xfrm>
          <a:prstGeom prst="rect">
            <a:avLst/>
          </a:prstGeom>
        </p:spPr>
      </p:pic>
    </p:spTree>
    <p:extLst>
      <p:ext uri="{BB962C8B-B14F-4D97-AF65-F5344CB8AC3E}">
        <p14:creationId xmlns:p14="http://schemas.microsoft.com/office/powerpoint/2010/main" val="351761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65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3" name="Freeform: Shape 32">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2" name="Picture 2" descr="Imagen que contiene texto&#10;&#10;Descripción generada con confianza alta">
            <a:extLst>
              <a:ext uri="{FF2B5EF4-FFF2-40B4-BE49-F238E27FC236}">
                <a16:creationId xmlns:a16="http://schemas.microsoft.com/office/drawing/2014/main" id="{0539372B-5FA7-4891-8836-409833FBE30F}"/>
              </a:ext>
            </a:extLst>
          </p:cNvPr>
          <p:cNvPicPr>
            <a:picLocks noChangeAspect="1"/>
          </p:cNvPicPr>
          <p:nvPr/>
        </p:nvPicPr>
        <p:blipFill>
          <a:blip r:embed="rId5"/>
          <a:stretch>
            <a:fillRect/>
          </a:stretch>
        </p:blipFill>
        <p:spPr>
          <a:xfrm>
            <a:off x="3485727" y="818727"/>
            <a:ext cx="5220546" cy="5220546"/>
          </a:xfrm>
          <a:prstGeom prst="rect">
            <a:avLst/>
          </a:prstGeom>
        </p:spPr>
      </p:pic>
    </p:spTree>
    <p:extLst>
      <p:ext uri="{BB962C8B-B14F-4D97-AF65-F5344CB8AC3E}">
        <p14:creationId xmlns:p14="http://schemas.microsoft.com/office/powerpoint/2010/main" val="39095481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C89EF2-582B-47D7-90AC-9AE63075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0D4A3D59-DBEE-4E5B-A001-010BF0907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DE2981-2FBF-45CD-A9B8-67B8AF591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CBA3D-B35E-4813-AA82-AA38DC116854}"/>
              </a:ext>
            </a:extLst>
          </p:cNvPr>
          <p:cNvSpPr>
            <a:spLocks noGrp="1"/>
          </p:cNvSpPr>
          <p:nvPr>
            <p:ph type="ctrTitle"/>
          </p:nvPr>
        </p:nvSpPr>
        <p:spPr>
          <a:xfrm>
            <a:off x="4946999" y="972148"/>
            <a:ext cx="6143407" cy="3386730"/>
          </a:xfrm>
        </p:spPr>
        <p:txBody>
          <a:bodyPr>
            <a:normAutofit/>
          </a:bodyPr>
          <a:lstStyle/>
          <a:p>
            <a:r>
              <a:rPr lang="es-CO" sz="8000" dirty="0"/>
              <a:t>Objetivo</a:t>
            </a:r>
            <a:r>
              <a:rPr lang="en-US" sz="8000" dirty="0"/>
              <a:t> general </a:t>
            </a:r>
          </a:p>
        </p:txBody>
      </p:sp>
      <p:sp>
        <p:nvSpPr>
          <p:cNvPr id="15" name="Rectangle 14">
            <a:extLst>
              <a:ext uri="{FF2B5EF4-FFF2-40B4-BE49-F238E27FC236}">
                <a16:creationId xmlns:a16="http://schemas.microsoft.com/office/drawing/2014/main" id="{8E093744-993B-4EA4-A92B-E16F2E790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F53546A-9DFB-4F22-986A-E4813304D5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8" name="Oval 17">
              <a:extLst>
                <a:ext uri="{FF2B5EF4-FFF2-40B4-BE49-F238E27FC236}">
                  <a16:creationId xmlns:a16="http://schemas.microsoft.com/office/drawing/2014/main" id="{FAF7A2AB-D149-4AB5-9B07-709914D15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8035437C-ADA1-410F-914F-CEDE4F11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C83CC750-8C3D-4FAD-827E-258905A67099}"/>
              </a:ext>
            </a:extLst>
          </p:cNvPr>
          <p:cNvSpPr>
            <a:spLocks noGrp="1"/>
          </p:cNvSpPr>
          <p:nvPr>
            <p:ph type="subTitle" idx="1"/>
          </p:nvPr>
        </p:nvSpPr>
        <p:spPr>
          <a:xfrm>
            <a:off x="4952867" y="3582500"/>
            <a:ext cx="6080030" cy="687058"/>
          </a:xfrm>
        </p:spPr>
        <p:txBody>
          <a:bodyPr vert="horz" lIns="91440" tIns="45720" rIns="91440" bIns="45720" rtlCol="0" anchor="t">
            <a:noAutofit/>
          </a:bodyPr>
          <a:lstStyle/>
          <a:p>
            <a:pPr marL="342900" indent="-342900">
              <a:buFont typeface="Arial" pitchFamily="2" charset="2"/>
              <a:buChar char="•"/>
            </a:pPr>
            <a:r>
              <a:rPr lang="es-CO" sz="1800" dirty="0">
                <a:solidFill>
                  <a:srgbClr val="000000"/>
                </a:solidFill>
              </a:rPr>
              <a:t>Desarrollar un software en el cual contenga sistematizado el inventario proporcionándole Organización  y principalmente mejorando las pérdidas de insumos </a:t>
            </a:r>
            <a:endParaRPr lang="es-CO" sz="1800" dirty="0"/>
          </a:p>
        </p:txBody>
      </p:sp>
      <p:pic>
        <p:nvPicPr>
          <p:cNvPr id="4" name="Graphic 4" descr="Mano abierta">
            <a:extLst>
              <a:ext uri="{FF2B5EF4-FFF2-40B4-BE49-F238E27FC236}">
                <a16:creationId xmlns:a16="http://schemas.microsoft.com/office/drawing/2014/main" id="{5539C4CB-C77A-4CA7-95F2-21394D4207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915" y="1702032"/>
            <a:ext cx="3416725" cy="3416725"/>
          </a:xfrm>
          <a:prstGeom prst="rect">
            <a:avLst/>
          </a:prstGeom>
        </p:spPr>
      </p:pic>
    </p:spTree>
    <p:extLst>
      <p:ext uri="{BB962C8B-B14F-4D97-AF65-F5344CB8AC3E}">
        <p14:creationId xmlns:p14="http://schemas.microsoft.com/office/powerpoint/2010/main" val="298204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2C89EF2-582B-47D7-90AC-9AE63075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0D4A3D59-DBEE-4E5B-A001-010BF0907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DDE2981-2FBF-45CD-A9B8-67B8AF591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F4661-F324-40EA-960A-9D631C07D3F2}"/>
              </a:ext>
            </a:extLst>
          </p:cNvPr>
          <p:cNvSpPr>
            <a:spLocks noGrp="1"/>
          </p:cNvSpPr>
          <p:nvPr>
            <p:ph type="ctrTitle"/>
          </p:nvPr>
        </p:nvSpPr>
        <p:spPr>
          <a:xfrm>
            <a:off x="4776326" y="437867"/>
            <a:ext cx="6057144" cy="3357976"/>
          </a:xfrm>
        </p:spPr>
        <p:txBody>
          <a:bodyPr>
            <a:normAutofit/>
          </a:bodyPr>
          <a:lstStyle/>
          <a:p>
            <a:r>
              <a:rPr lang="es-ES" sz="7200" dirty="0"/>
              <a:t>Objetivos</a:t>
            </a:r>
            <a:r>
              <a:rPr lang="es-ES" sz="8000" dirty="0"/>
              <a:t> </a:t>
            </a:r>
            <a:r>
              <a:rPr lang="es-ES" sz="7200" dirty="0"/>
              <a:t>específicos</a:t>
            </a:r>
            <a:r>
              <a:rPr lang="es-ES" sz="8000" dirty="0"/>
              <a:t> </a:t>
            </a:r>
          </a:p>
        </p:txBody>
      </p:sp>
      <p:sp>
        <p:nvSpPr>
          <p:cNvPr id="47" name="Rectangle 46">
            <a:extLst>
              <a:ext uri="{FF2B5EF4-FFF2-40B4-BE49-F238E27FC236}">
                <a16:creationId xmlns:a16="http://schemas.microsoft.com/office/drawing/2014/main" id="{8E093744-993B-4EA4-A92B-E16F2E790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F53546A-9DFB-4F22-986A-E4813304D5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50" name="Oval 49">
              <a:extLst>
                <a:ext uri="{FF2B5EF4-FFF2-40B4-BE49-F238E27FC236}">
                  <a16:creationId xmlns:a16="http://schemas.microsoft.com/office/drawing/2014/main" id="{FAF7A2AB-D149-4AB5-9B07-709914D15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8035437C-ADA1-410F-914F-CEDE4F11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9E3E1EE1-3C3D-4B35-AA5D-33D461F20701}"/>
              </a:ext>
            </a:extLst>
          </p:cNvPr>
          <p:cNvSpPr>
            <a:spLocks noGrp="1"/>
          </p:cNvSpPr>
          <p:nvPr>
            <p:ph type="subTitle" idx="1"/>
          </p:nvPr>
        </p:nvSpPr>
        <p:spPr>
          <a:xfrm>
            <a:off x="4579057" y="2921141"/>
            <a:ext cx="6080030" cy="687058"/>
          </a:xfrm>
        </p:spPr>
        <p:txBody>
          <a:bodyPr vert="horz" lIns="91440" tIns="45720" rIns="91440" bIns="45720" rtlCol="0" anchor="t">
            <a:noAutofit/>
          </a:bodyPr>
          <a:lstStyle/>
          <a:p>
            <a:pPr marL="342900" indent="-342900">
              <a:buFont typeface="Arial"/>
              <a:buChar char="•"/>
            </a:pPr>
            <a:r>
              <a:rPr lang="es-ES" sz="1800" dirty="0">
                <a:solidFill>
                  <a:srgbClr val="000000"/>
                </a:solidFill>
              </a:rPr>
              <a:t>Impedir las pérdidas causadas por robos deterioros por negligencia y desperdicios o derroches</a:t>
            </a:r>
          </a:p>
          <a:p>
            <a:pPr marL="342900" indent="-342900">
              <a:buClr>
                <a:srgbClr val="9E3611"/>
              </a:buClr>
              <a:buFont typeface="Arial"/>
              <a:buChar char="•"/>
            </a:pPr>
            <a:r>
              <a:rPr lang="es-ES" sz="1800" dirty="0"/>
              <a:t>Garantizar el abastecimiento oportuno de los productos de insumos para poder darle mejor utilidad a los insumos y cesar la perdida de los productos.</a:t>
            </a:r>
          </a:p>
          <a:p>
            <a:pPr marL="342900" indent="-342900">
              <a:buClr>
                <a:srgbClr val="9E3611"/>
              </a:buClr>
              <a:buFont typeface="Arial"/>
              <a:buChar char="•"/>
            </a:pPr>
            <a:r>
              <a:rPr lang="es-ES" sz="1800" dirty="0"/>
              <a:t>Distinguir y separar suministros anticuados , defectuoso y hacer devolución de ello para mejorar costos de los insumos  </a:t>
            </a:r>
          </a:p>
          <a:p>
            <a:pPr marL="342900" indent="-342900">
              <a:buClr>
                <a:srgbClr val="9E3611"/>
              </a:buClr>
              <a:buFont typeface="Arial" pitchFamily="2" charset="2"/>
              <a:buChar char="•"/>
            </a:pPr>
            <a:endParaRPr lang="es-ES" sz="2000" dirty="0"/>
          </a:p>
          <a:p>
            <a:pPr marL="342900" indent="-342900">
              <a:buClr>
                <a:srgbClr val="9E3611"/>
              </a:buClr>
              <a:buFont typeface="Arial" pitchFamily="2" charset="2"/>
              <a:buChar char="•"/>
            </a:pPr>
            <a:endParaRPr lang="es-ES" sz="2000" dirty="0"/>
          </a:p>
          <a:p>
            <a:pPr marL="342900" indent="-342900">
              <a:buClr>
                <a:srgbClr val="9E3611"/>
              </a:buClr>
              <a:buFont typeface="Arial" pitchFamily="2" charset="2"/>
              <a:buChar char="•"/>
            </a:pPr>
            <a:endParaRPr lang="es-ES" sz="2000" dirty="0"/>
          </a:p>
          <a:p>
            <a:pPr>
              <a:buClr>
                <a:srgbClr val="9E3611"/>
              </a:buClr>
            </a:pPr>
            <a:endParaRPr lang="es-ES" sz="2000" dirty="0"/>
          </a:p>
        </p:txBody>
      </p:sp>
      <p:pic>
        <p:nvPicPr>
          <p:cNvPr id="4" name="Graphic 4" descr="Engranajes">
            <a:extLst>
              <a:ext uri="{FF2B5EF4-FFF2-40B4-BE49-F238E27FC236}">
                <a16:creationId xmlns:a16="http://schemas.microsoft.com/office/drawing/2014/main" id="{94167698-1491-47CE-9E19-B890AB0DD0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915" y="1702032"/>
            <a:ext cx="3416725" cy="3416725"/>
          </a:xfrm>
          <a:prstGeom prst="rect">
            <a:avLst/>
          </a:prstGeom>
        </p:spPr>
      </p:pic>
    </p:spTree>
    <p:extLst>
      <p:ext uri="{BB962C8B-B14F-4D97-AF65-F5344CB8AC3E}">
        <p14:creationId xmlns:p14="http://schemas.microsoft.com/office/powerpoint/2010/main" val="14123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C89EF2-582B-47D7-90AC-9AE63075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0D4A3D59-DBEE-4E5B-A001-010BF0907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DE2981-2FBF-45CD-A9B8-67B8AF591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255C1-EF15-4528-9C14-703782A8BA46}"/>
              </a:ext>
            </a:extLst>
          </p:cNvPr>
          <p:cNvSpPr>
            <a:spLocks noGrp="1"/>
          </p:cNvSpPr>
          <p:nvPr>
            <p:ph type="ctrTitle"/>
          </p:nvPr>
        </p:nvSpPr>
        <p:spPr>
          <a:xfrm>
            <a:off x="4961376" y="1317204"/>
            <a:ext cx="6057144" cy="3357976"/>
          </a:xfrm>
        </p:spPr>
        <p:txBody>
          <a:bodyPr>
            <a:normAutofit fontScale="90000"/>
          </a:bodyPr>
          <a:lstStyle/>
          <a:p>
            <a:r>
              <a:rPr lang="es-ES" sz="8000" dirty="0"/>
              <a:t>Planteamiento del problema</a:t>
            </a:r>
            <a:br>
              <a:rPr lang="es-ES" sz="5000" dirty="0">
                <a:latin typeface="Rockwell Condensed"/>
              </a:rPr>
            </a:br>
            <a:br>
              <a:rPr lang="es-ES" sz="5000" dirty="0">
                <a:latin typeface="Rockwell Condensed"/>
              </a:rPr>
            </a:br>
            <a:br>
              <a:rPr lang="es-ES" sz="5000" dirty="0"/>
            </a:br>
            <a:r>
              <a:rPr lang="es-ES" sz="5000" dirty="0"/>
              <a:t> </a:t>
            </a:r>
          </a:p>
        </p:txBody>
      </p:sp>
      <p:sp>
        <p:nvSpPr>
          <p:cNvPr id="32" name="Rectangle 31">
            <a:extLst>
              <a:ext uri="{FF2B5EF4-FFF2-40B4-BE49-F238E27FC236}">
                <a16:creationId xmlns:a16="http://schemas.microsoft.com/office/drawing/2014/main" id="{8E093744-993B-4EA4-A92B-E16F2E790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4F53546A-9DFB-4F22-986A-E4813304D5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5" name="Oval 34">
              <a:extLst>
                <a:ext uri="{FF2B5EF4-FFF2-40B4-BE49-F238E27FC236}">
                  <a16:creationId xmlns:a16="http://schemas.microsoft.com/office/drawing/2014/main" id="{FAF7A2AB-D149-4AB5-9B07-709914D15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8035437C-ADA1-410F-914F-CEDE4F11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17D5FC2F-38BD-46BD-A98A-5DC8762F33F0}"/>
              </a:ext>
            </a:extLst>
          </p:cNvPr>
          <p:cNvSpPr>
            <a:spLocks noGrp="1"/>
          </p:cNvSpPr>
          <p:nvPr>
            <p:ph type="subTitle" idx="1"/>
          </p:nvPr>
        </p:nvSpPr>
        <p:spPr>
          <a:xfrm>
            <a:off x="4636565" y="3179934"/>
            <a:ext cx="6080030" cy="687058"/>
          </a:xfrm>
        </p:spPr>
        <p:txBody>
          <a:bodyPr vert="horz" lIns="91440" tIns="45720" rIns="91440" bIns="45720" rtlCol="0" anchor="t">
            <a:noAutofit/>
          </a:bodyPr>
          <a:lstStyle/>
          <a:p>
            <a:pPr marL="342900" indent="-342900">
              <a:buFont typeface="Arial" pitchFamily="2" charset="2"/>
              <a:buChar char="•"/>
            </a:pPr>
            <a:r>
              <a:rPr lang="es-ES" sz="1800" dirty="0">
                <a:solidFill>
                  <a:srgbClr val="000000"/>
                </a:solidFill>
              </a:rPr>
              <a:t>Existe la problemática, que no cuentan con un inventario que  puede generar principalmente mal utilización de los insumos lo cual genera una confusión en saber  cuánto satisfactoriamente se está utilizando el producto.</a:t>
            </a:r>
            <a:endParaRPr lang="es-ES" sz="1800" dirty="0" err="1"/>
          </a:p>
        </p:txBody>
      </p:sp>
      <p:pic>
        <p:nvPicPr>
          <p:cNvPr id="4" name="Graphic 4" descr="Ojo">
            <a:extLst>
              <a:ext uri="{FF2B5EF4-FFF2-40B4-BE49-F238E27FC236}">
                <a16:creationId xmlns:a16="http://schemas.microsoft.com/office/drawing/2014/main" id="{85639D50-6F50-4ABA-8C67-4FA1898CD0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915" y="1702032"/>
            <a:ext cx="3416725" cy="3416725"/>
          </a:xfrm>
          <a:prstGeom prst="rect">
            <a:avLst/>
          </a:prstGeom>
        </p:spPr>
      </p:pic>
    </p:spTree>
    <p:extLst>
      <p:ext uri="{BB962C8B-B14F-4D97-AF65-F5344CB8AC3E}">
        <p14:creationId xmlns:p14="http://schemas.microsoft.com/office/powerpoint/2010/main" val="387940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C89EF2-582B-47D7-90AC-9AE63075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0D4A3D59-DBEE-4E5B-A001-010BF0907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DE2981-2FBF-45CD-A9B8-67B8AF591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BF752-BCF5-41FA-90D3-E79982FC72EC}"/>
              </a:ext>
            </a:extLst>
          </p:cNvPr>
          <p:cNvSpPr>
            <a:spLocks noGrp="1"/>
          </p:cNvSpPr>
          <p:nvPr>
            <p:ph type="ctrTitle"/>
          </p:nvPr>
        </p:nvSpPr>
        <p:spPr>
          <a:xfrm>
            <a:off x="5090772" y="583959"/>
            <a:ext cx="6057144" cy="3357976"/>
          </a:xfrm>
        </p:spPr>
        <p:txBody>
          <a:bodyPr>
            <a:normAutofit/>
          </a:bodyPr>
          <a:lstStyle/>
          <a:p>
            <a:r>
              <a:rPr lang="es-ES" sz="8000" dirty="0"/>
              <a:t>Alcance del proyecto </a:t>
            </a:r>
          </a:p>
        </p:txBody>
      </p:sp>
      <p:sp>
        <p:nvSpPr>
          <p:cNvPr id="15" name="Rectangle 14">
            <a:extLst>
              <a:ext uri="{FF2B5EF4-FFF2-40B4-BE49-F238E27FC236}">
                <a16:creationId xmlns:a16="http://schemas.microsoft.com/office/drawing/2014/main" id="{8E093744-993B-4EA4-A92B-E16F2E790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F53546A-9DFB-4F22-986A-E4813304D5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8" name="Oval 17">
              <a:extLst>
                <a:ext uri="{FF2B5EF4-FFF2-40B4-BE49-F238E27FC236}">
                  <a16:creationId xmlns:a16="http://schemas.microsoft.com/office/drawing/2014/main" id="{FAF7A2AB-D149-4AB5-9B07-709914D15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8035437C-ADA1-410F-914F-CEDE4F11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Graphic 4" descr="Persona con idea">
            <a:extLst>
              <a:ext uri="{FF2B5EF4-FFF2-40B4-BE49-F238E27FC236}">
                <a16:creationId xmlns:a16="http://schemas.microsoft.com/office/drawing/2014/main" id="{2158D6A7-229E-40BA-B9C4-7C3E623D2A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915" y="1702032"/>
            <a:ext cx="3416725" cy="3416725"/>
          </a:xfrm>
          <a:prstGeom prst="rect">
            <a:avLst/>
          </a:prstGeom>
        </p:spPr>
      </p:pic>
      <p:sp>
        <p:nvSpPr>
          <p:cNvPr id="8" name="Subtitle 2">
            <a:extLst>
              <a:ext uri="{FF2B5EF4-FFF2-40B4-BE49-F238E27FC236}">
                <a16:creationId xmlns:a16="http://schemas.microsoft.com/office/drawing/2014/main" id="{BF7F37B1-CD52-4304-84BC-23E39B2E6FE8}"/>
              </a:ext>
            </a:extLst>
          </p:cNvPr>
          <p:cNvSpPr>
            <a:spLocks noGrp="1"/>
          </p:cNvSpPr>
          <p:nvPr>
            <p:ph type="subTitle" idx="1"/>
          </p:nvPr>
        </p:nvSpPr>
        <p:spPr>
          <a:xfrm>
            <a:off x="4636564" y="3179934"/>
            <a:ext cx="6080030" cy="687058"/>
          </a:xfrm>
        </p:spPr>
        <p:txBody>
          <a:bodyPr vert="horz" lIns="91440" tIns="45720" rIns="91440" bIns="45720" rtlCol="0" anchor="t">
            <a:noAutofit/>
          </a:bodyPr>
          <a:lstStyle/>
          <a:p>
            <a:pPr marL="285750" indent="-285750">
              <a:buFont typeface="Arial" pitchFamily="2" charset="2"/>
              <a:buChar char="•"/>
            </a:pPr>
            <a:r>
              <a:rPr lang="es-ES" sz="1800" dirty="0"/>
              <a:t>El sistema a desarrollar llevara el registro controlado de la información general de cada producto existente ,con el fin de obtener todos los datos necesarios de cada producto de una manera organizada ,confiable y correcta.</a:t>
            </a:r>
            <a:endParaRPr lang="en-US"/>
          </a:p>
        </p:txBody>
      </p:sp>
    </p:spTree>
    <p:extLst>
      <p:ext uri="{BB962C8B-B14F-4D97-AF65-F5344CB8AC3E}">
        <p14:creationId xmlns:p14="http://schemas.microsoft.com/office/powerpoint/2010/main" val="137296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54C1C3-6CD3-4B68-A5FF-FA4C0F80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6692D83-ED68-4350-98BD-536C65F40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7EC0B0-E996-448C-939D-0BD8C9CE8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5402B-671F-4788-82C2-E5CBCBC5F01A}"/>
              </a:ext>
            </a:extLst>
          </p:cNvPr>
          <p:cNvSpPr>
            <a:spLocks noGrp="1"/>
          </p:cNvSpPr>
          <p:nvPr>
            <p:ph type="ctrTitle"/>
          </p:nvPr>
        </p:nvSpPr>
        <p:spPr>
          <a:xfrm>
            <a:off x="4924504" y="928319"/>
            <a:ext cx="6057144" cy="2448493"/>
          </a:xfrm>
        </p:spPr>
        <p:txBody>
          <a:bodyPr>
            <a:normAutofit/>
          </a:bodyPr>
          <a:lstStyle/>
          <a:p>
            <a:r>
              <a:rPr lang="es-ES" sz="8000" dirty="0"/>
              <a:t>Justificación  </a:t>
            </a:r>
          </a:p>
        </p:txBody>
      </p:sp>
      <p:sp>
        <p:nvSpPr>
          <p:cNvPr id="17" name="Rectangle 16">
            <a:extLst>
              <a:ext uri="{FF2B5EF4-FFF2-40B4-BE49-F238E27FC236}">
                <a16:creationId xmlns:a16="http://schemas.microsoft.com/office/drawing/2014/main" id="{DB67686F-0FEE-415E-BB0F-3B5E7A670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F797E6D0-4796-4F4E-9B52-AFEEA743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0" name="Oval 19">
              <a:extLst>
                <a:ext uri="{FF2B5EF4-FFF2-40B4-BE49-F238E27FC236}">
                  <a16:creationId xmlns:a16="http://schemas.microsoft.com/office/drawing/2014/main" id="{7EFF88CC-9AE0-4A8D-9B62-A3AF7E818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B3B091F-09BE-4DBF-88CB-8D83257EA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Graphic 6" descr="Audiencia objetivo">
            <a:extLst>
              <a:ext uri="{FF2B5EF4-FFF2-40B4-BE49-F238E27FC236}">
                <a16:creationId xmlns:a16="http://schemas.microsoft.com/office/drawing/2014/main" id="{1EB6BAD1-8C2F-463A-B961-73AE880FB6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18335" y="2474280"/>
            <a:ext cx="2209716" cy="2209716"/>
          </a:xfrm>
          <a:prstGeom prst="rect">
            <a:avLst/>
          </a:prstGeom>
        </p:spPr>
      </p:pic>
      <p:sp>
        <p:nvSpPr>
          <p:cNvPr id="3" name="Subtitle 2">
            <a:extLst>
              <a:ext uri="{FF2B5EF4-FFF2-40B4-BE49-F238E27FC236}">
                <a16:creationId xmlns:a16="http://schemas.microsoft.com/office/drawing/2014/main" id="{CC7F82E9-ECB1-4B7B-B710-0A8A333C7AD2}"/>
              </a:ext>
            </a:extLst>
          </p:cNvPr>
          <p:cNvSpPr>
            <a:spLocks noGrp="1"/>
          </p:cNvSpPr>
          <p:nvPr>
            <p:ph type="subTitle" idx="1"/>
          </p:nvPr>
        </p:nvSpPr>
        <p:spPr>
          <a:xfrm>
            <a:off x="4636564" y="3179934"/>
            <a:ext cx="6092320" cy="1817767"/>
          </a:xfrm>
        </p:spPr>
        <p:txBody>
          <a:bodyPr vert="horz" lIns="91440" tIns="45720" rIns="91440" bIns="45720" rtlCol="0" anchor="t">
            <a:noAutofit/>
          </a:bodyPr>
          <a:lstStyle/>
          <a:p>
            <a:pPr marL="285750" indent="-285750">
              <a:buFont typeface="Arial" pitchFamily="2" charset="2"/>
              <a:buChar char="•"/>
            </a:pPr>
            <a:r>
              <a:rPr lang="es-ES" sz="1800" dirty="0"/>
              <a:t>Dada la problemática nuestra solución fue desarrollar un programa de software, en el  cual va implementar una mejoría de gran impacto a la implementación del inventario ya que por  ende esto generaba perdidas por la inadecuada utilización de los insumos y con la implementación de ello se reflejara adecua mente el manejo de los productos de abastecimiento </a:t>
            </a:r>
          </a:p>
        </p:txBody>
      </p:sp>
    </p:spTree>
    <p:extLst>
      <p:ext uri="{BB962C8B-B14F-4D97-AF65-F5344CB8AC3E}">
        <p14:creationId xmlns:p14="http://schemas.microsoft.com/office/powerpoint/2010/main" val="368410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13E2-5CCA-45AB-8176-D3D84EF8CEEC}"/>
              </a:ext>
            </a:extLst>
          </p:cNvPr>
          <p:cNvSpPr>
            <a:spLocks noGrp="1"/>
          </p:cNvSpPr>
          <p:nvPr>
            <p:ph type="title"/>
          </p:nvPr>
        </p:nvSpPr>
        <p:spPr>
          <a:xfrm>
            <a:off x="1884451" y="-630543"/>
            <a:ext cx="7560515" cy="3520440"/>
          </a:xfrm>
        </p:spPr>
        <p:txBody>
          <a:bodyPr/>
          <a:lstStyle/>
          <a:p>
            <a:pPr algn="ctr"/>
            <a:r>
              <a:rPr lang="en-US"/>
              <a:t>Recoleccion de </a:t>
            </a:r>
            <a:r>
              <a:rPr lang="en-US" dirty="0"/>
              <a:t>informacion  </a:t>
            </a:r>
          </a:p>
        </p:txBody>
      </p:sp>
      <p:sp>
        <p:nvSpPr>
          <p:cNvPr id="5" name="Text Placeholder 4">
            <a:extLst>
              <a:ext uri="{FF2B5EF4-FFF2-40B4-BE49-F238E27FC236}">
                <a16:creationId xmlns:a16="http://schemas.microsoft.com/office/drawing/2014/main" id="{7FB0A1AA-57A2-4F3C-8ABD-C6D803DACFE3}"/>
              </a:ext>
            </a:extLst>
          </p:cNvPr>
          <p:cNvSpPr>
            <a:spLocks noGrp="1"/>
          </p:cNvSpPr>
          <p:nvPr>
            <p:ph type="body" idx="1"/>
          </p:nvPr>
        </p:nvSpPr>
        <p:spPr>
          <a:xfrm>
            <a:off x="2055160" y="2168702"/>
            <a:ext cx="10379915" cy="1066800"/>
          </a:xfrm>
        </p:spPr>
        <p:txBody>
          <a:bodyPr>
            <a:noAutofit/>
          </a:bodyPr>
          <a:lstStyle/>
          <a:p>
            <a:r>
              <a:rPr lang="en-US" sz="1800">
                <a:ea typeface="+mn-lt"/>
                <a:cs typeface="+mn-lt"/>
              </a:rPr>
              <a:t>NTRODUCION:</a:t>
            </a:r>
            <a:endParaRPr lang="en-US" sz="1800"/>
          </a:p>
          <a:p>
            <a:r>
              <a:rPr lang="en-US" sz="1800">
                <a:ea typeface="+mn-lt"/>
                <a:cs typeface="+mn-lt"/>
              </a:rPr>
              <a:t>Los trabajos presentados a continuación fueron realizados en base a una entrevista a la propietaria de un restaurante. Se llevo acabo la entrevista con la finalidad de analizar y obtener información acerca del manejo de su negocio, sus perspectivas, instrumentos que emplean.</a:t>
            </a:r>
            <a:endParaRPr lang="en-US" sz="1800"/>
          </a:p>
          <a:p>
            <a:r>
              <a:rPr lang="en-US" sz="1800">
                <a:ea typeface="+mn-lt"/>
                <a:cs typeface="+mn-lt"/>
              </a:rPr>
              <a:t>ANALISIS DE CONTENIDO: </a:t>
            </a:r>
            <a:endParaRPr lang="en-US" sz="1800"/>
          </a:p>
          <a:p>
            <a:r>
              <a:rPr lang="en-US" sz="1800">
                <a:ea typeface="+mn-lt"/>
                <a:cs typeface="+mn-lt"/>
              </a:rPr>
              <a:t>RESPUESTAS ENCUESTA:</a:t>
            </a:r>
            <a:endParaRPr lang="en-US" sz="1800"/>
          </a:p>
          <a:p>
            <a:pPr marL="285750" indent="-285750">
              <a:buFont typeface="Arial" pitchFamily="2" charset="2"/>
              <a:buChar char="•"/>
            </a:pPr>
            <a:r>
              <a:rPr lang="en-US" sz="1800">
                <a:ea typeface="+mn-lt"/>
                <a:cs typeface="+mn-lt"/>
              </a:rPr>
              <a:t>1.¿Numero de personas que ingresan a su negocio?   &gt;  H/Desayuno:30-H/Almuerzo:70</a:t>
            </a:r>
            <a:endParaRPr lang="en-US" sz="1800"/>
          </a:p>
          <a:p>
            <a:pPr marL="285750" indent="-285750">
              <a:buFont typeface="Arial" pitchFamily="2" charset="2"/>
              <a:buChar char="•"/>
            </a:pPr>
            <a:r>
              <a:rPr lang="en-US" sz="1800">
                <a:ea typeface="+mn-lt"/>
                <a:cs typeface="+mn-lt"/>
              </a:rPr>
              <a:t>2.¿Numero de almuerzos que vende diarios?      &gt;Aleatoriamente 60/70/80</a:t>
            </a:r>
            <a:endParaRPr lang="en-US" sz="1800"/>
          </a:p>
          <a:p>
            <a:pPr marL="285750" indent="-285750">
              <a:buFont typeface="Arial" pitchFamily="2" charset="2"/>
              <a:buChar char="•"/>
            </a:pPr>
            <a:r>
              <a:rPr lang="en-US" sz="1800">
                <a:ea typeface="+mn-lt"/>
                <a:cs typeface="+mn-lt"/>
              </a:rPr>
              <a:t>3.¿Lleva un seguimiento de  contabilidad?    &gt;Se lleva un pequeño seguimiento de contabilidad pero no </a:t>
            </a:r>
            <a:r>
              <a:rPr lang="en-US" sz="1800" dirty="0">
                <a:ea typeface="+mn-lt"/>
                <a:cs typeface="+mn-lt"/>
              </a:rPr>
              <a:t>es el  adecuado.</a:t>
            </a:r>
            <a:endParaRPr lang="en-US" sz="1800" dirty="0"/>
          </a:p>
          <a:p>
            <a:pPr marL="285750" indent="-285750">
              <a:buFont typeface="Arial" pitchFamily="2" charset="2"/>
              <a:buChar char="•"/>
            </a:pPr>
            <a:r>
              <a:rPr lang="en-US" sz="1800">
                <a:ea typeface="+mn-lt"/>
                <a:cs typeface="+mn-lt"/>
              </a:rPr>
              <a:t>4.¿números de  empleados que trabajan en su negocio?   &gt;6 empleados.</a:t>
            </a:r>
            <a:endParaRPr lang="en-US" sz="1800"/>
          </a:p>
          <a:p>
            <a:br>
              <a:rPr lang="en-US" sz="1800" dirty="0"/>
            </a:br>
            <a:endParaRPr lang="en-US" sz="1800" dirty="0"/>
          </a:p>
          <a:p>
            <a:endParaRPr lang="en-US" sz="1800" dirty="0"/>
          </a:p>
        </p:txBody>
      </p:sp>
    </p:spTree>
    <p:extLst>
      <p:ext uri="{BB962C8B-B14F-4D97-AF65-F5344CB8AC3E}">
        <p14:creationId xmlns:p14="http://schemas.microsoft.com/office/powerpoint/2010/main" val="198770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995B5B-9B0F-4E24-AB5F-07BFFB3B36A4}"/>
              </a:ext>
            </a:extLst>
          </p:cNvPr>
          <p:cNvSpPr>
            <a:spLocks noGrp="1"/>
          </p:cNvSpPr>
          <p:nvPr>
            <p:ph type="body" idx="1"/>
          </p:nvPr>
        </p:nvSpPr>
        <p:spPr>
          <a:xfrm>
            <a:off x="2362419" y="5605"/>
            <a:ext cx="9052560" cy="5048864"/>
          </a:xfrm>
        </p:spPr>
        <p:txBody>
          <a:bodyPr>
            <a:normAutofit/>
          </a:bodyPr>
          <a:lstStyle/>
          <a:p>
            <a:pPr marL="285750" indent="-285750">
              <a:lnSpc>
                <a:spcPct val="100000"/>
              </a:lnSpc>
              <a:spcBef>
                <a:spcPts val="0"/>
              </a:spcBef>
              <a:buFont typeface="Arial,Sans-Serif"/>
              <a:buChar char="•"/>
            </a:pPr>
            <a:r>
              <a:rPr lang="en-US" sz="1800">
                <a:ea typeface="+mn-lt"/>
                <a:cs typeface="+mn-lt"/>
              </a:rPr>
              <a:t>5.¿A  sacado  el promedio  de sus ganancias?  &gt;El promedio  de mis ganancias es adecuado para el sostenimiento del negocio </a:t>
            </a:r>
            <a:endParaRPr lang="en-US" sz="1800" dirty="0">
              <a:ea typeface="+mn-lt"/>
              <a:cs typeface="+mn-lt"/>
            </a:endParaRPr>
          </a:p>
          <a:p>
            <a:pPr>
              <a:lnSpc>
                <a:spcPct val="100000"/>
              </a:lnSpc>
              <a:spcBef>
                <a:spcPts val="0"/>
              </a:spcBef>
            </a:pPr>
            <a:endParaRPr lang="en-US" sz="1800" dirty="0">
              <a:ea typeface="+mn-lt"/>
              <a:cs typeface="+mn-lt"/>
            </a:endParaRPr>
          </a:p>
          <a:p>
            <a:pPr marL="285750" indent="-285750">
              <a:lnSpc>
                <a:spcPct val="100000"/>
              </a:lnSpc>
              <a:spcBef>
                <a:spcPts val="0"/>
              </a:spcBef>
              <a:buFont typeface="Arial,Sans-Serif"/>
              <a:buChar char="•"/>
            </a:pPr>
            <a:r>
              <a:rPr lang="en-US" sz="1800">
                <a:ea typeface="+mn-lt"/>
                <a:cs typeface="+mn-lt"/>
              </a:rPr>
              <a:t>6.¿Ha  Tenido problemas financieros?  &gt;Si por las bajas ventas </a:t>
            </a:r>
            <a:endParaRPr lang="en-US" sz="1800" dirty="0">
              <a:ea typeface="+mn-lt"/>
              <a:cs typeface="+mn-lt"/>
            </a:endParaRPr>
          </a:p>
          <a:p>
            <a:pPr>
              <a:lnSpc>
                <a:spcPct val="100000"/>
              </a:lnSpc>
              <a:spcBef>
                <a:spcPts val="0"/>
              </a:spcBef>
            </a:pPr>
            <a:endParaRPr lang="en-US" sz="1800" dirty="0">
              <a:ea typeface="+mn-lt"/>
              <a:cs typeface="+mn-lt"/>
            </a:endParaRPr>
          </a:p>
          <a:p>
            <a:pPr marL="285750" indent="-285750">
              <a:lnSpc>
                <a:spcPct val="100000"/>
              </a:lnSpc>
              <a:spcBef>
                <a:spcPts val="0"/>
              </a:spcBef>
              <a:buFont typeface="Arial,Sans-Serif"/>
              <a:buChar char="•"/>
            </a:pPr>
            <a:r>
              <a:rPr lang="en-US" sz="1800">
                <a:ea typeface="+mn-lt"/>
                <a:cs typeface="+mn-lt"/>
              </a:rPr>
              <a:t>7.¿cuenta  con la documentación legal ?</a:t>
            </a:r>
            <a:endParaRPr lang="en-US" sz="1800" dirty="0">
              <a:ea typeface="+mn-lt"/>
              <a:cs typeface="+mn-lt"/>
            </a:endParaRPr>
          </a:p>
          <a:p>
            <a:pPr>
              <a:lnSpc>
                <a:spcPct val="100000"/>
              </a:lnSpc>
              <a:spcBef>
                <a:spcPts val="0"/>
              </a:spcBef>
            </a:pPr>
            <a:r>
              <a:rPr lang="en-US" sz="1800">
                <a:ea typeface="+mn-lt"/>
                <a:cs typeface="+mn-lt"/>
              </a:rPr>
              <a:t>  Higiene: Si</a:t>
            </a:r>
            <a:endParaRPr lang="en-US" sz="1800" dirty="0">
              <a:ea typeface="+mn-lt"/>
              <a:cs typeface="+mn-lt"/>
            </a:endParaRPr>
          </a:p>
          <a:p>
            <a:pPr>
              <a:lnSpc>
                <a:spcPct val="100000"/>
              </a:lnSpc>
              <a:spcBef>
                <a:spcPts val="0"/>
              </a:spcBef>
            </a:pPr>
            <a:r>
              <a:rPr lang="en-US" sz="1800">
                <a:ea typeface="+mn-lt"/>
                <a:cs typeface="+mn-lt"/>
              </a:rPr>
              <a:t>  Dian: Si</a:t>
            </a:r>
            <a:endParaRPr lang="en-US" sz="1800" dirty="0">
              <a:ea typeface="+mn-lt"/>
              <a:cs typeface="+mn-lt"/>
            </a:endParaRPr>
          </a:p>
          <a:p>
            <a:pPr>
              <a:lnSpc>
                <a:spcPct val="100000"/>
              </a:lnSpc>
              <a:spcBef>
                <a:spcPts val="0"/>
              </a:spcBef>
            </a:pPr>
            <a:r>
              <a:rPr lang="en-US" sz="1800">
                <a:ea typeface="+mn-lt"/>
                <a:cs typeface="+mn-lt"/>
              </a:rPr>
              <a:t>  Cámara de comercio:  Si</a:t>
            </a:r>
            <a:endParaRPr lang="en-US" sz="1800" dirty="0">
              <a:ea typeface="+mn-lt"/>
              <a:cs typeface="+mn-lt"/>
            </a:endParaRPr>
          </a:p>
          <a:p>
            <a:pPr>
              <a:lnSpc>
                <a:spcPct val="100000"/>
              </a:lnSpc>
              <a:spcBef>
                <a:spcPts val="0"/>
              </a:spcBef>
            </a:pPr>
            <a:endParaRPr lang="en-US" sz="1800" dirty="0">
              <a:ea typeface="+mn-lt"/>
              <a:cs typeface="+mn-lt"/>
            </a:endParaRPr>
          </a:p>
          <a:p>
            <a:pPr marL="285750" indent="-285750">
              <a:lnSpc>
                <a:spcPct val="100000"/>
              </a:lnSpc>
              <a:spcBef>
                <a:spcPts val="0"/>
              </a:spcBef>
              <a:buFont typeface="Arial,Sans-Serif"/>
              <a:buChar char="•"/>
            </a:pPr>
            <a:r>
              <a:rPr lang="en-US" sz="1800">
                <a:ea typeface="+mn-lt"/>
                <a:cs typeface="+mn-lt"/>
              </a:rPr>
              <a:t>8.¿Cuenta con las señalizaciones  correspondientes?  &gt;Si</a:t>
            </a:r>
            <a:endParaRPr lang="en-US" sz="1800" dirty="0">
              <a:ea typeface="+mn-lt"/>
              <a:cs typeface="+mn-lt"/>
            </a:endParaRPr>
          </a:p>
          <a:p>
            <a:pPr>
              <a:lnSpc>
                <a:spcPct val="100000"/>
              </a:lnSpc>
              <a:spcBef>
                <a:spcPts val="0"/>
              </a:spcBef>
            </a:pPr>
            <a:endParaRPr lang="en-US" sz="1800" dirty="0">
              <a:ea typeface="+mn-lt"/>
              <a:cs typeface="+mn-lt"/>
            </a:endParaRPr>
          </a:p>
          <a:p>
            <a:pPr marL="285750" indent="-285750">
              <a:lnSpc>
                <a:spcPct val="100000"/>
              </a:lnSpc>
              <a:spcBef>
                <a:spcPts val="0"/>
              </a:spcBef>
              <a:buFont typeface="Arial,Sans-Serif"/>
              <a:buChar char="•"/>
            </a:pPr>
            <a:r>
              <a:rPr lang="en-US" sz="1800">
                <a:ea typeface="+mn-lt"/>
                <a:cs typeface="+mn-lt"/>
              </a:rPr>
              <a:t>9.¿Cuál es su estrategia para hacer el mejoramiento de su  negocio?  &gt;Para el  mejoramiento de mi negocio uso una mayor proporción en los alimentos.</a:t>
            </a:r>
            <a:endParaRPr lang="en-US" sz="1800" dirty="0">
              <a:ea typeface="+mn-lt"/>
              <a:cs typeface="+mn-lt"/>
            </a:endParaRPr>
          </a:p>
          <a:p>
            <a:pPr>
              <a:lnSpc>
                <a:spcPct val="100000"/>
              </a:lnSpc>
              <a:spcBef>
                <a:spcPts val="0"/>
              </a:spcBef>
            </a:pPr>
            <a:endParaRPr lang="en-US" sz="1800" dirty="0">
              <a:ea typeface="+mn-lt"/>
              <a:cs typeface="+mn-lt"/>
            </a:endParaRPr>
          </a:p>
          <a:p>
            <a:pPr marL="285750" indent="-285750">
              <a:lnSpc>
                <a:spcPct val="100000"/>
              </a:lnSpc>
              <a:spcBef>
                <a:spcPts val="0"/>
              </a:spcBef>
              <a:buFont typeface="Arial,Sans-Serif"/>
              <a:buChar char="•"/>
            </a:pPr>
            <a:r>
              <a:rPr lang="en-US" sz="1800">
                <a:ea typeface="+mn-lt"/>
                <a:cs typeface="+mn-lt"/>
              </a:rPr>
              <a:t>10. ¿Ha usado o usa medios tecnológicos para el  mejoramiento de su negocio?</a:t>
            </a:r>
            <a:endParaRPr lang="en-US" sz="1800" dirty="0">
              <a:ea typeface="+mn-lt"/>
              <a:cs typeface="+mn-lt"/>
            </a:endParaRPr>
          </a:p>
          <a:p>
            <a:pPr>
              <a:lnSpc>
                <a:spcPct val="100000"/>
              </a:lnSpc>
              <a:spcBef>
                <a:spcPts val="0"/>
              </a:spcBef>
            </a:pPr>
            <a:r>
              <a:rPr lang="en-US" sz="1800">
                <a:ea typeface="+mn-lt"/>
                <a:cs typeface="+mn-lt"/>
              </a:rPr>
              <a:t>  &gt;Si uso medios tecnológicos en el mejoramiento de mi negocio.</a:t>
            </a:r>
          </a:p>
        </p:txBody>
      </p:sp>
    </p:spTree>
    <p:extLst>
      <p:ext uri="{BB962C8B-B14F-4D97-AF65-F5344CB8AC3E}">
        <p14:creationId xmlns:p14="http://schemas.microsoft.com/office/powerpoint/2010/main" val="3637849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Wood Type</vt:lpstr>
      <vt:lpstr>Las delicias de luz</vt:lpstr>
      <vt:lpstr>PowerPoint Presentation</vt:lpstr>
      <vt:lpstr>Objetivo general </vt:lpstr>
      <vt:lpstr>Objetivos específicos </vt:lpstr>
      <vt:lpstr>Planteamiento del problema    </vt:lpstr>
      <vt:lpstr>Alcance del proyecto </vt:lpstr>
      <vt:lpstr>Justificación  </vt:lpstr>
      <vt:lpstr>Recoleccion de informacion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647</cp:revision>
  <dcterms:created xsi:type="dcterms:W3CDTF">2012-07-30T22:48:03Z</dcterms:created>
  <dcterms:modified xsi:type="dcterms:W3CDTF">2019-06-26T00:17:14Z</dcterms:modified>
</cp:coreProperties>
</file>