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6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0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1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80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86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627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8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89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0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740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6FF7-031B-486B-8483-169D99D66819}" type="datetimeFigureOut">
              <a:rPr lang="es-CO" smtClean="0"/>
              <a:t>27/06/2019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2054-B470-4045-BE6C-CD2A5CEC16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8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91931"/>
              </p:ext>
            </p:extLst>
          </p:nvPr>
        </p:nvGraphicFramePr>
        <p:xfrm>
          <a:off x="914398" y="507076"/>
          <a:ext cx="1024959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797">
                  <a:extLst>
                    <a:ext uri="{9D8B030D-6E8A-4147-A177-3AD203B41FA5}">
                      <a16:colId xmlns:a16="http://schemas.microsoft.com/office/drawing/2014/main" val="1604979300"/>
                    </a:ext>
                  </a:extLst>
                </a:gridCol>
                <a:gridCol w="5124797">
                  <a:extLst>
                    <a:ext uri="{9D8B030D-6E8A-4147-A177-3AD203B41FA5}">
                      <a16:colId xmlns:a16="http://schemas.microsoft.com/office/drawing/2014/main" val="3950977397"/>
                    </a:ext>
                  </a:extLst>
                </a:gridCol>
              </a:tblGrid>
              <a:tr h="344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35766"/>
                  </a:ext>
                </a:extLst>
              </a:tr>
              <a:tr h="344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s-CO" dirty="0" smtClean="0"/>
                        <a:t>aplicación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48200"/>
                  </a:ext>
                </a:extLst>
              </a:tr>
              <a:tr h="6027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 aplicación debe ser fácil de descargar e instalar instalar.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02154"/>
                  </a:ext>
                </a:extLst>
              </a:tr>
              <a:tr h="6027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 usuario va a tener un</a:t>
                      </a:r>
                      <a:r>
                        <a:rPr lang="es-CO" baseline="0" dirty="0" smtClean="0"/>
                        <a:t> fácil acceso ala descarga e instalación de la aplicación.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37568"/>
                  </a:ext>
                </a:extLst>
              </a:tr>
              <a:tr h="344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05377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69388"/>
              </p:ext>
            </p:extLst>
          </p:nvPr>
        </p:nvGraphicFramePr>
        <p:xfrm>
          <a:off x="914398" y="3275215"/>
          <a:ext cx="1024959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797">
                  <a:extLst>
                    <a:ext uri="{9D8B030D-6E8A-4147-A177-3AD203B41FA5}">
                      <a16:colId xmlns:a16="http://schemas.microsoft.com/office/drawing/2014/main" val="1604979300"/>
                    </a:ext>
                  </a:extLst>
                </a:gridCol>
                <a:gridCol w="5124797">
                  <a:extLst>
                    <a:ext uri="{9D8B030D-6E8A-4147-A177-3AD203B41FA5}">
                      <a16:colId xmlns:a16="http://schemas.microsoft.com/office/drawing/2014/main" val="3950977397"/>
                    </a:ext>
                  </a:extLst>
                </a:gridCol>
              </a:tblGrid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35766"/>
                  </a:ext>
                </a:extLst>
              </a:tr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48200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 </a:t>
                      </a:r>
                      <a:r>
                        <a:rPr lang="es-CO" baseline="0" dirty="0" smtClean="0"/>
                        <a:t>aplicación debe mantener los datos almacenados y seguros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02154"/>
                  </a:ext>
                </a:extLst>
              </a:tr>
              <a:tr h="556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 debe mantener los datos de los usuarios seguros y almasenados.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37568"/>
                  </a:ext>
                </a:extLst>
              </a:tr>
              <a:tr h="3180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0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2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37737"/>
              </p:ext>
            </p:extLst>
          </p:nvPr>
        </p:nvGraphicFramePr>
        <p:xfrm>
          <a:off x="1657350" y="331045"/>
          <a:ext cx="8813338" cy="300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RNF03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Almacenamiento.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dispositivo debe contar con un buen almacenamiento.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 aplicación necesita mínimo de5 megas de almacenamiento disponible para poder se instalada.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8430"/>
              </p:ext>
            </p:extLst>
          </p:nvPr>
        </p:nvGraphicFramePr>
        <p:xfrm>
          <a:off x="1657350" y="3612407"/>
          <a:ext cx="8813338" cy="300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RNF04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Posibles</a:t>
                      </a:r>
                      <a:r>
                        <a:rPr lang="es-CO" baseline="0" dirty="0" smtClean="0"/>
                        <a:t> fallas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 ser fácil de analizar y modificar para corregir posibles fallas.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va a hacer fácil de usar por si llega a haber un posible error se corrija de manera fácil y rápida.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96146"/>
              </p:ext>
            </p:extLst>
          </p:nvPr>
        </p:nvGraphicFramePr>
        <p:xfrm>
          <a:off x="1285875" y="554882"/>
          <a:ext cx="8813338" cy="273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RNF05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Tiempo.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</a:t>
                      </a:r>
                      <a:r>
                        <a:rPr lang="es-CO" baseline="0" dirty="0" smtClean="0"/>
                        <a:t>a aplicación debe proporcionar una respuesta rápida.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 proporcionar una rápida solución de respuestas y problemas.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3266"/>
              </p:ext>
            </p:extLst>
          </p:nvPr>
        </p:nvGraphicFramePr>
        <p:xfrm>
          <a:off x="1285875" y="3526682"/>
          <a:ext cx="8813338" cy="328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RNF06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Seguridad.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 proporcionar seguridad al usuario.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va a proporcionar seguridad al usuario es decir no puede permitir que se instale algún software malicioso en la aplicación.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59967"/>
              </p:ext>
            </p:extLst>
          </p:nvPr>
        </p:nvGraphicFramePr>
        <p:xfrm>
          <a:off x="1557338" y="612032"/>
          <a:ext cx="8813338" cy="273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RNF07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Disponibilidad.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 contar con la disponibilidad suficiente.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software debe funcionar las 24 horas del días y los 7 días de la semana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80093"/>
              </p:ext>
            </p:extLst>
          </p:nvPr>
        </p:nvGraphicFramePr>
        <p:xfrm>
          <a:off x="1657350" y="3612407"/>
          <a:ext cx="8813338" cy="273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RNF08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Interfaz.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contara con una interfaz amigable para el usuario.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deberá tener una interfaz amigable y segura para el usuario.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8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75322"/>
              </p:ext>
            </p:extLst>
          </p:nvPr>
        </p:nvGraphicFramePr>
        <p:xfrm>
          <a:off x="1857375" y="340570"/>
          <a:ext cx="8813338" cy="312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RNF09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Validación.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 obligara llenar todo.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software debe indicar la obligación de llenar los campos en cada uno de los inventarios, así como los permitidos en cada de ellos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67957"/>
              </p:ext>
            </p:extLst>
          </p:nvPr>
        </p:nvGraphicFramePr>
        <p:xfrm>
          <a:off x="1857375" y="3667351"/>
          <a:ext cx="8813338" cy="285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RNF10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Fiabilidad.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debe realizar actualizaciones.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software deberá realizar actualizaciones inmediatas, por lo cual no deberá existir perdida de información.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4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58394"/>
              </p:ext>
            </p:extLst>
          </p:nvPr>
        </p:nvGraphicFramePr>
        <p:xfrm>
          <a:off x="1857375" y="226270"/>
          <a:ext cx="8813338" cy="300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RNF11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Usabilidad.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aplicacion</a:t>
                      </a:r>
                      <a:r>
                        <a:rPr lang="es-CO" baseline="0" dirty="0" smtClean="0"/>
                        <a:t> capaz de cumplir con la satisfacción.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El sistema de inventario es capaz de cumplir los objetivos deseados por la empresa con efectividad, eficiencia y satisfacción.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97967"/>
              </p:ext>
            </p:extLst>
          </p:nvPr>
        </p:nvGraphicFramePr>
        <p:xfrm>
          <a:off x="1857375" y="3731244"/>
          <a:ext cx="8813338" cy="273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RNF12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Audiabilidad.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vera que los datos sean correctos.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Los datos suministrados por el sistema son examinados y verificados.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4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8264"/>
              </p:ext>
            </p:extLst>
          </p:nvPr>
        </p:nvGraphicFramePr>
        <p:xfrm>
          <a:off x="1777019" y="3697993"/>
          <a:ext cx="8813338" cy="273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RNF12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Audiabilidad.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vera que los datos sean correctos.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Los datos suministrados por el sistema son examinados y verificados.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4152"/>
              </p:ext>
            </p:extLst>
          </p:nvPr>
        </p:nvGraphicFramePr>
        <p:xfrm>
          <a:off x="1777019" y="359047"/>
          <a:ext cx="8813338" cy="273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RNF12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Audiabilidad.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La</a:t>
                      </a:r>
                      <a:r>
                        <a:rPr lang="es-CO" baseline="0" dirty="0" smtClean="0"/>
                        <a:t> aplicación vera que los datos sean correctos.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Los datos suministrados por el sistema son examinados y verificados.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78808"/>
              </p:ext>
            </p:extLst>
          </p:nvPr>
        </p:nvGraphicFramePr>
        <p:xfrm>
          <a:off x="1777019" y="3697993"/>
          <a:ext cx="8813338" cy="257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RNF14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Manuales de usuarios.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 software debe contar con un manual.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 contar con manuales de usuario estructurados adecuadamente.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22882"/>
              </p:ext>
            </p:extLst>
          </p:nvPr>
        </p:nvGraphicFramePr>
        <p:xfrm>
          <a:off x="1777019" y="492051"/>
          <a:ext cx="8813338" cy="300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RNF13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Idioma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debe manejar fuentes del alfabeto.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software necesita</a:t>
                      </a:r>
                      <a:r>
                        <a:rPr lang="es-419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contar con fuentes </a:t>
                      </a:r>
                      <a:r>
                        <a:rPr lang="es-419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Inglés, Idiomas latinos (Español, Francés, Portugués, Italiano), Arábico y Chino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8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4778"/>
              </p:ext>
            </p:extLst>
          </p:nvPr>
        </p:nvGraphicFramePr>
        <p:xfrm>
          <a:off x="1668953" y="2176764"/>
          <a:ext cx="8813338" cy="285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69">
                  <a:extLst>
                    <a:ext uri="{9D8B030D-6E8A-4147-A177-3AD203B41FA5}">
                      <a16:colId xmlns:a16="http://schemas.microsoft.com/office/drawing/2014/main" val="1436914953"/>
                    </a:ext>
                  </a:extLst>
                </a:gridCol>
                <a:gridCol w="4406669">
                  <a:extLst>
                    <a:ext uri="{9D8B030D-6E8A-4147-A177-3AD203B41FA5}">
                      <a16:colId xmlns:a16="http://schemas.microsoft.com/office/drawing/2014/main" val="2014500792"/>
                    </a:ext>
                  </a:extLst>
                </a:gridCol>
              </a:tblGrid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Identificación</a:t>
                      </a:r>
                      <a:r>
                        <a:rPr lang="es-CO" baseline="0" dirty="0" smtClean="0"/>
                        <a:t> del 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RNF15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7408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 del requerimiento: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Sistema.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48395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Características: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Accesos</a:t>
                      </a:r>
                      <a:r>
                        <a:rPr lang="es-CO" baseline="0" dirty="0" smtClean="0"/>
                        <a:t> permitidos al sistema.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7614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permisos de acceso al sistema podrán ser cambiados solamente por el administrador de acceso a datos.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12106"/>
                  </a:ext>
                </a:extLst>
              </a:tr>
              <a:tr h="4845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Prioridad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requerimiento: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Baja.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1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05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820</Words>
  <Application>Microsoft Office PowerPoint</Application>
  <PresentationFormat>Panorámica</PresentationFormat>
  <Paragraphs>170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6</cp:revision>
  <dcterms:created xsi:type="dcterms:W3CDTF">2019-06-10T17:19:06Z</dcterms:created>
  <dcterms:modified xsi:type="dcterms:W3CDTF">2019-06-27T21:43:47Z</dcterms:modified>
</cp:coreProperties>
</file>