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0" r:id="rId3"/>
    <p:sldId id="261" r:id="rId4"/>
    <p:sldId id="263" r:id="rId5"/>
    <p:sldId id="264" r:id="rId6"/>
    <p:sldId id="265" r:id="rId7"/>
    <p:sldId id="267" r:id="rId8"/>
    <p:sldId id="27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ä¸»é¢æ ·å¼ 1 - å¼ºè°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6FF7-031B-486B-8483-169D99D66819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81012"/>
              </p:ext>
            </p:extLst>
          </p:nvPr>
        </p:nvGraphicFramePr>
        <p:xfrm>
          <a:off x="914398" y="507076"/>
          <a:ext cx="10249594" cy="237744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12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RF01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dirty="0" smtClean="0"/>
                        <a:t>Modifcacion de datos </a:t>
                      </a:r>
                      <a:endParaRPr lang="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7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El sofware debe permitir a los empleados que ya estan registrados.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7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poder ingresar informacion en el inventario de entrada de insumos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91144"/>
              </p:ext>
            </p:extLst>
          </p:nvPr>
        </p:nvGraphicFramePr>
        <p:xfrm>
          <a:off x="914398" y="3308467"/>
          <a:ext cx="10249594" cy="237744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12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0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RF02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n-US" dirty="0" smtClean="0"/>
                        <a:t>administrar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baseline="0" dirty="0" smtClean="0"/>
                        <a:t>El software debe permitirle al administrador poder manejar los datos del inventario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n-US" dirty="0" smtClean="0"/>
                        <a:t>En el cual podra visualizar cuanto ha disminuido  la cantidad de cada 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0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1465"/>
              </p:ext>
            </p:extLst>
          </p:nvPr>
        </p:nvGraphicFramePr>
        <p:xfrm>
          <a:off x="1657350" y="177375"/>
          <a:ext cx="8813338" cy="2733687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SistemaInventario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sistema debe llevar un registro de los insumos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teniendo una clasificacion en  cual se divide en dos partes peresedero y no peresedero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50084"/>
              </p:ext>
            </p:extLst>
          </p:nvPr>
        </p:nvGraphicFramePr>
        <p:xfrm>
          <a:off x="1689735" y="3510172"/>
          <a:ext cx="8813338" cy="2733687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Seguridad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sistema no debe permitir a un empleado que no este registrado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 Poder modifcar el inventario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93866"/>
              </p:ext>
            </p:extLst>
          </p:nvPr>
        </p:nvGraphicFramePr>
        <p:xfrm>
          <a:off x="1285875" y="120542"/>
          <a:ext cx="8813338" cy="2733687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Registro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sistema debe permitirle a los empleados poder registrarse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Y poder tener a la disposicion la informacion del inventario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Medio </a:t>
                      </a:r>
                      <a:r>
                        <a:rPr lang="es-CO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65285"/>
              </p:ext>
            </p:extLst>
          </p:nvPr>
        </p:nvGraphicFramePr>
        <p:xfrm>
          <a:off x="1285875" y="3181242"/>
          <a:ext cx="8813338" cy="316357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Alertasabastecimiento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software proporcioanra informacion de alertas.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Para poder hacer un abastecimiento  oportuno de los productos de insumos para poder darle mejor utilidad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26832"/>
              </p:ext>
            </p:extLst>
          </p:nvPr>
        </p:nvGraphicFramePr>
        <p:xfrm>
          <a:off x="1455103" y="62122"/>
          <a:ext cx="8813338" cy="291465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Guardar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software debe almacenar los diferentes consumos que hace el empleado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Para poder identificar como se esta usando adecuadamente los insumos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22787"/>
              </p:ext>
            </p:extLst>
          </p:nvPr>
        </p:nvGraphicFramePr>
        <p:xfrm>
          <a:off x="1455420" y="3625107"/>
          <a:ext cx="8813338" cy="2733687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Visualizacion del menu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sotware debera mostrar un menu interactivo en  la pantalla principal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Proporcionandole mayor facilidad de uso de manejo del sofware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Medio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57260"/>
              </p:ext>
            </p:extLst>
          </p:nvPr>
        </p:nvGraphicFramePr>
        <p:xfrm>
          <a:off x="1857375" y="59900"/>
          <a:ext cx="8813338" cy="2950857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Facilidad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administrador accedera a la vista dellada de los productos de insumo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Prodra modificar el inventario y cancelarlos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Medio </a:t>
                      </a:r>
                      <a:r>
                        <a:rPr lang="es-CO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68806"/>
              </p:ext>
            </p:extLst>
          </p:nvPr>
        </p:nvGraphicFramePr>
        <p:xfrm>
          <a:off x="1857375" y="3258411"/>
          <a:ext cx="8813338" cy="288925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Seguridad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usuario debe contar con  un usuario y una contraseña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sistema controlara el acceso y permitira solamente a usuarios autorizados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8987"/>
              </p:ext>
            </p:extLst>
          </p:nvPr>
        </p:nvGraphicFramePr>
        <p:xfrm>
          <a:off x="1857375" y="-18840"/>
          <a:ext cx="8813338" cy="331597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finalidad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software tendra todas las obsiones necesarias para que cumpla el objetivo de este proceso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n-US" dirty="0" smtClean="0"/>
                        <a:t>Teniendo la capacidad de generar organizacion y facilidad en el inventario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86535"/>
              </p:ext>
            </p:extLst>
          </p:nvPr>
        </p:nvGraphicFramePr>
        <p:xfrm>
          <a:off x="2049145" y="3629009"/>
          <a:ext cx="8813338" cy="2970542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Actores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sofware contara con dos actores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n-US" dirty="0" smtClean="0"/>
                        <a:t>los cuales son los necesarios para que el flujo de trabajo llegue asu objetivo y pueda cumplir las etapas propuestas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Alta.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777019" y="3697993"/>
          <a:ext cx="8813338" cy="2422545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RNF14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kern="12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750349" y="300281"/>
          <a:ext cx="8839604" cy="2614311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3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RNF13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853854" y="733178"/>
          <a:ext cx="8813338" cy="257811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RNF1</a:t>
                      </a:r>
                      <a:r>
                        <a:rPr lang="" altLang="es-CO" dirty="0" smtClean="0"/>
                        <a:t>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" alt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kern="12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582</Words>
  <Application>Microsoft Office PowerPoint</Application>
  <PresentationFormat>Panorámica</PresentationFormat>
  <Paragraphs>138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10</cp:revision>
  <dcterms:created xsi:type="dcterms:W3CDTF">2019-06-28T05:09:48Z</dcterms:created>
  <dcterms:modified xsi:type="dcterms:W3CDTF">2019-06-28T20:31:55Z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