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7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6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76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81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79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47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54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76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2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69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01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04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7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5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71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9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A2EB-E642-43BD-951F-DC516AECA4D6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46B7-EEEC-4173-B1B7-5DE646AC7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2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0542" y="2395470"/>
            <a:ext cx="9448800" cy="1155757"/>
          </a:xfrm>
        </p:spPr>
        <p:txBody>
          <a:bodyPr>
            <a:normAutofit/>
          </a:bodyPr>
          <a:lstStyle/>
          <a:p>
            <a:pPr algn="ctr"/>
            <a:r>
              <a:rPr lang="es-CO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Delicias de luz</a:t>
            </a:r>
            <a:endParaRPr lang="es-CO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7441" y="648462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BPMN DISTRIBUIDORES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EF6D44-D144-4578-9E0F-D62A92E9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05" y="1941490"/>
            <a:ext cx="9706154" cy="46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5475" y="481039"/>
            <a:ext cx="6238741" cy="1293028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Bpmn Cliente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39D5-0F23-4D0D-8367-7F3073BA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48" y="1774067"/>
            <a:ext cx="9706154" cy="46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6838" y="556971"/>
            <a:ext cx="6238741" cy="1143040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Bpmn empleados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B77EC1-7485-42B5-AE90-3D499FD0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0" y="1700011"/>
            <a:ext cx="9903854" cy="4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9261" y="893161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funcionales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04739"/>
              </p:ext>
            </p:extLst>
          </p:nvPr>
        </p:nvGraphicFramePr>
        <p:xfrm>
          <a:off x="1047401" y="2676699"/>
          <a:ext cx="102495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16049793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3950977397"/>
                    </a:ext>
                  </a:extLst>
                </a:gridCol>
              </a:tblGrid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35766"/>
                  </a:ext>
                </a:extLst>
              </a:tr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dirty="0" smtClean="0"/>
                        <a:t>datos.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00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</a:t>
                      </a:r>
                      <a:r>
                        <a:rPr lang="en-US" baseline="0" dirty="0" smtClean="0"/>
                        <a:t> software contrara con una base de datos.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02154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</a:t>
                      </a:r>
                      <a:r>
                        <a:rPr lang="en-US" baseline="0" dirty="0" smtClean="0"/>
                        <a:t> guarder el registro de la cantidad insumos de entrada y salida que registra el negocio que tiene el negocio.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37568"/>
                  </a:ext>
                </a:extLst>
              </a:tr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0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4366"/>
              </p:ext>
            </p:extLst>
          </p:nvPr>
        </p:nvGraphicFramePr>
        <p:xfrm>
          <a:off x="1330035" y="1913638"/>
          <a:ext cx="9448744" cy="291142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72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7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Facilidad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administrador accedera a la vista detallada de los productos de insumo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Prodra modificar el inventario y cancelarlos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Medio 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7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6267"/>
              </p:ext>
            </p:extLst>
          </p:nvPr>
        </p:nvGraphicFramePr>
        <p:xfrm>
          <a:off x="1643320" y="2057408"/>
          <a:ext cx="9437544" cy="273368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71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RF05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Nombre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Características: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el sistema debe permitirle a los empleados poder registrarse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Descripción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baseline="0" dirty="0" smtClean="0"/>
                        <a:t>Y poder tener a la disposicion la informacion del inventario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dirty="0" smtClean="0"/>
                        <a:t>Prioridad del requerimiento: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" altLang="es-CO" dirty="0" smtClean="0"/>
                        <a:t>Medio 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8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7142" y="790131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no funcionales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77590"/>
              </p:ext>
            </p:extLst>
          </p:nvPr>
        </p:nvGraphicFramePr>
        <p:xfrm>
          <a:off x="978792" y="2708545"/>
          <a:ext cx="10249594" cy="3086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16049793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3950977397"/>
                    </a:ext>
                  </a:extLst>
                </a:gridCol>
              </a:tblGrid>
              <a:tr h="47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35766"/>
                  </a:ext>
                </a:extLst>
              </a:tr>
              <a:tr h="47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00"/>
                  </a:ext>
                </a:extLst>
              </a:tr>
              <a:tr h="8311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</a:t>
                      </a:r>
                      <a:r>
                        <a:rPr lang="es-CO" baseline="0" dirty="0" smtClean="0"/>
                        <a:t>aplicación debe mantener los datos almacenados y seguros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02154"/>
                  </a:ext>
                </a:extLst>
              </a:tr>
              <a:tr h="8311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debe mantener los datos de los usuarios seguros y almasenados.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37568"/>
                  </a:ext>
                </a:extLst>
              </a:tr>
              <a:tr h="47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0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91385"/>
              </p:ext>
            </p:extLst>
          </p:nvPr>
        </p:nvGraphicFramePr>
        <p:xfrm>
          <a:off x="1736635" y="2135764"/>
          <a:ext cx="8813338" cy="32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RNF06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Seguridad.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proporcionar seguridad al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va a proporcionar seguridad al usuario es decir no puede permitir que se instale algún software malicioso en la aplicación.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94349"/>
              </p:ext>
            </p:extLst>
          </p:nvPr>
        </p:nvGraphicFramePr>
        <p:xfrm>
          <a:off x="1786139" y="2041183"/>
          <a:ext cx="8813338" cy="300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RNF08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Interfaz.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contara con una interfaz amigable para el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deberá tener una interfaz amigable y segura para el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6838" y="545432"/>
            <a:ext cx="6238741" cy="1293028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uso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2560" t="16596" r="15647" b="31803"/>
          <a:stretch/>
        </p:blipFill>
        <p:spPr bwMode="auto">
          <a:xfrm>
            <a:off x="1700011" y="1575516"/>
            <a:ext cx="8912180" cy="503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4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0539372B-5FA7-4891-8836-409833FB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17" y="862883"/>
            <a:ext cx="5915850" cy="58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7821" t="17501" r="18873" b="14605"/>
          <a:stretch/>
        </p:blipFill>
        <p:spPr bwMode="auto">
          <a:xfrm>
            <a:off x="2626880" y="1275916"/>
            <a:ext cx="7431520" cy="4468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77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17821" t="17501" r="18873" b="14605"/>
          <a:stretch/>
        </p:blipFill>
        <p:spPr bwMode="auto">
          <a:xfrm>
            <a:off x="1720734" y="1296785"/>
            <a:ext cx="8271163" cy="4796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3503" y="2438627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s-CO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endParaRPr lang="es-CO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4282" y="764373"/>
            <a:ext cx="5581917" cy="1293028"/>
          </a:xfrm>
        </p:spPr>
        <p:txBody>
          <a:bodyPr>
            <a:noAutofit/>
          </a:bodyPr>
          <a:lstStyle/>
          <a:p>
            <a:pPr algn="l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general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24281" y="2469505"/>
            <a:ext cx="5581918" cy="4024125"/>
          </a:xfrm>
        </p:spPr>
        <p:txBody>
          <a:bodyPr>
            <a:normAutofit/>
          </a:bodyPr>
          <a:lstStyle/>
          <a:p>
            <a:r>
              <a:rPr lang="es-CO" sz="3600" dirty="0"/>
              <a:t>Desarrollar un software para el manejo y registro de la entrada y salida de los insumos dando una mejora en la organización.</a:t>
            </a:r>
          </a:p>
        </p:txBody>
      </p:sp>
      <p:pic>
        <p:nvPicPr>
          <p:cNvPr id="5" name="Graphic 4" descr="Mano abierta">
            <a:extLst>
              <a:ext uri="{FF2B5EF4-FFF2-40B4-BE49-F238E27FC236}">
                <a16:creationId xmlns:a16="http://schemas.microsoft.com/office/drawing/2014/main" id="{5539C4CB-C77A-4CA7-95F2-21394D420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3915" y="1481070"/>
            <a:ext cx="4333544" cy="48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0947" y="764372"/>
            <a:ext cx="5865253" cy="1293028"/>
          </a:xfrm>
        </p:spPr>
        <p:txBody>
          <a:bodyPr>
            <a:no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40947" y="2456646"/>
            <a:ext cx="5865254" cy="4188853"/>
          </a:xfrm>
        </p:spPr>
        <p:txBody>
          <a:bodyPr/>
          <a:lstStyle/>
          <a:p>
            <a:r>
              <a:rPr lang="es-CO" dirty="0"/>
              <a:t>Garantizar el abastecimiento oportuno de los productos de insumo para poder darle poder mejor utilidad ala entrada y salida de los insumos</a:t>
            </a:r>
            <a:r>
              <a:rPr lang="es-CO" dirty="0" smtClean="0"/>
              <a:t>.</a:t>
            </a:r>
          </a:p>
          <a:p>
            <a:r>
              <a:rPr lang="es-CO" dirty="0"/>
              <a:t>Va a generar una alerta </a:t>
            </a:r>
            <a:r>
              <a:rPr lang="es-CO" dirty="0" smtClean="0"/>
              <a:t>para </a:t>
            </a:r>
            <a:r>
              <a:rPr lang="es-CO" dirty="0"/>
              <a:t>realizar un abastecimiento oportuno y esto generara mejor utilidad a los productos de insumo</a:t>
            </a:r>
            <a:r>
              <a:rPr lang="es-CO" dirty="0" smtClean="0"/>
              <a:t>.</a:t>
            </a:r>
          </a:p>
          <a:p>
            <a:r>
              <a:rPr lang="es-CO" dirty="0"/>
              <a:t>registrara los datos de entrada y salida llevando el registro del producto de una manera organizada y correcta.</a:t>
            </a:r>
          </a:p>
        </p:txBody>
      </p:sp>
      <p:pic>
        <p:nvPicPr>
          <p:cNvPr id="6" name="Graphic 4" descr="Engranajes">
            <a:extLst>
              <a:ext uri="{FF2B5EF4-FFF2-40B4-BE49-F238E27FC236}">
                <a16:creationId xmlns:a16="http://schemas.microsoft.com/office/drawing/2014/main" id="{94167698-1491-47CE-9E19-B890AB0D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53038" y="1410886"/>
            <a:ext cx="4250028" cy="46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7458" y="764373"/>
            <a:ext cx="6238741" cy="1293028"/>
          </a:xfrm>
        </p:spPr>
        <p:txBody>
          <a:bodyPr>
            <a:no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Planteamiento del problema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7458" y="2465017"/>
            <a:ext cx="6238742" cy="4024125"/>
          </a:xfrm>
        </p:spPr>
        <p:txBody>
          <a:bodyPr>
            <a:normAutofit/>
          </a:bodyPr>
          <a:lstStyle/>
          <a:p>
            <a:r>
              <a:rPr lang="es-CO" sz="3200" dirty="0" smtClean="0"/>
              <a:t>Principal mente no cuenta con un control de inventarios en los productos que están ocasionando perdida  de los productos y mal manejo de los insumos.</a:t>
            </a:r>
            <a:endParaRPr lang="es-CO" sz="3200" dirty="0"/>
          </a:p>
        </p:txBody>
      </p:sp>
      <p:pic>
        <p:nvPicPr>
          <p:cNvPr id="5" name="Graphic 4" descr="Ojo">
            <a:extLst>
              <a:ext uri="{FF2B5EF4-FFF2-40B4-BE49-F238E27FC236}">
                <a16:creationId xmlns:a16="http://schemas.microsoft.com/office/drawing/2014/main" id="{85639D50-6F50-4ABA-8C67-4FA1898C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3915" y="1702032"/>
            <a:ext cx="3817489" cy="44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7458" y="764373"/>
            <a:ext cx="6238741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s-E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proyecto</a:t>
            </a:r>
            <a:r>
              <a:rPr lang="es-ES" dirty="0"/>
              <a:t> 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7457" y="2439258"/>
            <a:ext cx="6238742" cy="4024125"/>
          </a:xfrm>
        </p:spPr>
        <p:txBody>
          <a:bodyPr>
            <a:normAutofit/>
          </a:bodyPr>
          <a:lstStyle/>
          <a:p>
            <a:r>
              <a:rPr lang="es-CO" sz="2800" dirty="0" smtClean="0"/>
              <a:t>Poder registrar de manera eficaz controlada y segura la entrada y salida de los productos con el fin de proporcionar un manejo y una ayuda para el control actual de los productos y no contar con perdidas por el mal manejo de los alimentos.</a:t>
            </a:r>
            <a:endParaRPr lang="es-CO" sz="2800" dirty="0"/>
          </a:p>
        </p:txBody>
      </p:sp>
      <p:pic>
        <p:nvPicPr>
          <p:cNvPr id="5" name="Graphic 4" descr="Persona con idea">
            <a:extLst>
              <a:ext uri="{FF2B5EF4-FFF2-40B4-BE49-F238E27FC236}">
                <a16:creationId xmlns:a16="http://schemas.microsoft.com/office/drawing/2014/main" id="{2158D6A7-229E-40BA-B9C4-7C3E623D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8340" y="1650517"/>
            <a:ext cx="4069724" cy="41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7458" y="764373"/>
            <a:ext cx="6238741" cy="1293028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Justificación</a:t>
            </a:r>
            <a:r>
              <a:rPr lang="es-E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s-CO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7458" y="2366494"/>
            <a:ext cx="6238742" cy="4024125"/>
          </a:xfrm>
        </p:spPr>
        <p:txBody>
          <a:bodyPr>
            <a:normAutofit/>
          </a:bodyPr>
          <a:lstStyle/>
          <a:p>
            <a:r>
              <a:rPr lang="es-CO" sz="2800" dirty="0" smtClean="0"/>
              <a:t>Principal mente lo que vamos a lograr con nuestro proyecto es que se lleve de manera adecuada el inventario registrando las entradas y salidas de cada uno de los insumos que ingresan al negocio.</a:t>
            </a:r>
            <a:endParaRPr lang="es-CO" sz="2800" dirty="0"/>
          </a:p>
        </p:txBody>
      </p:sp>
      <p:pic>
        <p:nvPicPr>
          <p:cNvPr id="5" name="Graphic 6" descr="Audiencia objetivo">
            <a:extLst>
              <a:ext uri="{FF2B5EF4-FFF2-40B4-BE49-F238E27FC236}">
                <a16:creationId xmlns:a16="http://schemas.microsoft.com/office/drawing/2014/main" id="{1EB6BAD1-8C2F-463A-B961-73AE880FB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8642" y="1442432"/>
            <a:ext cx="3799267" cy="44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4111" y="811380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Recoleccion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informacion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34070" t="16105" r="35017" b="10334"/>
          <a:stretch/>
        </p:blipFill>
        <p:spPr bwMode="auto">
          <a:xfrm>
            <a:off x="4059292" y="2294699"/>
            <a:ext cx="4688378" cy="441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1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3351" y="746986"/>
            <a:ext cx="6238741" cy="1293028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de procesos</a:t>
            </a:r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23418" t="17286" r="24147" b="24032"/>
          <a:stretch/>
        </p:blipFill>
        <p:spPr bwMode="auto">
          <a:xfrm>
            <a:off x="2461667" y="2431702"/>
            <a:ext cx="6982107" cy="38194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4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1130</TotalTime>
  <Words>510</Words>
  <Application>Microsoft Office PowerPoint</Application>
  <PresentationFormat>Panorámica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Estela de condensación</vt:lpstr>
      <vt:lpstr>LAS Delicias de luz</vt:lpstr>
      <vt:lpstr>Presentación de PowerPoint</vt:lpstr>
      <vt:lpstr>Objetivo general</vt:lpstr>
      <vt:lpstr>Objetivos específicos</vt:lpstr>
      <vt:lpstr>Planteamiento del problema</vt:lpstr>
      <vt:lpstr>Alcance del proyecto </vt:lpstr>
      <vt:lpstr>Justificación </vt:lpstr>
      <vt:lpstr>Recoleccion de la informacion</vt:lpstr>
      <vt:lpstr>Mapa de procesos</vt:lpstr>
      <vt:lpstr>BPMN DISTRIBUIDORES</vt:lpstr>
      <vt:lpstr>Bpmn Cliente</vt:lpstr>
      <vt:lpstr>Bpmn empleados</vt:lpstr>
      <vt:lpstr>Requerimientos funcionales</vt:lpstr>
      <vt:lpstr>Presentación de PowerPoint</vt:lpstr>
      <vt:lpstr>Presentación de PowerPoint</vt:lpstr>
      <vt:lpstr>Requerimientos no funcionales</vt:lpstr>
      <vt:lpstr>Presentación de PowerPoint</vt:lpstr>
      <vt:lpstr>Presentación de PowerPoint</vt:lpstr>
      <vt:lpstr>Casos de uso</vt:lpstr>
      <vt:lpstr>Presentación de PowerPoint</vt:lpstr>
      <vt:lpstr>Presentación de PowerPoint</vt:lpstr>
      <vt:lpstr>gracias</vt:lpstr>
    </vt:vector>
  </TitlesOfParts>
  <Company>TuSoft.org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Delicias de luz</dc:title>
  <dc:creator>TuSoft</dc:creator>
  <cp:lastModifiedBy>APRENDIZ</cp:lastModifiedBy>
  <cp:revision>22</cp:revision>
  <dcterms:created xsi:type="dcterms:W3CDTF">2019-06-26T03:06:51Z</dcterms:created>
  <dcterms:modified xsi:type="dcterms:W3CDTF">2019-06-28T21:05:26Z</dcterms:modified>
</cp:coreProperties>
</file>