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Kantumruy Pro"/>
      <p:regular r:id="rId17"/>
      <p:bold r:id="rId18"/>
      <p:italic r:id="rId19"/>
      <p:boldItalic r:id="rId20"/>
    </p:embeddedFont>
    <p:embeddedFont>
      <p:font typeface="Archiv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tumruyPro-boldItalic.fntdata"/><Relationship Id="rId22" Type="http://schemas.openxmlformats.org/officeDocument/2006/relationships/font" Target="fonts/Archivo-bold.fntdata"/><Relationship Id="rId21" Type="http://schemas.openxmlformats.org/officeDocument/2006/relationships/font" Target="fonts/Archivo-regular.fntdata"/><Relationship Id="rId24" Type="http://schemas.openxmlformats.org/officeDocument/2006/relationships/font" Target="fonts/Archivo-boldItalic.fntdata"/><Relationship Id="rId23" Type="http://schemas.openxmlformats.org/officeDocument/2006/relationships/font" Target="fonts/Archiv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KantumruyPro-regular.fntdata"/><Relationship Id="rId16" Type="http://schemas.openxmlformats.org/officeDocument/2006/relationships/slide" Target="slides/slide12.xml"/><Relationship Id="rId19" Type="http://schemas.openxmlformats.org/officeDocument/2006/relationships/font" Target="fonts/KantumruyPro-italic.fntdata"/><Relationship Id="rId18" Type="http://schemas.openxmlformats.org/officeDocument/2006/relationships/font" Target="fonts/Kantumruy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26549bc3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26549bc3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232e3f55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232e3f55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232e3f55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232e3f55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d5509668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d5509668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7e13b598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7e13b598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26549bc36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26549bc36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0eb53d82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0eb53d82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0eb53d82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0eb53d82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intuition for User-User is that if song j appears in many playlists that are similar to i then the score is high and so j should be included in the recommended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song j is similar to songs already in the i, then the score is high and i should be included in the recommended list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d7e13b598e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d7e13b598e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7e13b598e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d7e13b598e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6ec11d8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d6ec11d8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>
            <p:ph idx="2" type="pic"/>
          </p:nvPr>
        </p:nvSpPr>
        <p:spPr>
          <a:xfrm>
            <a:off x="3186025" y="535650"/>
            <a:ext cx="5527500" cy="37674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4175" y="1778187"/>
            <a:ext cx="4910700" cy="16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4175" y="3500175"/>
            <a:ext cx="24720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683469" y="4625495"/>
            <a:ext cx="1016028" cy="294283"/>
            <a:chOff x="6704550" y="4484593"/>
            <a:chExt cx="1289375" cy="373503"/>
          </a:xfrm>
        </p:grpSpPr>
        <p:sp>
          <p:nvSpPr>
            <p:cNvPr id="14" name="Google Shape;14;p2"/>
            <p:cNvSpPr/>
            <p:nvPr/>
          </p:nvSpPr>
          <p:spPr>
            <a:xfrm>
              <a:off x="6704550" y="4492950"/>
              <a:ext cx="362299" cy="365146"/>
            </a:xfrm>
            <a:custGeom>
              <a:rect b="b" l="l" r="r" t="t"/>
              <a:pathLst>
                <a:path extrusionOk="0" h="26040" w="25837">
                  <a:moveTo>
                    <a:pt x="15836" y="2739"/>
                  </a:moveTo>
                  <a:lnTo>
                    <a:pt x="15836" y="2739"/>
                  </a:lnTo>
                  <a:cubicBezTo>
                    <a:pt x="21086" y="4179"/>
                    <a:pt x="24408" y="9954"/>
                    <a:pt x="22956" y="15192"/>
                  </a:cubicBezTo>
                  <a:cubicBezTo>
                    <a:pt x="20634" y="11109"/>
                    <a:pt x="18288" y="7037"/>
                    <a:pt x="15836" y="2739"/>
                  </a:cubicBezTo>
                  <a:close/>
                  <a:moveTo>
                    <a:pt x="9621" y="1750"/>
                  </a:moveTo>
                  <a:cubicBezTo>
                    <a:pt x="11168" y="1905"/>
                    <a:pt x="12562" y="2024"/>
                    <a:pt x="13955" y="2179"/>
                  </a:cubicBezTo>
                  <a:cubicBezTo>
                    <a:pt x="14145" y="2215"/>
                    <a:pt x="14288" y="2536"/>
                    <a:pt x="14419" y="2762"/>
                  </a:cubicBezTo>
                  <a:cubicBezTo>
                    <a:pt x="17074" y="7322"/>
                    <a:pt x="19729" y="11859"/>
                    <a:pt x="22348" y="16431"/>
                  </a:cubicBezTo>
                  <a:cubicBezTo>
                    <a:pt x="22527" y="16740"/>
                    <a:pt x="22587" y="17240"/>
                    <a:pt x="22456" y="17562"/>
                  </a:cubicBezTo>
                  <a:cubicBezTo>
                    <a:pt x="22098" y="18371"/>
                    <a:pt x="21622" y="19145"/>
                    <a:pt x="21146" y="20014"/>
                  </a:cubicBezTo>
                  <a:cubicBezTo>
                    <a:pt x="17300" y="13918"/>
                    <a:pt x="13526" y="7942"/>
                    <a:pt x="9621" y="1750"/>
                  </a:cubicBezTo>
                  <a:close/>
                  <a:moveTo>
                    <a:pt x="8323" y="2441"/>
                  </a:moveTo>
                  <a:cubicBezTo>
                    <a:pt x="12323" y="8608"/>
                    <a:pt x="16264" y="14716"/>
                    <a:pt x="20289" y="20919"/>
                  </a:cubicBezTo>
                  <a:cubicBezTo>
                    <a:pt x="19681" y="21396"/>
                    <a:pt x="19146" y="21824"/>
                    <a:pt x="18443" y="22384"/>
                  </a:cubicBezTo>
                  <a:cubicBezTo>
                    <a:pt x="14205" y="16252"/>
                    <a:pt x="10037" y="10239"/>
                    <a:pt x="5811" y="4120"/>
                  </a:cubicBezTo>
                  <a:cubicBezTo>
                    <a:pt x="6668" y="3536"/>
                    <a:pt x="7442" y="3036"/>
                    <a:pt x="8323" y="2441"/>
                  </a:cubicBezTo>
                  <a:close/>
                  <a:moveTo>
                    <a:pt x="1679" y="12097"/>
                  </a:moveTo>
                  <a:cubicBezTo>
                    <a:pt x="4358" y="15954"/>
                    <a:pt x="6954" y="19669"/>
                    <a:pt x="9597" y="23467"/>
                  </a:cubicBezTo>
                  <a:cubicBezTo>
                    <a:pt x="5584" y="22777"/>
                    <a:pt x="1203" y="16693"/>
                    <a:pt x="1679" y="12097"/>
                  </a:cubicBezTo>
                  <a:close/>
                  <a:moveTo>
                    <a:pt x="4811" y="5132"/>
                  </a:moveTo>
                  <a:cubicBezTo>
                    <a:pt x="9037" y="11049"/>
                    <a:pt x="13228" y="16943"/>
                    <a:pt x="17443" y="22836"/>
                  </a:cubicBezTo>
                  <a:cubicBezTo>
                    <a:pt x="17431" y="22848"/>
                    <a:pt x="17384" y="22896"/>
                    <a:pt x="17336" y="22920"/>
                  </a:cubicBezTo>
                  <a:cubicBezTo>
                    <a:pt x="16397" y="23394"/>
                    <a:pt x="15858" y="23665"/>
                    <a:pt x="15435" y="23665"/>
                  </a:cubicBezTo>
                  <a:cubicBezTo>
                    <a:pt x="14881" y="23665"/>
                    <a:pt x="14525" y="23201"/>
                    <a:pt x="13728" y="22122"/>
                  </a:cubicBezTo>
                  <a:cubicBezTo>
                    <a:pt x="10252" y="17455"/>
                    <a:pt x="6847" y="12740"/>
                    <a:pt x="3382" y="8049"/>
                  </a:cubicBezTo>
                  <a:cubicBezTo>
                    <a:pt x="3013" y="7561"/>
                    <a:pt x="2989" y="7203"/>
                    <a:pt x="3370" y="6763"/>
                  </a:cubicBezTo>
                  <a:cubicBezTo>
                    <a:pt x="3751" y="6322"/>
                    <a:pt x="4108" y="5858"/>
                    <a:pt x="4477" y="5417"/>
                  </a:cubicBezTo>
                  <a:cubicBezTo>
                    <a:pt x="4596" y="5263"/>
                    <a:pt x="4763" y="5155"/>
                    <a:pt x="4811" y="5132"/>
                  </a:cubicBezTo>
                  <a:close/>
                  <a:moveTo>
                    <a:pt x="2132" y="9239"/>
                  </a:moveTo>
                  <a:lnTo>
                    <a:pt x="2132" y="9239"/>
                  </a:lnTo>
                  <a:cubicBezTo>
                    <a:pt x="6001" y="14133"/>
                    <a:pt x="9883" y="19050"/>
                    <a:pt x="13752" y="23932"/>
                  </a:cubicBezTo>
                  <a:cubicBezTo>
                    <a:pt x="13490" y="23932"/>
                    <a:pt x="13212" y="23933"/>
                    <a:pt x="12924" y="23933"/>
                  </a:cubicBezTo>
                  <a:cubicBezTo>
                    <a:pt x="12347" y="23933"/>
                    <a:pt x="11728" y="23928"/>
                    <a:pt x="11109" y="23896"/>
                  </a:cubicBezTo>
                  <a:cubicBezTo>
                    <a:pt x="10930" y="23884"/>
                    <a:pt x="10704" y="23622"/>
                    <a:pt x="10573" y="23432"/>
                  </a:cubicBezTo>
                  <a:cubicBezTo>
                    <a:pt x="7835" y="19455"/>
                    <a:pt x="5108" y="15466"/>
                    <a:pt x="2370" y="11513"/>
                  </a:cubicBezTo>
                  <a:cubicBezTo>
                    <a:pt x="1834" y="10751"/>
                    <a:pt x="1703" y="10001"/>
                    <a:pt x="2132" y="9239"/>
                  </a:cubicBezTo>
                  <a:close/>
                  <a:moveTo>
                    <a:pt x="10954" y="0"/>
                  </a:moveTo>
                  <a:cubicBezTo>
                    <a:pt x="10121" y="357"/>
                    <a:pt x="9299" y="750"/>
                    <a:pt x="8454" y="1084"/>
                  </a:cubicBezTo>
                  <a:cubicBezTo>
                    <a:pt x="4049" y="2750"/>
                    <a:pt x="1393" y="5917"/>
                    <a:pt x="203" y="10418"/>
                  </a:cubicBezTo>
                  <a:cubicBezTo>
                    <a:pt x="155" y="10668"/>
                    <a:pt x="72" y="10906"/>
                    <a:pt x="0" y="11156"/>
                  </a:cubicBezTo>
                  <a:lnTo>
                    <a:pt x="0" y="13895"/>
                  </a:lnTo>
                  <a:cubicBezTo>
                    <a:pt x="489" y="16169"/>
                    <a:pt x="1310" y="18312"/>
                    <a:pt x="2608" y="20264"/>
                  </a:cubicBezTo>
                  <a:cubicBezTo>
                    <a:pt x="4632" y="23312"/>
                    <a:pt x="7275" y="25396"/>
                    <a:pt x="11002" y="25896"/>
                  </a:cubicBezTo>
                  <a:cubicBezTo>
                    <a:pt x="11121" y="25908"/>
                    <a:pt x="11240" y="25991"/>
                    <a:pt x="11359" y="26039"/>
                  </a:cubicBezTo>
                  <a:lnTo>
                    <a:pt x="14288" y="26039"/>
                  </a:lnTo>
                  <a:cubicBezTo>
                    <a:pt x="14443" y="25979"/>
                    <a:pt x="14586" y="25896"/>
                    <a:pt x="14740" y="25860"/>
                  </a:cubicBezTo>
                  <a:cubicBezTo>
                    <a:pt x="21146" y="24717"/>
                    <a:pt x="25218" y="20014"/>
                    <a:pt x="25551" y="13299"/>
                  </a:cubicBezTo>
                  <a:cubicBezTo>
                    <a:pt x="25837" y="7525"/>
                    <a:pt x="21860" y="2179"/>
                    <a:pt x="16050" y="512"/>
                  </a:cubicBezTo>
                  <a:cubicBezTo>
                    <a:pt x="15383" y="322"/>
                    <a:pt x="14740" y="179"/>
                    <a:pt x="1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630280" y="4484593"/>
              <a:ext cx="363645" cy="365146"/>
            </a:xfrm>
            <a:custGeom>
              <a:rect b="b" l="l" r="r" t="t"/>
              <a:pathLst>
                <a:path extrusionOk="0" h="26040" w="25933">
                  <a:moveTo>
                    <a:pt x="12093" y="1873"/>
                  </a:moveTo>
                  <a:cubicBezTo>
                    <a:pt x="14509" y="1873"/>
                    <a:pt x="17098" y="2751"/>
                    <a:pt x="19479" y="4466"/>
                  </a:cubicBezTo>
                  <a:cubicBezTo>
                    <a:pt x="19170" y="4406"/>
                    <a:pt x="18991" y="4382"/>
                    <a:pt x="18848" y="4311"/>
                  </a:cubicBezTo>
                  <a:cubicBezTo>
                    <a:pt x="18141" y="4004"/>
                    <a:pt x="17449" y="3838"/>
                    <a:pt x="16766" y="3838"/>
                  </a:cubicBezTo>
                  <a:cubicBezTo>
                    <a:pt x="15964" y="3838"/>
                    <a:pt x="15174" y="4066"/>
                    <a:pt x="14383" y="4561"/>
                  </a:cubicBezTo>
                  <a:cubicBezTo>
                    <a:pt x="14193" y="4684"/>
                    <a:pt x="13919" y="4739"/>
                    <a:pt x="13635" y="4739"/>
                  </a:cubicBezTo>
                  <a:cubicBezTo>
                    <a:pt x="13314" y="4739"/>
                    <a:pt x="12980" y="4669"/>
                    <a:pt x="12740" y="4549"/>
                  </a:cubicBezTo>
                  <a:cubicBezTo>
                    <a:pt x="12005" y="4168"/>
                    <a:pt x="11295" y="3992"/>
                    <a:pt x="10598" y="3992"/>
                  </a:cubicBezTo>
                  <a:cubicBezTo>
                    <a:pt x="9726" y="3992"/>
                    <a:pt x="8873" y="4267"/>
                    <a:pt x="8013" y="4763"/>
                  </a:cubicBezTo>
                  <a:cubicBezTo>
                    <a:pt x="7249" y="5208"/>
                    <a:pt x="6477" y="5692"/>
                    <a:pt x="5557" y="5692"/>
                  </a:cubicBezTo>
                  <a:cubicBezTo>
                    <a:pt x="5344" y="5692"/>
                    <a:pt x="5124" y="5667"/>
                    <a:pt x="4894" y="5609"/>
                  </a:cubicBezTo>
                  <a:cubicBezTo>
                    <a:pt x="6634" y="3095"/>
                    <a:pt x="9243" y="1873"/>
                    <a:pt x="12093" y="1873"/>
                  </a:cubicBezTo>
                  <a:close/>
                  <a:moveTo>
                    <a:pt x="16945" y="5040"/>
                  </a:moveTo>
                  <a:cubicBezTo>
                    <a:pt x="17618" y="5040"/>
                    <a:pt x="18295" y="5206"/>
                    <a:pt x="18991" y="5549"/>
                  </a:cubicBezTo>
                  <a:cubicBezTo>
                    <a:pt x="19229" y="5668"/>
                    <a:pt x="19491" y="5692"/>
                    <a:pt x="19753" y="5740"/>
                  </a:cubicBezTo>
                  <a:cubicBezTo>
                    <a:pt x="21503" y="6061"/>
                    <a:pt x="21872" y="6359"/>
                    <a:pt x="22611" y="8073"/>
                  </a:cubicBezTo>
                  <a:cubicBezTo>
                    <a:pt x="22102" y="8560"/>
                    <a:pt x="21603" y="8804"/>
                    <a:pt x="21076" y="8804"/>
                  </a:cubicBezTo>
                  <a:cubicBezTo>
                    <a:pt x="20751" y="8804"/>
                    <a:pt x="20416" y="8712"/>
                    <a:pt x="20063" y="8526"/>
                  </a:cubicBezTo>
                  <a:cubicBezTo>
                    <a:pt x="19836" y="8407"/>
                    <a:pt x="19634" y="8240"/>
                    <a:pt x="19420" y="8085"/>
                  </a:cubicBezTo>
                  <a:cubicBezTo>
                    <a:pt x="18644" y="7538"/>
                    <a:pt x="17994" y="7261"/>
                    <a:pt x="17361" y="7261"/>
                  </a:cubicBezTo>
                  <a:cubicBezTo>
                    <a:pt x="16673" y="7261"/>
                    <a:pt x="16004" y="7588"/>
                    <a:pt x="15217" y="8252"/>
                  </a:cubicBezTo>
                  <a:cubicBezTo>
                    <a:pt x="14365" y="8970"/>
                    <a:pt x="13921" y="9324"/>
                    <a:pt x="13461" y="9324"/>
                  </a:cubicBezTo>
                  <a:cubicBezTo>
                    <a:pt x="13021" y="9324"/>
                    <a:pt x="12567" y="8999"/>
                    <a:pt x="11728" y="8359"/>
                  </a:cubicBezTo>
                  <a:cubicBezTo>
                    <a:pt x="11218" y="7967"/>
                    <a:pt x="10691" y="7809"/>
                    <a:pt x="10156" y="7809"/>
                  </a:cubicBezTo>
                  <a:cubicBezTo>
                    <a:pt x="9668" y="7809"/>
                    <a:pt x="9174" y="7940"/>
                    <a:pt x="8680" y="8145"/>
                  </a:cubicBezTo>
                  <a:cubicBezTo>
                    <a:pt x="7680" y="8549"/>
                    <a:pt x="6728" y="9038"/>
                    <a:pt x="5727" y="9442"/>
                  </a:cubicBezTo>
                  <a:cubicBezTo>
                    <a:pt x="5325" y="9607"/>
                    <a:pt x="4920" y="9704"/>
                    <a:pt x="4518" y="9704"/>
                  </a:cubicBezTo>
                  <a:cubicBezTo>
                    <a:pt x="4074" y="9704"/>
                    <a:pt x="3634" y="9586"/>
                    <a:pt x="3203" y="9311"/>
                  </a:cubicBezTo>
                  <a:cubicBezTo>
                    <a:pt x="2739" y="9026"/>
                    <a:pt x="2560" y="8704"/>
                    <a:pt x="2894" y="8192"/>
                  </a:cubicBezTo>
                  <a:cubicBezTo>
                    <a:pt x="3322" y="7526"/>
                    <a:pt x="3739" y="6811"/>
                    <a:pt x="4203" y="6037"/>
                  </a:cubicBezTo>
                  <a:cubicBezTo>
                    <a:pt x="4768" y="6266"/>
                    <a:pt x="5305" y="6364"/>
                    <a:pt x="5823" y="6364"/>
                  </a:cubicBezTo>
                  <a:cubicBezTo>
                    <a:pt x="6682" y="6364"/>
                    <a:pt x="7488" y="6093"/>
                    <a:pt x="8275" y="5692"/>
                  </a:cubicBezTo>
                  <a:cubicBezTo>
                    <a:pt x="9000" y="5345"/>
                    <a:pt x="9695" y="5129"/>
                    <a:pt x="10400" y="5129"/>
                  </a:cubicBezTo>
                  <a:cubicBezTo>
                    <a:pt x="11027" y="5129"/>
                    <a:pt x="11663" y="5300"/>
                    <a:pt x="12335" y="5704"/>
                  </a:cubicBezTo>
                  <a:cubicBezTo>
                    <a:pt x="12612" y="5878"/>
                    <a:pt x="13018" y="5961"/>
                    <a:pt x="13429" y="5961"/>
                  </a:cubicBezTo>
                  <a:cubicBezTo>
                    <a:pt x="13831" y="5961"/>
                    <a:pt x="14237" y="5881"/>
                    <a:pt x="14526" y="5728"/>
                  </a:cubicBezTo>
                  <a:cubicBezTo>
                    <a:pt x="15347" y="5275"/>
                    <a:pt x="16144" y="5040"/>
                    <a:pt x="16945" y="5040"/>
                  </a:cubicBezTo>
                  <a:close/>
                  <a:moveTo>
                    <a:pt x="17617" y="8940"/>
                  </a:moveTo>
                  <a:cubicBezTo>
                    <a:pt x="18386" y="8940"/>
                    <a:pt x="19183" y="9182"/>
                    <a:pt x="20051" y="9669"/>
                  </a:cubicBezTo>
                  <a:cubicBezTo>
                    <a:pt x="20343" y="9837"/>
                    <a:pt x="20701" y="9890"/>
                    <a:pt x="21098" y="9890"/>
                  </a:cubicBezTo>
                  <a:cubicBezTo>
                    <a:pt x="21768" y="9890"/>
                    <a:pt x="22552" y="9740"/>
                    <a:pt x="23337" y="9740"/>
                  </a:cubicBezTo>
                  <a:cubicBezTo>
                    <a:pt x="23456" y="10300"/>
                    <a:pt x="23634" y="10978"/>
                    <a:pt x="23694" y="11705"/>
                  </a:cubicBezTo>
                  <a:cubicBezTo>
                    <a:pt x="23833" y="12689"/>
                    <a:pt x="23242" y="13399"/>
                    <a:pt x="22378" y="13399"/>
                  </a:cubicBezTo>
                  <a:cubicBezTo>
                    <a:pt x="22207" y="13399"/>
                    <a:pt x="22025" y="13371"/>
                    <a:pt x="21837" y="13312"/>
                  </a:cubicBezTo>
                  <a:cubicBezTo>
                    <a:pt x="21194" y="13110"/>
                    <a:pt x="20586" y="12752"/>
                    <a:pt x="20039" y="12359"/>
                  </a:cubicBezTo>
                  <a:cubicBezTo>
                    <a:pt x="19319" y="11858"/>
                    <a:pt x="18614" y="11614"/>
                    <a:pt x="17913" y="11614"/>
                  </a:cubicBezTo>
                  <a:cubicBezTo>
                    <a:pt x="17200" y="11614"/>
                    <a:pt x="16491" y="11867"/>
                    <a:pt x="15776" y="12359"/>
                  </a:cubicBezTo>
                  <a:cubicBezTo>
                    <a:pt x="15514" y="12562"/>
                    <a:pt x="15229" y="12717"/>
                    <a:pt x="14955" y="12895"/>
                  </a:cubicBezTo>
                  <a:cubicBezTo>
                    <a:pt x="14485" y="13198"/>
                    <a:pt x="14002" y="13363"/>
                    <a:pt x="13523" y="13363"/>
                  </a:cubicBezTo>
                  <a:cubicBezTo>
                    <a:pt x="13079" y="13363"/>
                    <a:pt x="12640" y="13222"/>
                    <a:pt x="12216" y="12919"/>
                  </a:cubicBezTo>
                  <a:cubicBezTo>
                    <a:pt x="11247" y="12203"/>
                    <a:pt x="10281" y="11864"/>
                    <a:pt x="9307" y="11864"/>
                  </a:cubicBezTo>
                  <a:cubicBezTo>
                    <a:pt x="8355" y="11864"/>
                    <a:pt x="7395" y="12188"/>
                    <a:pt x="6418" y="12800"/>
                  </a:cubicBezTo>
                  <a:cubicBezTo>
                    <a:pt x="5738" y="13225"/>
                    <a:pt x="5022" y="13445"/>
                    <a:pt x="4298" y="13445"/>
                  </a:cubicBezTo>
                  <a:cubicBezTo>
                    <a:pt x="3704" y="13445"/>
                    <a:pt x="3103" y="13297"/>
                    <a:pt x="2513" y="12990"/>
                  </a:cubicBezTo>
                  <a:cubicBezTo>
                    <a:pt x="2239" y="12836"/>
                    <a:pt x="1941" y="12383"/>
                    <a:pt x="1941" y="12062"/>
                  </a:cubicBezTo>
                  <a:cubicBezTo>
                    <a:pt x="1941" y="11336"/>
                    <a:pt x="2120" y="10597"/>
                    <a:pt x="2239" y="9716"/>
                  </a:cubicBezTo>
                  <a:cubicBezTo>
                    <a:pt x="3151" y="10311"/>
                    <a:pt x="4032" y="10557"/>
                    <a:pt x="4892" y="10557"/>
                  </a:cubicBezTo>
                  <a:cubicBezTo>
                    <a:pt x="6030" y="10557"/>
                    <a:pt x="7131" y="10126"/>
                    <a:pt x="8216" y="9502"/>
                  </a:cubicBezTo>
                  <a:cubicBezTo>
                    <a:pt x="8808" y="9165"/>
                    <a:pt x="9378" y="8970"/>
                    <a:pt x="9930" y="8970"/>
                  </a:cubicBezTo>
                  <a:cubicBezTo>
                    <a:pt x="10588" y="8970"/>
                    <a:pt x="11220" y="9247"/>
                    <a:pt x="11835" y="9895"/>
                  </a:cubicBezTo>
                  <a:cubicBezTo>
                    <a:pt x="12302" y="10374"/>
                    <a:pt x="12839" y="10593"/>
                    <a:pt x="13374" y="10593"/>
                  </a:cubicBezTo>
                  <a:cubicBezTo>
                    <a:pt x="13863" y="10593"/>
                    <a:pt x="14350" y="10409"/>
                    <a:pt x="14776" y="10073"/>
                  </a:cubicBezTo>
                  <a:cubicBezTo>
                    <a:pt x="15736" y="9319"/>
                    <a:pt x="16655" y="8940"/>
                    <a:pt x="17617" y="8940"/>
                  </a:cubicBezTo>
                  <a:close/>
                  <a:moveTo>
                    <a:pt x="18198" y="12691"/>
                  </a:moveTo>
                  <a:cubicBezTo>
                    <a:pt x="18709" y="12691"/>
                    <a:pt x="19230" y="12829"/>
                    <a:pt x="19765" y="13110"/>
                  </a:cubicBezTo>
                  <a:cubicBezTo>
                    <a:pt x="20122" y="13300"/>
                    <a:pt x="20467" y="13514"/>
                    <a:pt x="20837" y="13598"/>
                  </a:cubicBezTo>
                  <a:cubicBezTo>
                    <a:pt x="21741" y="13824"/>
                    <a:pt x="22670" y="14003"/>
                    <a:pt x="23742" y="14241"/>
                  </a:cubicBezTo>
                  <a:cubicBezTo>
                    <a:pt x="23694" y="14550"/>
                    <a:pt x="23623" y="15062"/>
                    <a:pt x="23515" y="15550"/>
                  </a:cubicBezTo>
                  <a:cubicBezTo>
                    <a:pt x="23341" y="16286"/>
                    <a:pt x="22981" y="16660"/>
                    <a:pt x="22387" y="16660"/>
                  </a:cubicBezTo>
                  <a:cubicBezTo>
                    <a:pt x="22213" y="16660"/>
                    <a:pt x="22018" y="16627"/>
                    <a:pt x="21801" y="16562"/>
                  </a:cubicBezTo>
                  <a:cubicBezTo>
                    <a:pt x="21289" y="16408"/>
                    <a:pt x="20777" y="16146"/>
                    <a:pt x="20289" y="15908"/>
                  </a:cubicBezTo>
                  <a:cubicBezTo>
                    <a:pt x="19652" y="15601"/>
                    <a:pt x="19018" y="15443"/>
                    <a:pt x="18385" y="15443"/>
                  </a:cubicBezTo>
                  <a:cubicBezTo>
                    <a:pt x="17765" y="15443"/>
                    <a:pt x="17146" y="15595"/>
                    <a:pt x="16526" y="15908"/>
                  </a:cubicBezTo>
                  <a:cubicBezTo>
                    <a:pt x="16074" y="16134"/>
                    <a:pt x="15645" y="16336"/>
                    <a:pt x="15193" y="16550"/>
                  </a:cubicBezTo>
                  <a:cubicBezTo>
                    <a:pt x="14793" y="16740"/>
                    <a:pt x="14399" y="16838"/>
                    <a:pt x="14013" y="16838"/>
                  </a:cubicBezTo>
                  <a:cubicBezTo>
                    <a:pt x="13526" y="16838"/>
                    <a:pt x="13055" y="16680"/>
                    <a:pt x="12609" y="16348"/>
                  </a:cubicBezTo>
                  <a:cubicBezTo>
                    <a:pt x="11901" y="15828"/>
                    <a:pt x="11174" y="15620"/>
                    <a:pt x="10428" y="15620"/>
                  </a:cubicBezTo>
                  <a:cubicBezTo>
                    <a:pt x="9808" y="15620"/>
                    <a:pt x="9174" y="15764"/>
                    <a:pt x="8525" y="15991"/>
                  </a:cubicBezTo>
                  <a:cubicBezTo>
                    <a:pt x="7573" y="16336"/>
                    <a:pt x="6620" y="16789"/>
                    <a:pt x="5644" y="16848"/>
                  </a:cubicBezTo>
                  <a:cubicBezTo>
                    <a:pt x="5372" y="16866"/>
                    <a:pt x="5122" y="16876"/>
                    <a:pt x="4892" y="16876"/>
                  </a:cubicBezTo>
                  <a:cubicBezTo>
                    <a:pt x="2719" y="16876"/>
                    <a:pt x="2301" y="16031"/>
                    <a:pt x="2096" y="13717"/>
                  </a:cubicBezTo>
                  <a:lnTo>
                    <a:pt x="2096" y="13717"/>
                  </a:lnTo>
                  <a:cubicBezTo>
                    <a:pt x="2263" y="13764"/>
                    <a:pt x="2394" y="13776"/>
                    <a:pt x="2537" y="13836"/>
                  </a:cubicBezTo>
                  <a:cubicBezTo>
                    <a:pt x="3245" y="14128"/>
                    <a:pt x="3945" y="14278"/>
                    <a:pt x="4633" y="14278"/>
                  </a:cubicBezTo>
                  <a:cubicBezTo>
                    <a:pt x="5516" y="14278"/>
                    <a:pt x="6379" y="14030"/>
                    <a:pt x="7216" y="13514"/>
                  </a:cubicBezTo>
                  <a:cubicBezTo>
                    <a:pt x="7978" y="13040"/>
                    <a:pt x="8708" y="12783"/>
                    <a:pt x="9422" y="12783"/>
                  </a:cubicBezTo>
                  <a:cubicBezTo>
                    <a:pt x="10214" y="12783"/>
                    <a:pt x="10988" y="13099"/>
                    <a:pt x="11764" y="13788"/>
                  </a:cubicBezTo>
                  <a:cubicBezTo>
                    <a:pt x="12348" y="14306"/>
                    <a:pt x="12967" y="14549"/>
                    <a:pt x="13600" y="14549"/>
                  </a:cubicBezTo>
                  <a:cubicBezTo>
                    <a:pt x="14206" y="14549"/>
                    <a:pt x="14826" y="14326"/>
                    <a:pt x="15443" y="13907"/>
                  </a:cubicBezTo>
                  <a:cubicBezTo>
                    <a:pt x="15717" y="13729"/>
                    <a:pt x="16003" y="13574"/>
                    <a:pt x="16265" y="13371"/>
                  </a:cubicBezTo>
                  <a:cubicBezTo>
                    <a:pt x="16896" y="12922"/>
                    <a:pt x="17538" y="12691"/>
                    <a:pt x="18198" y="12691"/>
                  </a:cubicBezTo>
                  <a:close/>
                  <a:moveTo>
                    <a:pt x="18504" y="16530"/>
                  </a:moveTo>
                  <a:cubicBezTo>
                    <a:pt x="19378" y="16530"/>
                    <a:pt x="20262" y="16782"/>
                    <a:pt x="21158" y="17289"/>
                  </a:cubicBezTo>
                  <a:cubicBezTo>
                    <a:pt x="21599" y="17527"/>
                    <a:pt x="22146" y="17562"/>
                    <a:pt x="22801" y="17717"/>
                  </a:cubicBezTo>
                  <a:cubicBezTo>
                    <a:pt x="22444" y="18348"/>
                    <a:pt x="22122" y="19003"/>
                    <a:pt x="21682" y="19587"/>
                  </a:cubicBezTo>
                  <a:cubicBezTo>
                    <a:pt x="21592" y="19722"/>
                    <a:pt x="21317" y="19803"/>
                    <a:pt x="21075" y="19803"/>
                  </a:cubicBezTo>
                  <a:cubicBezTo>
                    <a:pt x="20998" y="19803"/>
                    <a:pt x="20924" y="19794"/>
                    <a:pt x="20860" y="19777"/>
                  </a:cubicBezTo>
                  <a:cubicBezTo>
                    <a:pt x="20122" y="19563"/>
                    <a:pt x="19396" y="19265"/>
                    <a:pt x="18658" y="19003"/>
                  </a:cubicBezTo>
                  <a:cubicBezTo>
                    <a:pt x="18183" y="18833"/>
                    <a:pt x="17718" y="18740"/>
                    <a:pt x="17270" y="18740"/>
                  </a:cubicBezTo>
                  <a:cubicBezTo>
                    <a:pt x="16525" y="18740"/>
                    <a:pt x="15824" y="18995"/>
                    <a:pt x="15193" y="19575"/>
                  </a:cubicBezTo>
                  <a:cubicBezTo>
                    <a:pt x="14628" y="20107"/>
                    <a:pt x="14056" y="20370"/>
                    <a:pt x="13464" y="20370"/>
                  </a:cubicBezTo>
                  <a:cubicBezTo>
                    <a:pt x="12969" y="20370"/>
                    <a:pt x="12461" y="20187"/>
                    <a:pt x="11931" y="19825"/>
                  </a:cubicBezTo>
                  <a:cubicBezTo>
                    <a:pt x="11225" y="19320"/>
                    <a:pt x="10491" y="19080"/>
                    <a:pt x="9731" y="19080"/>
                  </a:cubicBezTo>
                  <a:cubicBezTo>
                    <a:pt x="9184" y="19080"/>
                    <a:pt x="8623" y="19204"/>
                    <a:pt x="8049" y="19444"/>
                  </a:cubicBezTo>
                  <a:cubicBezTo>
                    <a:pt x="7871" y="19527"/>
                    <a:pt x="7680" y="19563"/>
                    <a:pt x="7502" y="19634"/>
                  </a:cubicBezTo>
                  <a:cubicBezTo>
                    <a:pt x="6935" y="19842"/>
                    <a:pt x="6428" y="20001"/>
                    <a:pt x="5950" y="20001"/>
                  </a:cubicBezTo>
                  <a:cubicBezTo>
                    <a:pt x="5063" y="20001"/>
                    <a:pt x="4276" y="19453"/>
                    <a:pt x="3394" y="17658"/>
                  </a:cubicBezTo>
                  <a:lnTo>
                    <a:pt x="3394" y="17658"/>
                  </a:lnTo>
                  <a:cubicBezTo>
                    <a:pt x="4103" y="17900"/>
                    <a:pt x="4774" y="18006"/>
                    <a:pt x="5419" y="18006"/>
                  </a:cubicBezTo>
                  <a:cubicBezTo>
                    <a:pt x="6647" y="18006"/>
                    <a:pt x="7778" y="17620"/>
                    <a:pt x="8895" y="17051"/>
                  </a:cubicBezTo>
                  <a:cubicBezTo>
                    <a:pt x="9384" y="16808"/>
                    <a:pt x="9869" y="16678"/>
                    <a:pt x="10345" y="16678"/>
                  </a:cubicBezTo>
                  <a:cubicBezTo>
                    <a:pt x="10970" y="16678"/>
                    <a:pt x="11581" y="16903"/>
                    <a:pt x="12169" y="17396"/>
                  </a:cubicBezTo>
                  <a:cubicBezTo>
                    <a:pt x="12653" y="17806"/>
                    <a:pt x="13198" y="17992"/>
                    <a:pt x="13775" y="17992"/>
                  </a:cubicBezTo>
                  <a:cubicBezTo>
                    <a:pt x="14119" y="17992"/>
                    <a:pt x="14475" y="17925"/>
                    <a:pt x="14836" y="17801"/>
                  </a:cubicBezTo>
                  <a:cubicBezTo>
                    <a:pt x="15074" y="17705"/>
                    <a:pt x="15348" y="17634"/>
                    <a:pt x="15550" y="17503"/>
                  </a:cubicBezTo>
                  <a:cubicBezTo>
                    <a:pt x="16526" y="16856"/>
                    <a:pt x="17509" y="16530"/>
                    <a:pt x="18504" y="16530"/>
                  </a:cubicBezTo>
                  <a:close/>
                  <a:moveTo>
                    <a:pt x="17263" y="19738"/>
                  </a:moveTo>
                  <a:cubicBezTo>
                    <a:pt x="17644" y="19738"/>
                    <a:pt x="18038" y="19833"/>
                    <a:pt x="18443" y="20003"/>
                  </a:cubicBezTo>
                  <a:cubicBezTo>
                    <a:pt x="19098" y="20277"/>
                    <a:pt x="19753" y="20563"/>
                    <a:pt x="20479" y="20872"/>
                  </a:cubicBezTo>
                  <a:cubicBezTo>
                    <a:pt x="18929" y="22721"/>
                    <a:pt x="15910" y="24032"/>
                    <a:pt x="12830" y="24032"/>
                  </a:cubicBezTo>
                  <a:cubicBezTo>
                    <a:pt x="10376" y="24032"/>
                    <a:pt x="7882" y="23200"/>
                    <a:pt x="6061" y="21146"/>
                  </a:cubicBezTo>
                  <a:cubicBezTo>
                    <a:pt x="7097" y="20801"/>
                    <a:pt x="8144" y="20468"/>
                    <a:pt x="9180" y="20134"/>
                  </a:cubicBezTo>
                  <a:cubicBezTo>
                    <a:pt x="9449" y="20047"/>
                    <a:pt x="9711" y="20007"/>
                    <a:pt x="9965" y="20007"/>
                  </a:cubicBezTo>
                  <a:cubicBezTo>
                    <a:pt x="10578" y="20007"/>
                    <a:pt x="11147" y="20240"/>
                    <a:pt x="11669" y="20610"/>
                  </a:cubicBezTo>
                  <a:cubicBezTo>
                    <a:pt x="12341" y="21087"/>
                    <a:pt x="12989" y="21331"/>
                    <a:pt x="13622" y="21331"/>
                  </a:cubicBezTo>
                  <a:cubicBezTo>
                    <a:pt x="14335" y="21331"/>
                    <a:pt x="15029" y="21021"/>
                    <a:pt x="15717" y="20384"/>
                  </a:cubicBezTo>
                  <a:cubicBezTo>
                    <a:pt x="16195" y="19934"/>
                    <a:pt x="16714" y="19738"/>
                    <a:pt x="17263" y="19738"/>
                  </a:cubicBezTo>
                  <a:close/>
                  <a:moveTo>
                    <a:pt x="11442" y="1"/>
                  </a:moveTo>
                  <a:cubicBezTo>
                    <a:pt x="10728" y="322"/>
                    <a:pt x="10038" y="751"/>
                    <a:pt x="9287" y="953"/>
                  </a:cubicBezTo>
                  <a:cubicBezTo>
                    <a:pt x="4942" y="2108"/>
                    <a:pt x="941" y="6692"/>
                    <a:pt x="477" y="11193"/>
                  </a:cubicBezTo>
                  <a:cubicBezTo>
                    <a:pt x="1" y="15872"/>
                    <a:pt x="2013" y="19598"/>
                    <a:pt x="5108" y="22861"/>
                  </a:cubicBezTo>
                  <a:cubicBezTo>
                    <a:pt x="6668" y="24504"/>
                    <a:pt x="8680" y="25421"/>
                    <a:pt x="10907" y="25837"/>
                  </a:cubicBezTo>
                  <a:cubicBezTo>
                    <a:pt x="11145" y="25873"/>
                    <a:pt x="11407" y="25968"/>
                    <a:pt x="11645" y="26040"/>
                  </a:cubicBezTo>
                  <a:cubicBezTo>
                    <a:pt x="12621" y="26040"/>
                    <a:pt x="13586" y="26040"/>
                    <a:pt x="14574" y="26028"/>
                  </a:cubicBezTo>
                  <a:cubicBezTo>
                    <a:pt x="15610" y="25742"/>
                    <a:pt x="16669" y="25563"/>
                    <a:pt x="17669" y="25182"/>
                  </a:cubicBezTo>
                  <a:cubicBezTo>
                    <a:pt x="22253" y="23420"/>
                    <a:pt x="24813" y="19968"/>
                    <a:pt x="25718" y="15205"/>
                  </a:cubicBezTo>
                  <a:cubicBezTo>
                    <a:pt x="25766" y="14955"/>
                    <a:pt x="25849" y="14717"/>
                    <a:pt x="25932" y="14479"/>
                  </a:cubicBezTo>
                  <a:lnTo>
                    <a:pt x="25932" y="11347"/>
                  </a:lnTo>
                  <a:cubicBezTo>
                    <a:pt x="25766" y="10681"/>
                    <a:pt x="25647" y="10014"/>
                    <a:pt x="25432" y="9371"/>
                  </a:cubicBezTo>
                  <a:cubicBezTo>
                    <a:pt x="23801" y="4299"/>
                    <a:pt x="20289" y="1334"/>
                    <a:pt x="15122" y="203"/>
                  </a:cubicBezTo>
                  <a:cubicBezTo>
                    <a:pt x="14871" y="144"/>
                    <a:pt x="14621" y="72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7145048" y="4484639"/>
              <a:ext cx="387680" cy="364978"/>
              <a:chOff x="3781125" y="2596275"/>
              <a:chExt cx="691175" cy="6507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781125" y="2596275"/>
                <a:ext cx="691175" cy="650700"/>
              </a:xfrm>
              <a:custGeom>
                <a:rect b="b" l="l" r="r" t="t"/>
                <a:pathLst>
                  <a:path extrusionOk="0" h="26028" w="27647">
                    <a:moveTo>
                      <a:pt x="12950" y="1805"/>
                    </a:moveTo>
                    <a:cubicBezTo>
                      <a:pt x="14433" y="1805"/>
                      <a:pt x="15996" y="2174"/>
                      <a:pt x="17419" y="2584"/>
                    </a:cubicBezTo>
                    <a:cubicBezTo>
                      <a:pt x="22181" y="3966"/>
                      <a:pt x="25194" y="8109"/>
                      <a:pt x="25206" y="12895"/>
                    </a:cubicBezTo>
                    <a:cubicBezTo>
                      <a:pt x="25216" y="19249"/>
                      <a:pt x="20367" y="24050"/>
                      <a:pt x="14559" y="24050"/>
                    </a:cubicBezTo>
                    <a:cubicBezTo>
                      <a:pt x="13619" y="24050"/>
                      <a:pt x="12654" y="23924"/>
                      <a:pt x="11680" y="23658"/>
                    </a:cubicBezTo>
                    <a:cubicBezTo>
                      <a:pt x="7442" y="22515"/>
                      <a:pt x="5072" y="19313"/>
                      <a:pt x="3786" y="15276"/>
                    </a:cubicBezTo>
                    <a:cubicBezTo>
                      <a:pt x="2703" y="11847"/>
                      <a:pt x="3489" y="8716"/>
                      <a:pt x="5775" y="5954"/>
                    </a:cubicBezTo>
                    <a:cubicBezTo>
                      <a:pt x="7334" y="4049"/>
                      <a:pt x="9251" y="2346"/>
                      <a:pt x="11621" y="1918"/>
                    </a:cubicBezTo>
                    <a:cubicBezTo>
                      <a:pt x="12052" y="1840"/>
                      <a:pt x="12497" y="1805"/>
                      <a:pt x="12950" y="1805"/>
                    </a:cubicBezTo>
                    <a:close/>
                    <a:moveTo>
                      <a:pt x="12799" y="1"/>
                    </a:moveTo>
                    <a:cubicBezTo>
                      <a:pt x="12299" y="263"/>
                      <a:pt x="11847" y="668"/>
                      <a:pt x="11311" y="787"/>
                    </a:cubicBezTo>
                    <a:cubicBezTo>
                      <a:pt x="4227" y="2406"/>
                      <a:pt x="0" y="10097"/>
                      <a:pt x="2643" y="16860"/>
                    </a:cubicBezTo>
                    <a:cubicBezTo>
                      <a:pt x="4203" y="20860"/>
                      <a:pt x="6668" y="24170"/>
                      <a:pt x="11037" y="25504"/>
                    </a:cubicBezTo>
                    <a:cubicBezTo>
                      <a:pt x="11680" y="25694"/>
                      <a:pt x="12347" y="25861"/>
                      <a:pt x="12990" y="26028"/>
                    </a:cubicBezTo>
                    <a:lnTo>
                      <a:pt x="16109" y="26028"/>
                    </a:lnTo>
                    <a:cubicBezTo>
                      <a:pt x="16264" y="25968"/>
                      <a:pt x="16395" y="25873"/>
                      <a:pt x="16550" y="25849"/>
                    </a:cubicBezTo>
                    <a:cubicBezTo>
                      <a:pt x="22634" y="24742"/>
                      <a:pt x="26920" y="20039"/>
                      <a:pt x="27265" y="14086"/>
                    </a:cubicBezTo>
                    <a:cubicBezTo>
                      <a:pt x="27646" y="7621"/>
                      <a:pt x="24003" y="2334"/>
                      <a:pt x="17895" y="548"/>
                    </a:cubicBezTo>
                    <a:cubicBezTo>
                      <a:pt x="17181" y="334"/>
                      <a:pt x="16455" y="191"/>
                      <a:pt x="15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021625" y="2723825"/>
                <a:ext cx="63125" cy="81800"/>
              </a:xfrm>
              <a:custGeom>
                <a:rect b="b" l="l" r="r" t="t"/>
                <a:pathLst>
                  <a:path extrusionOk="0" h="3272" w="2525">
                    <a:moveTo>
                      <a:pt x="1189" y="0"/>
                    </a:moveTo>
                    <a:cubicBezTo>
                      <a:pt x="814" y="0"/>
                      <a:pt x="309" y="193"/>
                      <a:pt x="167" y="447"/>
                    </a:cubicBezTo>
                    <a:cubicBezTo>
                      <a:pt x="0" y="745"/>
                      <a:pt x="250" y="1304"/>
                      <a:pt x="369" y="1745"/>
                    </a:cubicBezTo>
                    <a:cubicBezTo>
                      <a:pt x="453" y="2007"/>
                      <a:pt x="584" y="2281"/>
                      <a:pt x="762" y="2495"/>
                    </a:cubicBezTo>
                    <a:cubicBezTo>
                      <a:pt x="965" y="2781"/>
                      <a:pt x="1215" y="3174"/>
                      <a:pt x="1489" y="3257"/>
                    </a:cubicBezTo>
                    <a:cubicBezTo>
                      <a:pt x="1523" y="3267"/>
                      <a:pt x="1563" y="3272"/>
                      <a:pt x="1605" y="3272"/>
                    </a:cubicBezTo>
                    <a:cubicBezTo>
                      <a:pt x="1868" y="3272"/>
                      <a:pt x="2247" y="3093"/>
                      <a:pt x="2370" y="2888"/>
                    </a:cubicBezTo>
                    <a:cubicBezTo>
                      <a:pt x="2524" y="2662"/>
                      <a:pt x="2429" y="2233"/>
                      <a:pt x="2358" y="1923"/>
                    </a:cubicBezTo>
                    <a:cubicBezTo>
                      <a:pt x="2310" y="1638"/>
                      <a:pt x="2108" y="1400"/>
                      <a:pt x="1965" y="1150"/>
                    </a:cubicBezTo>
                    <a:cubicBezTo>
                      <a:pt x="2072" y="1066"/>
                      <a:pt x="2155" y="995"/>
                      <a:pt x="2263" y="923"/>
                    </a:cubicBezTo>
                    <a:cubicBezTo>
                      <a:pt x="1965" y="590"/>
                      <a:pt x="1715" y="90"/>
                      <a:pt x="1370" y="18"/>
                    </a:cubicBezTo>
                    <a:cubicBezTo>
                      <a:pt x="1315" y="6"/>
                      <a:pt x="1254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098825" y="2833050"/>
                <a:ext cx="57950" cy="60325"/>
              </a:xfrm>
              <a:custGeom>
                <a:rect b="b" l="l" r="r" t="t"/>
                <a:pathLst>
                  <a:path extrusionOk="0" h="2413" w="2318">
                    <a:moveTo>
                      <a:pt x="1033" y="1"/>
                    </a:moveTo>
                    <a:cubicBezTo>
                      <a:pt x="475" y="1"/>
                      <a:pt x="111" y="364"/>
                      <a:pt x="56" y="983"/>
                    </a:cubicBezTo>
                    <a:cubicBezTo>
                      <a:pt x="0" y="1672"/>
                      <a:pt x="514" y="2412"/>
                      <a:pt x="1076" y="2412"/>
                    </a:cubicBezTo>
                    <a:cubicBezTo>
                      <a:pt x="1117" y="2412"/>
                      <a:pt x="1158" y="2408"/>
                      <a:pt x="1199" y="2400"/>
                    </a:cubicBezTo>
                    <a:cubicBezTo>
                      <a:pt x="1651" y="2317"/>
                      <a:pt x="2020" y="1900"/>
                      <a:pt x="2318" y="1698"/>
                    </a:cubicBezTo>
                    <a:cubicBezTo>
                      <a:pt x="2211" y="662"/>
                      <a:pt x="1913" y="79"/>
                      <a:pt x="1163" y="7"/>
                    </a:cubicBezTo>
                    <a:cubicBezTo>
                      <a:pt x="1119" y="3"/>
                      <a:pt x="1075" y="1"/>
                      <a:pt x="1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908225" y="2915375"/>
                <a:ext cx="56575" cy="55375"/>
              </a:xfrm>
              <a:custGeom>
                <a:rect b="b" l="l" r="r" t="t"/>
                <a:pathLst>
                  <a:path extrusionOk="0" h="2215" w="2263">
                    <a:moveTo>
                      <a:pt x="869" y="0"/>
                    </a:moveTo>
                    <a:cubicBezTo>
                      <a:pt x="595" y="405"/>
                      <a:pt x="179" y="786"/>
                      <a:pt x="107" y="1227"/>
                    </a:cubicBezTo>
                    <a:cubicBezTo>
                      <a:pt x="0" y="1893"/>
                      <a:pt x="524" y="2215"/>
                      <a:pt x="1143" y="2215"/>
                    </a:cubicBezTo>
                    <a:cubicBezTo>
                      <a:pt x="1774" y="2203"/>
                      <a:pt x="2262" y="1798"/>
                      <a:pt x="2143" y="1179"/>
                    </a:cubicBezTo>
                    <a:cubicBezTo>
                      <a:pt x="2072" y="762"/>
                      <a:pt x="1607" y="405"/>
                      <a:pt x="1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4275" y="2978950"/>
                <a:ext cx="53775" cy="55200"/>
              </a:xfrm>
              <a:custGeom>
                <a:rect b="b" l="l" r="r" t="t"/>
                <a:pathLst>
                  <a:path extrusionOk="0" h="2208" w="2151">
                    <a:moveTo>
                      <a:pt x="831" y="0"/>
                    </a:moveTo>
                    <a:cubicBezTo>
                      <a:pt x="326" y="0"/>
                      <a:pt x="0" y="489"/>
                      <a:pt x="162" y="1017"/>
                    </a:cubicBezTo>
                    <a:cubicBezTo>
                      <a:pt x="293" y="1458"/>
                      <a:pt x="746" y="1803"/>
                      <a:pt x="1043" y="2208"/>
                    </a:cubicBezTo>
                    <a:cubicBezTo>
                      <a:pt x="1186" y="2196"/>
                      <a:pt x="1317" y="2196"/>
                      <a:pt x="1472" y="2172"/>
                    </a:cubicBezTo>
                    <a:cubicBezTo>
                      <a:pt x="1698" y="1779"/>
                      <a:pt x="2150" y="1303"/>
                      <a:pt x="2067" y="1005"/>
                    </a:cubicBezTo>
                    <a:cubicBezTo>
                      <a:pt x="1936" y="589"/>
                      <a:pt x="1424" y="100"/>
                      <a:pt x="996" y="17"/>
                    </a:cubicBezTo>
                    <a:cubicBezTo>
                      <a:pt x="939" y="6"/>
                      <a:pt x="884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66875" y="2769325"/>
                <a:ext cx="60150" cy="44000"/>
              </a:xfrm>
              <a:custGeom>
                <a:rect b="b" l="l" r="r" t="t"/>
                <a:pathLst>
                  <a:path extrusionOk="0" h="1760" w="2406">
                    <a:moveTo>
                      <a:pt x="913" y="0"/>
                    </a:moveTo>
                    <a:cubicBezTo>
                      <a:pt x="399" y="0"/>
                      <a:pt x="0" y="409"/>
                      <a:pt x="143" y="961"/>
                    </a:cubicBezTo>
                    <a:cubicBezTo>
                      <a:pt x="251" y="1306"/>
                      <a:pt x="739" y="1747"/>
                      <a:pt x="1084" y="1758"/>
                    </a:cubicBezTo>
                    <a:cubicBezTo>
                      <a:pt x="1092" y="1759"/>
                      <a:pt x="1101" y="1759"/>
                      <a:pt x="1109" y="1759"/>
                    </a:cubicBezTo>
                    <a:cubicBezTo>
                      <a:pt x="1436" y="1759"/>
                      <a:pt x="1802" y="1307"/>
                      <a:pt x="2406" y="865"/>
                    </a:cubicBezTo>
                    <a:cubicBezTo>
                      <a:pt x="1775" y="437"/>
                      <a:pt x="1429" y="56"/>
                      <a:pt x="1036" y="8"/>
                    </a:cubicBezTo>
                    <a:cubicBezTo>
                      <a:pt x="995" y="3"/>
                      <a:pt x="953" y="0"/>
                      <a:pt x="9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143475" y="2677100"/>
                <a:ext cx="54975" cy="42275"/>
              </a:xfrm>
              <a:custGeom>
                <a:rect b="b" l="l" r="r" t="t"/>
                <a:pathLst>
                  <a:path extrusionOk="0" h="1691" w="2199">
                    <a:moveTo>
                      <a:pt x="999" y="1"/>
                    </a:moveTo>
                    <a:cubicBezTo>
                      <a:pt x="982" y="1"/>
                      <a:pt x="965" y="3"/>
                      <a:pt x="949" y="6"/>
                    </a:cubicBezTo>
                    <a:cubicBezTo>
                      <a:pt x="603" y="78"/>
                      <a:pt x="163" y="542"/>
                      <a:pt x="91" y="887"/>
                    </a:cubicBezTo>
                    <a:cubicBezTo>
                      <a:pt x="0" y="1392"/>
                      <a:pt x="346" y="1691"/>
                      <a:pt x="779" y="1691"/>
                    </a:cubicBezTo>
                    <a:cubicBezTo>
                      <a:pt x="857" y="1691"/>
                      <a:pt x="938" y="1681"/>
                      <a:pt x="1020" y="1661"/>
                    </a:cubicBezTo>
                    <a:cubicBezTo>
                      <a:pt x="1365" y="1566"/>
                      <a:pt x="1651" y="1209"/>
                      <a:pt x="2199" y="780"/>
                    </a:cubicBezTo>
                    <a:cubicBezTo>
                      <a:pt x="1639" y="422"/>
                      <a:pt x="126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273725" y="2754025"/>
                <a:ext cx="41700" cy="49750"/>
              </a:xfrm>
              <a:custGeom>
                <a:rect b="b" l="l" r="r" t="t"/>
                <a:pathLst>
                  <a:path extrusionOk="0" h="1990" w="1668">
                    <a:moveTo>
                      <a:pt x="700" y="0"/>
                    </a:moveTo>
                    <a:cubicBezTo>
                      <a:pt x="468" y="0"/>
                      <a:pt x="1" y="507"/>
                      <a:pt x="1" y="775"/>
                    </a:cubicBezTo>
                    <a:cubicBezTo>
                      <a:pt x="1" y="1096"/>
                      <a:pt x="418" y="1406"/>
                      <a:pt x="846" y="1989"/>
                    </a:cubicBezTo>
                    <a:cubicBezTo>
                      <a:pt x="1251" y="1382"/>
                      <a:pt x="1668" y="989"/>
                      <a:pt x="1620" y="715"/>
                    </a:cubicBezTo>
                    <a:cubicBezTo>
                      <a:pt x="1561" y="418"/>
                      <a:pt x="1049" y="37"/>
                      <a:pt x="715" y="1"/>
                    </a:cubicBezTo>
                    <a:cubicBezTo>
                      <a:pt x="710" y="1"/>
                      <a:pt x="70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99300" y="2992450"/>
                <a:ext cx="48250" cy="36200"/>
              </a:xfrm>
              <a:custGeom>
                <a:rect b="b" l="l" r="r" t="t"/>
                <a:pathLst>
                  <a:path extrusionOk="0" h="1448" w="1930">
                    <a:moveTo>
                      <a:pt x="762" y="1"/>
                    </a:moveTo>
                    <a:cubicBezTo>
                      <a:pt x="500" y="1"/>
                      <a:pt x="0" y="442"/>
                      <a:pt x="36" y="620"/>
                    </a:cubicBezTo>
                    <a:cubicBezTo>
                      <a:pt x="84" y="942"/>
                      <a:pt x="417" y="1382"/>
                      <a:pt x="703" y="1442"/>
                    </a:cubicBezTo>
                    <a:cubicBezTo>
                      <a:pt x="720" y="1446"/>
                      <a:pt x="738" y="1448"/>
                      <a:pt x="756" y="1448"/>
                    </a:cubicBezTo>
                    <a:cubicBezTo>
                      <a:pt x="1003" y="1448"/>
                      <a:pt x="1352" y="1084"/>
                      <a:pt x="1929" y="751"/>
                    </a:cubicBezTo>
                    <a:cubicBezTo>
                      <a:pt x="1346" y="358"/>
                      <a:pt x="1060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224025" y="3077900"/>
                <a:ext cx="43775" cy="38250"/>
              </a:xfrm>
              <a:custGeom>
                <a:rect b="b" l="l" r="r" t="t"/>
                <a:pathLst>
                  <a:path extrusionOk="0" h="1530" w="1751">
                    <a:moveTo>
                      <a:pt x="679" y="0"/>
                    </a:moveTo>
                    <a:cubicBezTo>
                      <a:pt x="465" y="0"/>
                      <a:pt x="1" y="512"/>
                      <a:pt x="36" y="738"/>
                    </a:cubicBezTo>
                    <a:cubicBezTo>
                      <a:pt x="60" y="1036"/>
                      <a:pt x="417" y="1453"/>
                      <a:pt x="715" y="1524"/>
                    </a:cubicBezTo>
                    <a:cubicBezTo>
                      <a:pt x="729" y="1528"/>
                      <a:pt x="743" y="1530"/>
                      <a:pt x="758" y="1530"/>
                    </a:cubicBezTo>
                    <a:cubicBezTo>
                      <a:pt x="975" y="1530"/>
                      <a:pt x="1305" y="1144"/>
                      <a:pt x="1751" y="810"/>
                    </a:cubicBezTo>
                    <a:cubicBezTo>
                      <a:pt x="1251" y="417"/>
                      <a:pt x="989" y="24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276725" y="2836075"/>
                <a:ext cx="42575" cy="32050"/>
              </a:xfrm>
              <a:custGeom>
                <a:rect b="b" l="l" r="r" t="t"/>
                <a:pathLst>
                  <a:path extrusionOk="0" h="1282" w="1703">
                    <a:moveTo>
                      <a:pt x="717" y="0"/>
                    </a:moveTo>
                    <a:cubicBezTo>
                      <a:pt x="700" y="0"/>
                      <a:pt x="683" y="2"/>
                      <a:pt x="667" y="5"/>
                    </a:cubicBezTo>
                    <a:cubicBezTo>
                      <a:pt x="417" y="53"/>
                      <a:pt x="214" y="422"/>
                      <a:pt x="0" y="648"/>
                    </a:cubicBezTo>
                    <a:cubicBezTo>
                      <a:pt x="250" y="862"/>
                      <a:pt x="488" y="1243"/>
                      <a:pt x="774" y="1279"/>
                    </a:cubicBezTo>
                    <a:cubicBezTo>
                      <a:pt x="783" y="1281"/>
                      <a:pt x="791" y="1281"/>
                      <a:pt x="800" y="1281"/>
                    </a:cubicBezTo>
                    <a:cubicBezTo>
                      <a:pt x="1000" y="1281"/>
                      <a:pt x="1269" y="906"/>
                      <a:pt x="1703" y="553"/>
                    </a:cubicBezTo>
                    <a:cubicBezTo>
                      <a:pt x="1237" y="287"/>
                      <a:pt x="947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135625" y="3099550"/>
                <a:ext cx="40500" cy="28675"/>
              </a:xfrm>
              <a:custGeom>
                <a:rect b="b" l="l" r="r" t="t"/>
                <a:pathLst>
                  <a:path extrusionOk="0" h="1147" w="1620">
                    <a:moveTo>
                      <a:pt x="758" y="1"/>
                    </a:moveTo>
                    <a:cubicBezTo>
                      <a:pt x="747" y="1"/>
                      <a:pt x="737" y="2"/>
                      <a:pt x="727" y="3"/>
                    </a:cubicBezTo>
                    <a:cubicBezTo>
                      <a:pt x="465" y="27"/>
                      <a:pt x="239" y="360"/>
                      <a:pt x="0" y="551"/>
                    </a:cubicBezTo>
                    <a:cubicBezTo>
                      <a:pt x="191" y="765"/>
                      <a:pt x="370" y="1134"/>
                      <a:pt x="596" y="1146"/>
                    </a:cubicBezTo>
                    <a:cubicBezTo>
                      <a:pt x="601" y="1146"/>
                      <a:pt x="607" y="1147"/>
                      <a:pt x="612" y="1147"/>
                    </a:cubicBezTo>
                    <a:cubicBezTo>
                      <a:pt x="858" y="1147"/>
                      <a:pt x="1142" y="891"/>
                      <a:pt x="1620" y="646"/>
                    </a:cubicBezTo>
                    <a:cubicBezTo>
                      <a:pt x="1212" y="329"/>
                      <a:pt x="965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144550" y="3013575"/>
                <a:ext cx="36925" cy="28100"/>
              </a:xfrm>
              <a:custGeom>
                <a:rect b="b" l="l" r="r" t="t"/>
                <a:pathLst>
                  <a:path extrusionOk="0" h="1124" w="1477">
                    <a:moveTo>
                      <a:pt x="655" y="1"/>
                    </a:moveTo>
                    <a:cubicBezTo>
                      <a:pt x="651" y="1"/>
                      <a:pt x="647" y="1"/>
                      <a:pt x="644" y="1"/>
                    </a:cubicBezTo>
                    <a:cubicBezTo>
                      <a:pt x="429" y="13"/>
                      <a:pt x="203" y="347"/>
                      <a:pt x="1" y="525"/>
                    </a:cubicBezTo>
                    <a:cubicBezTo>
                      <a:pt x="191" y="728"/>
                      <a:pt x="358" y="1073"/>
                      <a:pt x="560" y="1121"/>
                    </a:cubicBezTo>
                    <a:cubicBezTo>
                      <a:pt x="573" y="1123"/>
                      <a:pt x="586" y="1124"/>
                      <a:pt x="599" y="1124"/>
                    </a:cubicBezTo>
                    <a:cubicBezTo>
                      <a:pt x="806" y="1124"/>
                      <a:pt x="1063" y="867"/>
                      <a:pt x="1477" y="632"/>
                    </a:cubicBezTo>
                    <a:cubicBezTo>
                      <a:pt x="1079" y="317"/>
                      <a:pt x="854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73100" y="3062350"/>
                <a:ext cx="37825" cy="28100"/>
              </a:xfrm>
              <a:custGeom>
                <a:rect b="b" l="l" r="r" t="t"/>
                <a:pathLst>
                  <a:path extrusionOk="0" h="1124" w="1513">
                    <a:moveTo>
                      <a:pt x="665" y="0"/>
                    </a:moveTo>
                    <a:cubicBezTo>
                      <a:pt x="654" y="0"/>
                      <a:pt x="643" y="1"/>
                      <a:pt x="632" y="3"/>
                    </a:cubicBezTo>
                    <a:cubicBezTo>
                      <a:pt x="394" y="27"/>
                      <a:pt x="203" y="360"/>
                      <a:pt x="1" y="551"/>
                    </a:cubicBezTo>
                    <a:cubicBezTo>
                      <a:pt x="191" y="765"/>
                      <a:pt x="382" y="1086"/>
                      <a:pt x="608" y="1122"/>
                    </a:cubicBezTo>
                    <a:cubicBezTo>
                      <a:pt x="616" y="1123"/>
                      <a:pt x="623" y="1123"/>
                      <a:pt x="631" y="1123"/>
                    </a:cubicBezTo>
                    <a:cubicBezTo>
                      <a:pt x="830" y="1123"/>
                      <a:pt x="1089" y="838"/>
                      <a:pt x="1513" y="586"/>
                    </a:cubicBezTo>
                    <a:cubicBezTo>
                      <a:pt x="1117" y="304"/>
                      <a:pt x="872" y="0"/>
                      <a:pt x="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016550" y="2882325"/>
                <a:ext cx="28900" cy="34550"/>
              </a:xfrm>
              <a:custGeom>
                <a:rect b="b" l="l" r="r" t="t"/>
                <a:pathLst>
                  <a:path extrusionOk="0" h="1382" w="1156">
                    <a:moveTo>
                      <a:pt x="430" y="1"/>
                    </a:moveTo>
                    <a:cubicBezTo>
                      <a:pt x="239" y="358"/>
                      <a:pt x="1" y="620"/>
                      <a:pt x="49" y="739"/>
                    </a:cubicBezTo>
                    <a:cubicBezTo>
                      <a:pt x="168" y="989"/>
                      <a:pt x="441" y="1179"/>
                      <a:pt x="656" y="1382"/>
                    </a:cubicBezTo>
                    <a:cubicBezTo>
                      <a:pt x="822" y="1191"/>
                      <a:pt x="1156" y="941"/>
                      <a:pt x="1132" y="798"/>
                    </a:cubicBezTo>
                    <a:cubicBezTo>
                      <a:pt x="1061" y="548"/>
                      <a:pt x="763" y="358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302600" y="2915350"/>
                <a:ext cx="32775" cy="22675"/>
              </a:xfrm>
              <a:custGeom>
                <a:rect b="b" l="l" r="r" t="t"/>
                <a:pathLst>
                  <a:path extrusionOk="0" h="907" w="1311">
                    <a:moveTo>
                      <a:pt x="470" y="1"/>
                    </a:moveTo>
                    <a:cubicBezTo>
                      <a:pt x="465" y="1"/>
                      <a:pt x="459" y="1"/>
                      <a:pt x="453" y="1"/>
                    </a:cubicBezTo>
                    <a:cubicBezTo>
                      <a:pt x="287" y="13"/>
                      <a:pt x="156" y="311"/>
                      <a:pt x="1" y="489"/>
                    </a:cubicBezTo>
                    <a:cubicBezTo>
                      <a:pt x="215" y="644"/>
                      <a:pt x="406" y="882"/>
                      <a:pt x="632" y="906"/>
                    </a:cubicBezTo>
                    <a:cubicBezTo>
                      <a:pt x="635" y="906"/>
                      <a:pt x="638" y="907"/>
                      <a:pt x="641" y="907"/>
                    </a:cubicBezTo>
                    <a:cubicBezTo>
                      <a:pt x="783" y="907"/>
                      <a:pt x="973" y="650"/>
                      <a:pt x="1311" y="382"/>
                    </a:cubicBezTo>
                    <a:cubicBezTo>
                      <a:pt x="906" y="197"/>
                      <a:pt x="669" y="1"/>
                      <a:pt x="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064775" y="2804875"/>
            <a:ext cx="63213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064775" y="4119175"/>
            <a:ext cx="6321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1"/>
          <p:cNvSpPr/>
          <p:nvPr>
            <p:ph idx="2" type="pic"/>
          </p:nvPr>
        </p:nvSpPr>
        <p:spPr>
          <a:xfrm>
            <a:off x="714175" y="688050"/>
            <a:ext cx="6671700" cy="211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2403700" y="757675"/>
            <a:ext cx="39642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2" type="title"/>
          </p:nvPr>
        </p:nvSpPr>
        <p:spPr>
          <a:xfrm>
            <a:off x="6623300" y="816025"/>
            <a:ext cx="1117800" cy="98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2403700" y="1449175"/>
            <a:ext cx="39642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3"/>
          <p:cNvSpPr/>
          <p:nvPr>
            <p:ph idx="3" type="pic"/>
          </p:nvPr>
        </p:nvSpPr>
        <p:spPr>
          <a:xfrm>
            <a:off x="1069400" y="2116600"/>
            <a:ext cx="6671700" cy="2313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2" name="Google Shape;102;p13"/>
          <p:cNvCxnSpPr/>
          <p:nvPr/>
        </p:nvCxnSpPr>
        <p:spPr>
          <a:xfrm rot="10800000">
            <a:off x="1080475" y="4607850"/>
            <a:ext cx="8158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714175" y="1803925"/>
            <a:ext cx="39642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14"/>
          <p:cNvSpPr txBox="1"/>
          <p:nvPr>
            <p:ph hasCustomPrompt="1" idx="2" type="title"/>
          </p:nvPr>
        </p:nvSpPr>
        <p:spPr>
          <a:xfrm>
            <a:off x="3560575" y="818725"/>
            <a:ext cx="1117800" cy="985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2274700" y="3975450"/>
            <a:ext cx="2403600" cy="6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/>
          <p:nvPr>
            <p:ph idx="3" type="pic"/>
          </p:nvPr>
        </p:nvSpPr>
        <p:spPr>
          <a:xfrm>
            <a:off x="4980675" y="818725"/>
            <a:ext cx="3449400" cy="37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4"/>
          <p:cNvSpPr/>
          <p:nvPr/>
        </p:nvSpPr>
        <p:spPr>
          <a:xfrm>
            <a:off x="0" y="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307119" y="4224783"/>
            <a:ext cx="1016028" cy="294283"/>
            <a:chOff x="6704550" y="4484593"/>
            <a:chExt cx="1289375" cy="373503"/>
          </a:xfrm>
        </p:grpSpPr>
        <p:sp>
          <p:nvSpPr>
            <p:cNvPr id="110" name="Google Shape;110;p14"/>
            <p:cNvSpPr/>
            <p:nvPr/>
          </p:nvSpPr>
          <p:spPr>
            <a:xfrm>
              <a:off x="6704550" y="4492950"/>
              <a:ext cx="362299" cy="365146"/>
            </a:xfrm>
            <a:custGeom>
              <a:rect b="b" l="l" r="r" t="t"/>
              <a:pathLst>
                <a:path extrusionOk="0" h="26040" w="25837">
                  <a:moveTo>
                    <a:pt x="15836" y="2739"/>
                  </a:moveTo>
                  <a:lnTo>
                    <a:pt x="15836" y="2739"/>
                  </a:lnTo>
                  <a:cubicBezTo>
                    <a:pt x="21086" y="4179"/>
                    <a:pt x="24408" y="9954"/>
                    <a:pt x="22956" y="15192"/>
                  </a:cubicBezTo>
                  <a:cubicBezTo>
                    <a:pt x="20634" y="11109"/>
                    <a:pt x="18288" y="7037"/>
                    <a:pt x="15836" y="2739"/>
                  </a:cubicBezTo>
                  <a:close/>
                  <a:moveTo>
                    <a:pt x="9621" y="1750"/>
                  </a:moveTo>
                  <a:cubicBezTo>
                    <a:pt x="11168" y="1905"/>
                    <a:pt x="12562" y="2024"/>
                    <a:pt x="13955" y="2179"/>
                  </a:cubicBezTo>
                  <a:cubicBezTo>
                    <a:pt x="14145" y="2215"/>
                    <a:pt x="14288" y="2536"/>
                    <a:pt x="14419" y="2762"/>
                  </a:cubicBezTo>
                  <a:cubicBezTo>
                    <a:pt x="17074" y="7322"/>
                    <a:pt x="19729" y="11859"/>
                    <a:pt x="22348" y="16431"/>
                  </a:cubicBezTo>
                  <a:cubicBezTo>
                    <a:pt x="22527" y="16740"/>
                    <a:pt x="22587" y="17240"/>
                    <a:pt x="22456" y="17562"/>
                  </a:cubicBezTo>
                  <a:cubicBezTo>
                    <a:pt x="22098" y="18371"/>
                    <a:pt x="21622" y="19145"/>
                    <a:pt x="21146" y="20014"/>
                  </a:cubicBezTo>
                  <a:cubicBezTo>
                    <a:pt x="17300" y="13918"/>
                    <a:pt x="13526" y="7942"/>
                    <a:pt x="9621" y="1750"/>
                  </a:cubicBezTo>
                  <a:close/>
                  <a:moveTo>
                    <a:pt x="8323" y="2441"/>
                  </a:moveTo>
                  <a:cubicBezTo>
                    <a:pt x="12323" y="8608"/>
                    <a:pt x="16264" y="14716"/>
                    <a:pt x="20289" y="20919"/>
                  </a:cubicBezTo>
                  <a:cubicBezTo>
                    <a:pt x="19681" y="21396"/>
                    <a:pt x="19146" y="21824"/>
                    <a:pt x="18443" y="22384"/>
                  </a:cubicBezTo>
                  <a:cubicBezTo>
                    <a:pt x="14205" y="16252"/>
                    <a:pt x="10037" y="10239"/>
                    <a:pt x="5811" y="4120"/>
                  </a:cubicBezTo>
                  <a:cubicBezTo>
                    <a:pt x="6668" y="3536"/>
                    <a:pt x="7442" y="3036"/>
                    <a:pt x="8323" y="2441"/>
                  </a:cubicBezTo>
                  <a:close/>
                  <a:moveTo>
                    <a:pt x="1679" y="12097"/>
                  </a:moveTo>
                  <a:cubicBezTo>
                    <a:pt x="4358" y="15954"/>
                    <a:pt x="6954" y="19669"/>
                    <a:pt x="9597" y="23467"/>
                  </a:cubicBezTo>
                  <a:cubicBezTo>
                    <a:pt x="5584" y="22777"/>
                    <a:pt x="1203" y="16693"/>
                    <a:pt x="1679" y="12097"/>
                  </a:cubicBezTo>
                  <a:close/>
                  <a:moveTo>
                    <a:pt x="4811" y="5132"/>
                  </a:moveTo>
                  <a:cubicBezTo>
                    <a:pt x="9037" y="11049"/>
                    <a:pt x="13228" y="16943"/>
                    <a:pt x="17443" y="22836"/>
                  </a:cubicBezTo>
                  <a:cubicBezTo>
                    <a:pt x="17431" y="22848"/>
                    <a:pt x="17384" y="22896"/>
                    <a:pt x="17336" y="22920"/>
                  </a:cubicBezTo>
                  <a:cubicBezTo>
                    <a:pt x="16397" y="23394"/>
                    <a:pt x="15858" y="23665"/>
                    <a:pt x="15435" y="23665"/>
                  </a:cubicBezTo>
                  <a:cubicBezTo>
                    <a:pt x="14881" y="23665"/>
                    <a:pt x="14525" y="23201"/>
                    <a:pt x="13728" y="22122"/>
                  </a:cubicBezTo>
                  <a:cubicBezTo>
                    <a:pt x="10252" y="17455"/>
                    <a:pt x="6847" y="12740"/>
                    <a:pt x="3382" y="8049"/>
                  </a:cubicBezTo>
                  <a:cubicBezTo>
                    <a:pt x="3013" y="7561"/>
                    <a:pt x="2989" y="7203"/>
                    <a:pt x="3370" y="6763"/>
                  </a:cubicBezTo>
                  <a:cubicBezTo>
                    <a:pt x="3751" y="6322"/>
                    <a:pt x="4108" y="5858"/>
                    <a:pt x="4477" y="5417"/>
                  </a:cubicBezTo>
                  <a:cubicBezTo>
                    <a:pt x="4596" y="5263"/>
                    <a:pt x="4763" y="5155"/>
                    <a:pt x="4811" y="5132"/>
                  </a:cubicBezTo>
                  <a:close/>
                  <a:moveTo>
                    <a:pt x="2132" y="9239"/>
                  </a:moveTo>
                  <a:lnTo>
                    <a:pt x="2132" y="9239"/>
                  </a:lnTo>
                  <a:cubicBezTo>
                    <a:pt x="6001" y="14133"/>
                    <a:pt x="9883" y="19050"/>
                    <a:pt x="13752" y="23932"/>
                  </a:cubicBezTo>
                  <a:cubicBezTo>
                    <a:pt x="13490" y="23932"/>
                    <a:pt x="13212" y="23933"/>
                    <a:pt x="12924" y="23933"/>
                  </a:cubicBezTo>
                  <a:cubicBezTo>
                    <a:pt x="12347" y="23933"/>
                    <a:pt x="11728" y="23928"/>
                    <a:pt x="11109" y="23896"/>
                  </a:cubicBezTo>
                  <a:cubicBezTo>
                    <a:pt x="10930" y="23884"/>
                    <a:pt x="10704" y="23622"/>
                    <a:pt x="10573" y="23432"/>
                  </a:cubicBezTo>
                  <a:cubicBezTo>
                    <a:pt x="7835" y="19455"/>
                    <a:pt x="5108" y="15466"/>
                    <a:pt x="2370" y="11513"/>
                  </a:cubicBezTo>
                  <a:cubicBezTo>
                    <a:pt x="1834" y="10751"/>
                    <a:pt x="1703" y="10001"/>
                    <a:pt x="2132" y="9239"/>
                  </a:cubicBezTo>
                  <a:close/>
                  <a:moveTo>
                    <a:pt x="10954" y="0"/>
                  </a:moveTo>
                  <a:cubicBezTo>
                    <a:pt x="10121" y="357"/>
                    <a:pt x="9299" y="750"/>
                    <a:pt x="8454" y="1084"/>
                  </a:cubicBezTo>
                  <a:cubicBezTo>
                    <a:pt x="4049" y="2750"/>
                    <a:pt x="1393" y="5917"/>
                    <a:pt x="203" y="10418"/>
                  </a:cubicBezTo>
                  <a:cubicBezTo>
                    <a:pt x="155" y="10668"/>
                    <a:pt x="72" y="10906"/>
                    <a:pt x="0" y="11156"/>
                  </a:cubicBezTo>
                  <a:lnTo>
                    <a:pt x="0" y="13895"/>
                  </a:lnTo>
                  <a:cubicBezTo>
                    <a:pt x="489" y="16169"/>
                    <a:pt x="1310" y="18312"/>
                    <a:pt x="2608" y="20264"/>
                  </a:cubicBezTo>
                  <a:cubicBezTo>
                    <a:pt x="4632" y="23312"/>
                    <a:pt x="7275" y="25396"/>
                    <a:pt x="11002" y="25896"/>
                  </a:cubicBezTo>
                  <a:cubicBezTo>
                    <a:pt x="11121" y="25908"/>
                    <a:pt x="11240" y="25991"/>
                    <a:pt x="11359" y="26039"/>
                  </a:cubicBezTo>
                  <a:lnTo>
                    <a:pt x="14288" y="26039"/>
                  </a:lnTo>
                  <a:cubicBezTo>
                    <a:pt x="14443" y="25979"/>
                    <a:pt x="14586" y="25896"/>
                    <a:pt x="14740" y="25860"/>
                  </a:cubicBezTo>
                  <a:cubicBezTo>
                    <a:pt x="21146" y="24717"/>
                    <a:pt x="25218" y="20014"/>
                    <a:pt x="25551" y="13299"/>
                  </a:cubicBezTo>
                  <a:cubicBezTo>
                    <a:pt x="25837" y="7525"/>
                    <a:pt x="21860" y="2179"/>
                    <a:pt x="16050" y="512"/>
                  </a:cubicBezTo>
                  <a:cubicBezTo>
                    <a:pt x="15383" y="322"/>
                    <a:pt x="14740" y="179"/>
                    <a:pt x="1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630280" y="4484593"/>
              <a:ext cx="363645" cy="365146"/>
            </a:xfrm>
            <a:custGeom>
              <a:rect b="b" l="l" r="r" t="t"/>
              <a:pathLst>
                <a:path extrusionOk="0" h="26040" w="25933">
                  <a:moveTo>
                    <a:pt x="12093" y="1873"/>
                  </a:moveTo>
                  <a:cubicBezTo>
                    <a:pt x="14509" y="1873"/>
                    <a:pt x="17098" y="2751"/>
                    <a:pt x="19479" y="4466"/>
                  </a:cubicBezTo>
                  <a:cubicBezTo>
                    <a:pt x="19170" y="4406"/>
                    <a:pt x="18991" y="4382"/>
                    <a:pt x="18848" y="4311"/>
                  </a:cubicBezTo>
                  <a:cubicBezTo>
                    <a:pt x="18141" y="4004"/>
                    <a:pt x="17449" y="3838"/>
                    <a:pt x="16766" y="3838"/>
                  </a:cubicBezTo>
                  <a:cubicBezTo>
                    <a:pt x="15964" y="3838"/>
                    <a:pt x="15174" y="4066"/>
                    <a:pt x="14383" y="4561"/>
                  </a:cubicBezTo>
                  <a:cubicBezTo>
                    <a:pt x="14193" y="4684"/>
                    <a:pt x="13919" y="4739"/>
                    <a:pt x="13635" y="4739"/>
                  </a:cubicBezTo>
                  <a:cubicBezTo>
                    <a:pt x="13314" y="4739"/>
                    <a:pt x="12980" y="4669"/>
                    <a:pt x="12740" y="4549"/>
                  </a:cubicBezTo>
                  <a:cubicBezTo>
                    <a:pt x="12005" y="4168"/>
                    <a:pt x="11295" y="3992"/>
                    <a:pt x="10598" y="3992"/>
                  </a:cubicBezTo>
                  <a:cubicBezTo>
                    <a:pt x="9726" y="3992"/>
                    <a:pt x="8873" y="4267"/>
                    <a:pt x="8013" y="4763"/>
                  </a:cubicBezTo>
                  <a:cubicBezTo>
                    <a:pt x="7249" y="5208"/>
                    <a:pt x="6477" y="5692"/>
                    <a:pt x="5557" y="5692"/>
                  </a:cubicBezTo>
                  <a:cubicBezTo>
                    <a:pt x="5344" y="5692"/>
                    <a:pt x="5124" y="5667"/>
                    <a:pt x="4894" y="5609"/>
                  </a:cubicBezTo>
                  <a:cubicBezTo>
                    <a:pt x="6634" y="3095"/>
                    <a:pt x="9243" y="1873"/>
                    <a:pt x="12093" y="1873"/>
                  </a:cubicBezTo>
                  <a:close/>
                  <a:moveTo>
                    <a:pt x="16945" y="5040"/>
                  </a:moveTo>
                  <a:cubicBezTo>
                    <a:pt x="17618" y="5040"/>
                    <a:pt x="18295" y="5206"/>
                    <a:pt x="18991" y="5549"/>
                  </a:cubicBezTo>
                  <a:cubicBezTo>
                    <a:pt x="19229" y="5668"/>
                    <a:pt x="19491" y="5692"/>
                    <a:pt x="19753" y="5740"/>
                  </a:cubicBezTo>
                  <a:cubicBezTo>
                    <a:pt x="21503" y="6061"/>
                    <a:pt x="21872" y="6359"/>
                    <a:pt x="22611" y="8073"/>
                  </a:cubicBezTo>
                  <a:cubicBezTo>
                    <a:pt x="22102" y="8560"/>
                    <a:pt x="21603" y="8804"/>
                    <a:pt x="21076" y="8804"/>
                  </a:cubicBezTo>
                  <a:cubicBezTo>
                    <a:pt x="20751" y="8804"/>
                    <a:pt x="20416" y="8712"/>
                    <a:pt x="20063" y="8526"/>
                  </a:cubicBezTo>
                  <a:cubicBezTo>
                    <a:pt x="19836" y="8407"/>
                    <a:pt x="19634" y="8240"/>
                    <a:pt x="19420" y="8085"/>
                  </a:cubicBezTo>
                  <a:cubicBezTo>
                    <a:pt x="18644" y="7538"/>
                    <a:pt x="17994" y="7261"/>
                    <a:pt x="17361" y="7261"/>
                  </a:cubicBezTo>
                  <a:cubicBezTo>
                    <a:pt x="16673" y="7261"/>
                    <a:pt x="16004" y="7588"/>
                    <a:pt x="15217" y="8252"/>
                  </a:cubicBezTo>
                  <a:cubicBezTo>
                    <a:pt x="14365" y="8970"/>
                    <a:pt x="13921" y="9324"/>
                    <a:pt x="13461" y="9324"/>
                  </a:cubicBezTo>
                  <a:cubicBezTo>
                    <a:pt x="13021" y="9324"/>
                    <a:pt x="12567" y="8999"/>
                    <a:pt x="11728" y="8359"/>
                  </a:cubicBezTo>
                  <a:cubicBezTo>
                    <a:pt x="11218" y="7967"/>
                    <a:pt x="10691" y="7809"/>
                    <a:pt x="10156" y="7809"/>
                  </a:cubicBezTo>
                  <a:cubicBezTo>
                    <a:pt x="9668" y="7809"/>
                    <a:pt x="9174" y="7940"/>
                    <a:pt x="8680" y="8145"/>
                  </a:cubicBezTo>
                  <a:cubicBezTo>
                    <a:pt x="7680" y="8549"/>
                    <a:pt x="6728" y="9038"/>
                    <a:pt x="5727" y="9442"/>
                  </a:cubicBezTo>
                  <a:cubicBezTo>
                    <a:pt x="5325" y="9607"/>
                    <a:pt x="4920" y="9704"/>
                    <a:pt x="4518" y="9704"/>
                  </a:cubicBezTo>
                  <a:cubicBezTo>
                    <a:pt x="4074" y="9704"/>
                    <a:pt x="3634" y="9586"/>
                    <a:pt x="3203" y="9311"/>
                  </a:cubicBezTo>
                  <a:cubicBezTo>
                    <a:pt x="2739" y="9026"/>
                    <a:pt x="2560" y="8704"/>
                    <a:pt x="2894" y="8192"/>
                  </a:cubicBezTo>
                  <a:cubicBezTo>
                    <a:pt x="3322" y="7526"/>
                    <a:pt x="3739" y="6811"/>
                    <a:pt x="4203" y="6037"/>
                  </a:cubicBezTo>
                  <a:cubicBezTo>
                    <a:pt x="4768" y="6266"/>
                    <a:pt x="5305" y="6364"/>
                    <a:pt x="5823" y="6364"/>
                  </a:cubicBezTo>
                  <a:cubicBezTo>
                    <a:pt x="6682" y="6364"/>
                    <a:pt x="7488" y="6093"/>
                    <a:pt x="8275" y="5692"/>
                  </a:cubicBezTo>
                  <a:cubicBezTo>
                    <a:pt x="9000" y="5345"/>
                    <a:pt x="9695" y="5129"/>
                    <a:pt x="10400" y="5129"/>
                  </a:cubicBezTo>
                  <a:cubicBezTo>
                    <a:pt x="11027" y="5129"/>
                    <a:pt x="11663" y="5300"/>
                    <a:pt x="12335" y="5704"/>
                  </a:cubicBezTo>
                  <a:cubicBezTo>
                    <a:pt x="12612" y="5878"/>
                    <a:pt x="13018" y="5961"/>
                    <a:pt x="13429" y="5961"/>
                  </a:cubicBezTo>
                  <a:cubicBezTo>
                    <a:pt x="13831" y="5961"/>
                    <a:pt x="14237" y="5881"/>
                    <a:pt x="14526" y="5728"/>
                  </a:cubicBezTo>
                  <a:cubicBezTo>
                    <a:pt x="15347" y="5275"/>
                    <a:pt x="16144" y="5040"/>
                    <a:pt x="16945" y="5040"/>
                  </a:cubicBezTo>
                  <a:close/>
                  <a:moveTo>
                    <a:pt x="17617" y="8940"/>
                  </a:moveTo>
                  <a:cubicBezTo>
                    <a:pt x="18386" y="8940"/>
                    <a:pt x="19183" y="9182"/>
                    <a:pt x="20051" y="9669"/>
                  </a:cubicBezTo>
                  <a:cubicBezTo>
                    <a:pt x="20343" y="9837"/>
                    <a:pt x="20701" y="9890"/>
                    <a:pt x="21098" y="9890"/>
                  </a:cubicBezTo>
                  <a:cubicBezTo>
                    <a:pt x="21768" y="9890"/>
                    <a:pt x="22552" y="9740"/>
                    <a:pt x="23337" y="9740"/>
                  </a:cubicBezTo>
                  <a:cubicBezTo>
                    <a:pt x="23456" y="10300"/>
                    <a:pt x="23634" y="10978"/>
                    <a:pt x="23694" y="11705"/>
                  </a:cubicBezTo>
                  <a:cubicBezTo>
                    <a:pt x="23833" y="12689"/>
                    <a:pt x="23242" y="13399"/>
                    <a:pt x="22378" y="13399"/>
                  </a:cubicBezTo>
                  <a:cubicBezTo>
                    <a:pt x="22207" y="13399"/>
                    <a:pt x="22025" y="13371"/>
                    <a:pt x="21837" y="13312"/>
                  </a:cubicBezTo>
                  <a:cubicBezTo>
                    <a:pt x="21194" y="13110"/>
                    <a:pt x="20586" y="12752"/>
                    <a:pt x="20039" y="12359"/>
                  </a:cubicBezTo>
                  <a:cubicBezTo>
                    <a:pt x="19319" y="11858"/>
                    <a:pt x="18614" y="11614"/>
                    <a:pt x="17913" y="11614"/>
                  </a:cubicBezTo>
                  <a:cubicBezTo>
                    <a:pt x="17200" y="11614"/>
                    <a:pt x="16491" y="11867"/>
                    <a:pt x="15776" y="12359"/>
                  </a:cubicBezTo>
                  <a:cubicBezTo>
                    <a:pt x="15514" y="12562"/>
                    <a:pt x="15229" y="12717"/>
                    <a:pt x="14955" y="12895"/>
                  </a:cubicBezTo>
                  <a:cubicBezTo>
                    <a:pt x="14485" y="13198"/>
                    <a:pt x="14002" y="13363"/>
                    <a:pt x="13523" y="13363"/>
                  </a:cubicBezTo>
                  <a:cubicBezTo>
                    <a:pt x="13079" y="13363"/>
                    <a:pt x="12640" y="13222"/>
                    <a:pt x="12216" y="12919"/>
                  </a:cubicBezTo>
                  <a:cubicBezTo>
                    <a:pt x="11247" y="12203"/>
                    <a:pt x="10281" y="11864"/>
                    <a:pt x="9307" y="11864"/>
                  </a:cubicBezTo>
                  <a:cubicBezTo>
                    <a:pt x="8355" y="11864"/>
                    <a:pt x="7395" y="12188"/>
                    <a:pt x="6418" y="12800"/>
                  </a:cubicBezTo>
                  <a:cubicBezTo>
                    <a:pt x="5738" y="13225"/>
                    <a:pt x="5022" y="13445"/>
                    <a:pt x="4298" y="13445"/>
                  </a:cubicBezTo>
                  <a:cubicBezTo>
                    <a:pt x="3704" y="13445"/>
                    <a:pt x="3103" y="13297"/>
                    <a:pt x="2513" y="12990"/>
                  </a:cubicBezTo>
                  <a:cubicBezTo>
                    <a:pt x="2239" y="12836"/>
                    <a:pt x="1941" y="12383"/>
                    <a:pt x="1941" y="12062"/>
                  </a:cubicBezTo>
                  <a:cubicBezTo>
                    <a:pt x="1941" y="11336"/>
                    <a:pt x="2120" y="10597"/>
                    <a:pt x="2239" y="9716"/>
                  </a:cubicBezTo>
                  <a:cubicBezTo>
                    <a:pt x="3151" y="10311"/>
                    <a:pt x="4032" y="10557"/>
                    <a:pt x="4892" y="10557"/>
                  </a:cubicBezTo>
                  <a:cubicBezTo>
                    <a:pt x="6030" y="10557"/>
                    <a:pt x="7131" y="10126"/>
                    <a:pt x="8216" y="9502"/>
                  </a:cubicBezTo>
                  <a:cubicBezTo>
                    <a:pt x="8808" y="9165"/>
                    <a:pt x="9378" y="8970"/>
                    <a:pt x="9930" y="8970"/>
                  </a:cubicBezTo>
                  <a:cubicBezTo>
                    <a:pt x="10588" y="8970"/>
                    <a:pt x="11220" y="9247"/>
                    <a:pt x="11835" y="9895"/>
                  </a:cubicBezTo>
                  <a:cubicBezTo>
                    <a:pt x="12302" y="10374"/>
                    <a:pt x="12839" y="10593"/>
                    <a:pt x="13374" y="10593"/>
                  </a:cubicBezTo>
                  <a:cubicBezTo>
                    <a:pt x="13863" y="10593"/>
                    <a:pt x="14350" y="10409"/>
                    <a:pt x="14776" y="10073"/>
                  </a:cubicBezTo>
                  <a:cubicBezTo>
                    <a:pt x="15736" y="9319"/>
                    <a:pt x="16655" y="8940"/>
                    <a:pt x="17617" y="8940"/>
                  </a:cubicBezTo>
                  <a:close/>
                  <a:moveTo>
                    <a:pt x="18198" y="12691"/>
                  </a:moveTo>
                  <a:cubicBezTo>
                    <a:pt x="18709" y="12691"/>
                    <a:pt x="19230" y="12829"/>
                    <a:pt x="19765" y="13110"/>
                  </a:cubicBezTo>
                  <a:cubicBezTo>
                    <a:pt x="20122" y="13300"/>
                    <a:pt x="20467" y="13514"/>
                    <a:pt x="20837" y="13598"/>
                  </a:cubicBezTo>
                  <a:cubicBezTo>
                    <a:pt x="21741" y="13824"/>
                    <a:pt x="22670" y="14003"/>
                    <a:pt x="23742" y="14241"/>
                  </a:cubicBezTo>
                  <a:cubicBezTo>
                    <a:pt x="23694" y="14550"/>
                    <a:pt x="23623" y="15062"/>
                    <a:pt x="23515" y="15550"/>
                  </a:cubicBezTo>
                  <a:cubicBezTo>
                    <a:pt x="23341" y="16286"/>
                    <a:pt x="22981" y="16660"/>
                    <a:pt x="22387" y="16660"/>
                  </a:cubicBezTo>
                  <a:cubicBezTo>
                    <a:pt x="22213" y="16660"/>
                    <a:pt x="22018" y="16627"/>
                    <a:pt x="21801" y="16562"/>
                  </a:cubicBezTo>
                  <a:cubicBezTo>
                    <a:pt x="21289" y="16408"/>
                    <a:pt x="20777" y="16146"/>
                    <a:pt x="20289" y="15908"/>
                  </a:cubicBezTo>
                  <a:cubicBezTo>
                    <a:pt x="19652" y="15601"/>
                    <a:pt x="19018" y="15443"/>
                    <a:pt x="18385" y="15443"/>
                  </a:cubicBezTo>
                  <a:cubicBezTo>
                    <a:pt x="17765" y="15443"/>
                    <a:pt x="17146" y="15595"/>
                    <a:pt x="16526" y="15908"/>
                  </a:cubicBezTo>
                  <a:cubicBezTo>
                    <a:pt x="16074" y="16134"/>
                    <a:pt x="15645" y="16336"/>
                    <a:pt x="15193" y="16550"/>
                  </a:cubicBezTo>
                  <a:cubicBezTo>
                    <a:pt x="14793" y="16740"/>
                    <a:pt x="14399" y="16838"/>
                    <a:pt x="14013" y="16838"/>
                  </a:cubicBezTo>
                  <a:cubicBezTo>
                    <a:pt x="13526" y="16838"/>
                    <a:pt x="13055" y="16680"/>
                    <a:pt x="12609" y="16348"/>
                  </a:cubicBezTo>
                  <a:cubicBezTo>
                    <a:pt x="11901" y="15828"/>
                    <a:pt x="11174" y="15620"/>
                    <a:pt x="10428" y="15620"/>
                  </a:cubicBezTo>
                  <a:cubicBezTo>
                    <a:pt x="9808" y="15620"/>
                    <a:pt x="9174" y="15764"/>
                    <a:pt x="8525" y="15991"/>
                  </a:cubicBezTo>
                  <a:cubicBezTo>
                    <a:pt x="7573" y="16336"/>
                    <a:pt x="6620" y="16789"/>
                    <a:pt x="5644" y="16848"/>
                  </a:cubicBezTo>
                  <a:cubicBezTo>
                    <a:pt x="5372" y="16866"/>
                    <a:pt x="5122" y="16876"/>
                    <a:pt x="4892" y="16876"/>
                  </a:cubicBezTo>
                  <a:cubicBezTo>
                    <a:pt x="2719" y="16876"/>
                    <a:pt x="2301" y="16031"/>
                    <a:pt x="2096" y="13717"/>
                  </a:cubicBezTo>
                  <a:lnTo>
                    <a:pt x="2096" y="13717"/>
                  </a:lnTo>
                  <a:cubicBezTo>
                    <a:pt x="2263" y="13764"/>
                    <a:pt x="2394" y="13776"/>
                    <a:pt x="2537" y="13836"/>
                  </a:cubicBezTo>
                  <a:cubicBezTo>
                    <a:pt x="3245" y="14128"/>
                    <a:pt x="3945" y="14278"/>
                    <a:pt x="4633" y="14278"/>
                  </a:cubicBezTo>
                  <a:cubicBezTo>
                    <a:pt x="5516" y="14278"/>
                    <a:pt x="6379" y="14030"/>
                    <a:pt x="7216" y="13514"/>
                  </a:cubicBezTo>
                  <a:cubicBezTo>
                    <a:pt x="7978" y="13040"/>
                    <a:pt x="8708" y="12783"/>
                    <a:pt x="9422" y="12783"/>
                  </a:cubicBezTo>
                  <a:cubicBezTo>
                    <a:pt x="10214" y="12783"/>
                    <a:pt x="10988" y="13099"/>
                    <a:pt x="11764" y="13788"/>
                  </a:cubicBezTo>
                  <a:cubicBezTo>
                    <a:pt x="12348" y="14306"/>
                    <a:pt x="12967" y="14549"/>
                    <a:pt x="13600" y="14549"/>
                  </a:cubicBezTo>
                  <a:cubicBezTo>
                    <a:pt x="14206" y="14549"/>
                    <a:pt x="14826" y="14326"/>
                    <a:pt x="15443" y="13907"/>
                  </a:cubicBezTo>
                  <a:cubicBezTo>
                    <a:pt x="15717" y="13729"/>
                    <a:pt x="16003" y="13574"/>
                    <a:pt x="16265" y="13371"/>
                  </a:cubicBezTo>
                  <a:cubicBezTo>
                    <a:pt x="16896" y="12922"/>
                    <a:pt x="17538" y="12691"/>
                    <a:pt x="18198" y="12691"/>
                  </a:cubicBezTo>
                  <a:close/>
                  <a:moveTo>
                    <a:pt x="18504" y="16530"/>
                  </a:moveTo>
                  <a:cubicBezTo>
                    <a:pt x="19378" y="16530"/>
                    <a:pt x="20262" y="16782"/>
                    <a:pt x="21158" y="17289"/>
                  </a:cubicBezTo>
                  <a:cubicBezTo>
                    <a:pt x="21599" y="17527"/>
                    <a:pt x="22146" y="17562"/>
                    <a:pt x="22801" y="17717"/>
                  </a:cubicBezTo>
                  <a:cubicBezTo>
                    <a:pt x="22444" y="18348"/>
                    <a:pt x="22122" y="19003"/>
                    <a:pt x="21682" y="19587"/>
                  </a:cubicBezTo>
                  <a:cubicBezTo>
                    <a:pt x="21592" y="19722"/>
                    <a:pt x="21317" y="19803"/>
                    <a:pt x="21075" y="19803"/>
                  </a:cubicBezTo>
                  <a:cubicBezTo>
                    <a:pt x="20998" y="19803"/>
                    <a:pt x="20924" y="19794"/>
                    <a:pt x="20860" y="19777"/>
                  </a:cubicBezTo>
                  <a:cubicBezTo>
                    <a:pt x="20122" y="19563"/>
                    <a:pt x="19396" y="19265"/>
                    <a:pt x="18658" y="19003"/>
                  </a:cubicBezTo>
                  <a:cubicBezTo>
                    <a:pt x="18183" y="18833"/>
                    <a:pt x="17718" y="18740"/>
                    <a:pt x="17270" y="18740"/>
                  </a:cubicBezTo>
                  <a:cubicBezTo>
                    <a:pt x="16525" y="18740"/>
                    <a:pt x="15824" y="18995"/>
                    <a:pt x="15193" y="19575"/>
                  </a:cubicBezTo>
                  <a:cubicBezTo>
                    <a:pt x="14628" y="20107"/>
                    <a:pt x="14056" y="20370"/>
                    <a:pt x="13464" y="20370"/>
                  </a:cubicBezTo>
                  <a:cubicBezTo>
                    <a:pt x="12969" y="20370"/>
                    <a:pt x="12461" y="20187"/>
                    <a:pt x="11931" y="19825"/>
                  </a:cubicBezTo>
                  <a:cubicBezTo>
                    <a:pt x="11225" y="19320"/>
                    <a:pt x="10491" y="19080"/>
                    <a:pt x="9731" y="19080"/>
                  </a:cubicBezTo>
                  <a:cubicBezTo>
                    <a:pt x="9184" y="19080"/>
                    <a:pt x="8623" y="19204"/>
                    <a:pt x="8049" y="19444"/>
                  </a:cubicBezTo>
                  <a:cubicBezTo>
                    <a:pt x="7871" y="19527"/>
                    <a:pt x="7680" y="19563"/>
                    <a:pt x="7502" y="19634"/>
                  </a:cubicBezTo>
                  <a:cubicBezTo>
                    <a:pt x="6935" y="19842"/>
                    <a:pt x="6428" y="20001"/>
                    <a:pt x="5950" y="20001"/>
                  </a:cubicBezTo>
                  <a:cubicBezTo>
                    <a:pt x="5063" y="20001"/>
                    <a:pt x="4276" y="19453"/>
                    <a:pt x="3394" y="17658"/>
                  </a:cubicBezTo>
                  <a:lnTo>
                    <a:pt x="3394" y="17658"/>
                  </a:lnTo>
                  <a:cubicBezTo>
                    <a:pt x="4103" y="17900"/>
                    <a:pt x="4774" y="18006"/>
                    <a:pt x="5419" y="18006"/>
                  </a:cubicBezTo>
                  <a:cubicBezTo>
                    <a:pt x="6647" y="18006"/>
                    <a:pt x="7778" y="17620"/>
                    <a:pt x="8895" y="17051"/>
                  </a:cubicBezTo>
                  <a:cubicBezTo>
                    <a:pt x="9384" y="16808"/>
                    <a:pt x="9869" y="16678"/>
                    <a:pt x="10345" y="16678"/>
                  </a:cubicBezTo>
                  <a:cubicBezTo>
                    <a:pt x="10970" y="16678"/>
                    <a:pt x="11581" y="16903"/>
                    <a:pt x="12169" y="17396"/>
                  </a:cubicBezTo>
                  <a:cubicBezTo>
                    <a:pt x="12653" y="17806"/>
                    <a:pt x="13198" y="17992"/>
                    <a:pt x="13775" y="17992"/>
                  </a:cubicBezTo>
                  <a:cubicBezTo>
                    <a:pt x="14119" y="17992"/>
                    <a:pt x="14475" y="17925"/>
                    <a:pt x="14836" y="17801"/>
                  </a:cubicBezTo>
                  <a:cubicBezTo>
                    <a:pt x="15074" y="17705"/>
                    <a:pt x="15348" y="17634"/>
                    <a:pt x="15550" y="17503"/>
                  </a:cubicBezTo>
                  <a:cubicBezTo>
                    <a:pt x="16526" y="16856"/>
                    <a:pt x="17509" y="16530"/>
                    <a:pt x="18504" y="16530"/>
                  </a:cubicBezTo>
                  <a:close/>
                  <a:moveTo>
                    <a:pt x="17263" y="19738"/>
                  </a:moveTo>
                  <a:cubicBezTo>
                    <a:pt x="17644" y="19738"/>
                    <a:pt x="18038" y="19833"/>
                    <a:pt x="18443" y="20003"/>
                  </a:cubicBezTo>
                  <a:cubicBezTo>
                    <a:pt x="19098" y="20277"/>
                    <a:pt x="19753" y="20563"/>
                    <a:pt x="20479" y="20872"/>
                  </a:cubicBezTo>
                  <a:cubicBezTo>
                    <a:pt x="18929" y="22721"/>
                    <a:pt x="15910" y="24032"/>
                    <a:pt x="12830" y="24032"/>
                  </a:cubicBezTo>
                  <a:cubicBezTo>
                    <a:pt x="10376" y="24032"/>
                    <a:pt x="7882" y="23200"/>
                    <a:pt x="6061" y="21146"/>
                  </a:cubicBezTo>
                  <a:cubicBezTo>
                    <a:pt x="7097" y="20801"/>
                    <a:pt x="8144" y="20468"/>
                    <a:pt x="9180" y="20134"/>
                  </a:cubicBezTo>
                  <a:cubicBezTo>
                    <a:pt x="9449" y="20047"/>
                    <a:pt x="9711" y="20007"/>
                    <a:pt x="9965" y="20007"/>
                  </a:cubicBezTo>
                  <a:cubicBezTo>
                    <a:pt x="10578" y="20007"/>
                    <a:pt x="11147" y="20240"/>
                    <a:pt x="11669" y="20610"/>
                  </a:cubicBezTo>
                  <a:cubicBezTo>
                    <a:pt x="12341" y="21087"/>
                    <a:pt x="12989" y="21331"/>
                    <a:pt x="13622" y="21331"/>
                  </a:cubicBezTo>
                  <a:cubicBezTo>
                    <a:pt x="14335" y="21331"/>
                    <a:pt x="15029" y="21021"/>
                    <a:pt x="15717" y="20384"/>
                  </a:cubicBezTo>
                  <a:cubicBezTo>
                    <a:pt x="16195" y="19934"/>
                    <a:pt x="16714" y="19738"/>
                    <a:pt x="17263" y="19738"/>
                  </a:cubicBezTo>
                  <a:close/>
                  <a:moveTo>
                    <a:pt x="11442" y="1"/>
                  </a:moveTo>
                  <a:cubicBezTo>
                    <a:pt x="10728" y="322"/>
                    <a:pt x="10038" y="751"/>
                    <a:pt x="9287" y="953"/>
                  </a:cubicBezTo>
                  <a:cubicBezTo>
                    <a:pt x="4942" y="2108"/>
                    <a:pt x="941" y="6692"/>
                    <a:pt x="477" y="11193"/>
                  </a:cubicBezTo>
                  <a:cubicBezTo>
                    <a:pt x="1" y="15872"/>
                    <a:pt x="2013" y="19598"/>
                    <a:pt x="5108" y="22861"/>
                  </a:cubicBezTo>
                  <a:cubicBezTo>
                    <a:pt x="6668" y="24504"/>
                    <a:pt x="8680" y="25421"/>
                    <a:pt x="10907" y="25837"/>
                  </a:cubicBezTo>
                  <a:cubicBezTo>
                    <a:pt x="11145" y="25873"/>
                    <a:pt x="11407" y="25968"/>
                    <a:pt x="11645" y="26040"/>
                  </a:cubicBezTo>
                  <a:cubicBezTo>
                    <a:pt x="12621" y="26040"/>
                    <a:pt x="13586" y="26040"/>
                    <a:pt x="14574" y="26028"/>
                  </a:cubicBezTo>
                  <a:cubicBezTo>
                    <a:pt x="15610" y="25742"/>
                    <a:pt x="16669" y="25563"/>
                    <a:pt x="17669" y="25182"/>
                  </a:cubicBezTo>
                  <a:cubicBezTo>
                    <a:pt x="22253" y="23420"/>
                    <a:pt x="24813" y="19968"/>
                    <a:pt x="25718" y="15205"/>
                  </a:cubicBezTo>
                  <a:cubicBezTo>
                    <a:pt x="25766" y="14955"/>
                    <a:pt x="25849" y="14717"/>
                    <a:pt x="25932" y="14479"/>
                  </a:cubicBezTo>
                  <a:lnTo>
                    <a:pt x="25932" y="11347"/>
                  </a:lnTo>
                  <a:cubicBezTo>
                    <a:pt x="25766" y="10681"/>
                    <a:pt x="25647" y="10014"/>
                    <a:pt x="25432" y="9371"/>
                  </a:cubicBezTo>
                  <a:cubicBezTo>
                    <a:pt x="23801" y="4299"/>
                    <a:pt x="20289" y="1334"/>
                    <a:pt x="15122" y="203"/>
                  </a:cubicBezTo>
                  <a:cubicBezTo>
                    <a:pt x="14871" y="144"/>
                    <a:pt x="14621" y="72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14"/>
            <p:cNvGrpSpPr/>
            <p:nvPr/>
          </p:nvGrpSpPr>
          <p:grpSpPr>
            <a:xfrm>
              <a:off x="7145048" y="4484639"/>
              <a:ext cx="387680" cy="364978"/>
              <a:chOff x="3781125" y="2596275"/>
              <a:chExt cx="691175" cy="650700"/>
            </a:xfrm>
          </p:grpSpPr>
          <p:sp>
            <p:nvSpPr>
              <p:cNvPr id="113" name="Google Shape;113;p14"/>
              <p:cNvSpPr/>
              <p:nvPr/>
            </p:nvSpPr>
            <p:spPr>
              <a:xfrm>
                <a:off x="3781125" y="2596275"/>
                <a:ext cx="691175" cy="650700"/>
              </a:xfrm>
              <a:custGeom>
                <a:rect b="b" l="l" r="r" t="t"/>
                <a:pathLst>
                  <a:path extrusionOk="0" h="26028" w="27647">
                    <a:moveTo>
                      <a:pt x="12950" y="1805"/>
                    </a:moveTo>
                    <a:cubicBezTo>
                      <a:pt x="14433" y="1805"/>
                      <a:pt x="15996" y="2174"/>
                      <a:pt x="17419" y="2584"/>
                    </a:cubicBezTo>
                    <a:cubicBezTo>
                      <a:pt x="22181" y="3966"/>
                      <a:pt x="25194" y="8109"/>
                      <a:pt x="25206" y="12895"/>
                    </a:cubicBezTo>
                    <a:cubicBezTo>
                      <a:pt x="25216" y="19249"/>
                      <a:pt x="20367" y="24050"/>
                      <a:pt x="14559" y="24050"/>
                    </a:cubicBezTo>
                    <a:cubicBezTo>
                      <a:pt x="13619" y="24050"/>
                      <a:pt x="12654" y="23924"/>
                      <a:pt x="11680" y="23658"/>
                    </a:cubicBezTo>
                    <a:cubicBezTo>
                      <a:pt x="7442" y="22515"/>
                      <a:pt x="5072" y="19313"/>
                      <a:pt x="3786" y="15276"/>
                    </a:cubicBezTo>
                    <a:cubicBezTo>
                      <a:pt x="2703" y="11847"/>
                      <a:pt x="3489" y="8716"/>
                      <a:pt x="5775" y="5954"/>
                    </a:cubicBezTo>
                    <a:cubicBezTo>
                      <a:pt x="7334" y="4049"/>
                      <a:pt x="9251" y="2346"/>
                      <a:pt x="11621" y="1918"/>
                    </a:cubicBezTo>
                    <a:cubicBezTo>
                      <a:pt x="12052" y="1840"/>
                      <a:pt x="12497" y="1805"/>
                      <a:pt x="12950" y="1805"/>
                    </a:cubicBezTo>
                    <a:close/>
                    <a:moveTo>
                      <a:pt x="12799" y="1"/>
                    </a:moveTo>
                    <a:cubicBezTo>
                      <a:pt x="12299" y="263"/>
                      <a:pt x="11847" y="668"/>
                      <a:pt x="11311" y="787"/>
                    </a:cubicBezTo>
                    <a:cubicBezTo>
                      <a:pt x="4227" y="2406"/>
                      <a:pt x="0" y="10097"/>
                      <a:pt x="2643" y="16860"/>
                    </a:cubicBezTo>
                    <a:cubicBezTo>
                      <a:pt x="4203" y="20860"/>
                      <a:pt x="6668" y="24170"/>
                      <a:pt x="11037" y="25504"/>
                    </a:cubicBezTo>
                    <a:cubicBezTo>
                      <a:pt x="11680" y="25694"/>
                      <a:pt x="12347" y="25861"/>
                      <a:pt x="12990" y="26028"/>
                    </a:cubicBezTo>
                    <a:lnTo>
                      <a:pt x="16109" y="26028"/>
                    </a:lnTo>
                    <a:cubicBezTo>
                      <a:pt x="16264" y="25968"/>
                      <a:pt x="16395" y="25873"/>
                      <a:pt x="16550" y="25849"/>
                    </a:cubicBezTo>
                    <a:cubicBezTo>
                      <a:pt x="22634" y="24742"/>
                      <a:pt x="26920" y="20039"/>
                      <a:pt x="27265" y="14086"/>
                    </a:cubicBezTo>
                    <a:cubicBezTo>
                      <a:pt x="27646" y="7621"/>
                      <a:pt x="24003" y="2334"/>
                      <a:pt x="17895" y="548"/>
                    </a:cubicBezTo>
                    <a:cubicBezTo>
                      <a:pt x="17181" y="334"/>
                      <a:pt x="16455" y="191"/>
                      <a:pt x="15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4021625" y="2723825"/>
                <a:ext cx="63125" cy="81800"/>
              </a:xfrm>
              <a:custGeom>
                <a:rect b="b" l="l" r="r" t="t"/>
                <a:pathLst>
                  <a:path extrusionOk="0" h="3272" w="2525">
                    <a:moveTo>
                      <a:pt x="1189" y="0"/>
                    </a:moveTo>
                    <a:cubicBezTo>
                      <a:pt x="814" y="0"/>
                      <a:pt x="309" y="193"/>
                      <a:pt x="167" y="447"/>
                    </a:cubicBezTo>
                    <a:cubicBezTo>
                      <a:pt x="0" y="745"/>
                      <a:pt x="250" y="1304"/>
                      <a:pt x="369" y="1745"/>
                    </a:cubicBezTo>
                    <a:cubicBezTo>
                      <a:pt x="453" y="2007"/>
                      <a:pt x="584" y="2281"/>
                      <a:pt x="762" y="2495"/>
                    </a:cubicBezTo>
                    <a:cubicBezTo>
                      <a:pt x="965" y="2781"/>
                      <a:pt x="1215" y="3174"/>
                      <a:pt x="1489" y="3257"/>
                    </a:cubicBezTo>
                    <a:cubicBezTo>
                      <a:pt x="1523" y="3267"/>
                      <a:pt x="1563" y="3272"/>
                      <a:pt x="1605" y="3272"/>
                    </a:cubicBezTo>
                    <a:cubicBezTo>
                      <a:pt x="1868" y="3272"/>
                      <a:pt x="2247" y="3093"/>
                      <a:pt x="2370" y="2888"/>
                    </a:cubicBezTo>
                    <a:cubicBezTo>
                      <a:pt x="2524" y="2662"/>
                      <a:pt x="2429" y="2233"/>
                      <a:pt x="2358" y="1923"/>
                    </a:cubicBezTo>
                    <a:cubicBezTo>
                      <a:pt x="2310" y="1638"/>
                      <a:pt x="2108" y="1400"/>
                      <a:pt x="1965" y="1150"/>
                    </a:cubicBezTo>
                    <a:cubicBezTo>
                      <a:pt x="2072" y="1066"/>
                      <a:pt x="2155" y="995"/>
                      <a:pt x="2263" y="923"/>
                    </a:cubicBezTo>
                    <a:cubicBezTo>
                      <a:pt x="1965" y="590"/>
                      <a:pt x="1715" y="90"/>
                      <a:pt x="1370" y="18"/>
                    </a:cubicBezTo>
                    <a:cubicBezTo>
                      <a:pt x="1315" y="6"/>
                      <a:pt x="1254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4098825" y="2833050"/>
                <a:ext cx="57950" cy="60325"/>
              </a:xfrm>
              <a:custGeom>
                <a:rect b="b" l="l" r="r" t="t"/>
                <a:pathLst>
                  <a:path extrusionOk="0" h="2413" w="2318">
                    <a:moveTo>
                      <a:pt x="1033" y="1"/>
                    </a:moveTo>
                    <a:cubicBezTo>
                      <a:pt x="475" y="1"/>
                      <a:pt x="111" y="364"/>
                      <a:pt x="56" y="983"/>
                    </a:cubicBezTo>
                    <a:cubicBezTo>
                      <a:pt x="0" y="1672"/>
                      <a:pt x="514" y="2412"/>
                      <a:pt x="1076" y="2412"/>
                    </a:cubicBezTo>
                    <a:cubicBezTo>
                      <a:pt x="1117" y="2412"/>
                      <a:pt x="1158" y="2408"/>
                      <a:pt x="1199" y="2400"/>
                    </a:cubicBezTo>
                    <a:cubicBezTo>
                      <a:pt x="1651" y="2317"/>
                      <a:pt x="2020" y="1900"/>
                      <a:pt x="2318" y="1698"/>
                    </a:cubicBezTo>
                    <a:cubicBezTo>
                      <a:pt x="2211" y="662"/>
                      <a:pt x="1913" y="79"/>
                      <a:pt x="1163" y="7"/>
                    </a:cubicBezTo>
                    <a:cubicBezTo>
                      <a:pt x="1119" y="3"/>
                      <a:pt x="1075" y="1"/>
                      <a:pt x="1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908225" y="2915375"/>
                <a:ext cx="56575" cy="55375"/>
              </a:xfrm>
              <a:custGeom>
                <a:rect b="b" l="l" r="r" t="t"/>
                <a:pathLst>
                  <a:path extrusionOk="0" h="2215" w="2263">
                    <a:moveTo>
                      <a:pt x="869" y="0"/>
                    </a:moveTo>
                    <a:cubicBezTo>
                      <a:pt x="595" y="405"/>
                      <a:pt x="179" y="786"/>
                      <a:pt x="107" y="1227"/>
                    </a:cubicBezTo>
                    <a:cubicBezTo>
                      <a:pt x="0" y="1893"/>
                      <a:pt x="524" y="2215"/>
                      <a:pt x="1143" y="2215"/>
                    </a:cubicBezTo>
                    <a:cubicBezTo>
                      <a:pt x="1774" y="2203"/>
                      <a:pt x="2262" y="1798"/>
                      <a:pt x="2143" y="1179"/>
                    </a:cubicBezTo>
                    <a:cubicBezTo>
                      <a:pt x="2072" y="762"/>
                      <a:pt x="1607" y="405"/>
                      <a:pt x="1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234275" y="2978950"/>
                <a:ext cx="53775" cy="55200"/>
              </a:xfrm>
              <a:custGeom>
                <a:rect b="b" l="l" r="r" t="t"/>
                <a:pathLst>
                  <a:path extrusionOk="0" h="2208" w="2151">
                    <a:moveTo>
                      <a:pt x="831" y="0"/>
                    </a:moveTo>
                    <a:cubicBezTo>
                      <a:pt x="326" y="0"/>
                      <a:pt x="0" y="489"/>
                      <a:pt x="162" y="1017"/>
                    </a:cubicBezTo>
                    <a:cubicBezTo>
                      <a:pt x="293" y="1458"/>
                      <a:pt x="746" y="1803"/>
                      <a:pt x="1043" y="2208"/>
                    </a:cubicBezTo>
                    <a:cubicBezTo>
                      <a:pt x="1186" y="2196"/>
                      <a:pt x="1317" y="2196"/>
                      <a:pt x="1472" y="2172"/>
                    </a:cubicBezTo>
                    <a:cubicBezTo>
                      <a:pt x="1698" y="1779"/>
                      <a:pt x="2150" y="1303"/>
                      <a:pt x="2067" y="1005"/>
                    </a:cubicBezTo>
                    <a:cubicBezTo>
                      <a:pt x="1936" y="589"/>
                      <a:pt x="1424" y="100"/>
                      <a:pt x="996" y="17"/>
                    </a:cubicBezTo>
                    <a:cubicBezTo>
                      <a:pt x="939" y="6"/>
                      <a:pt x="884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4166875" y="2769325"/>
                <a:ext cx="60150" cy="44000"/>
              </a:xfrm>
              <a:custGeom>
                <a:rect b="b" l="l" r="r" t="t"/>
                <a:pathLst>
                  <a:path extrusionOk="0" h="1760" w="2406">
                    <a:moveTo>
                      <a:pt x="913" y="0"/>
                    </a:moveTo>
                    <a:cubicBezTo>
                      <a:pt x="399" y="0"/>
                      <a:pt x="0" y="409"/>
                      <a:pt x="143" y="961"/>
                    </a:cubicBezTo>
                    <a:cubicBezTo>
                      <a:pt x="251" y="1306"/>
                      <a:pt x="739" y="1747"/>
                      <a:pt x="1084" y="1758"/>
                    </a:cubicBezTo>
                    <a:cubicBezTo>
                      <a:pt x="1092" y="1759"/>
                      <a:pt x="1101" y="1759"/>
                      <a:pt x="1109" y="1759"/>
                    </a:cubicBezTo>
                    <a:cubicBezTo>
                      <a:pt x="1436" y="1759"/>
                      <a:pt x="1802" y="1307"/>
                      <a:pt x="2406" y="865"/>
                    </a:cubicBezTo>
                    <a:cubicBezTo>
                      <a:pt x="1775" y="437"/>
                      <a:pt x="1429" y="56"/>
                      <a:pt x="1036" y="8"/>
                    </a:cubicBezTo>
                    <a:cubicBezTo>
                      <a:pt x="995" y="3"/>
                      <a:pt x="953" y="0"/>
                      <a:pt x="9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4143475" y="2677100"/>
                <a:ext cx="54975" cy="42275"/>
              </a:xfrm>
              <a:custGeom>
                <a:rect b="b" l="l" r="r" t="t"/>
                <a:pathLst>
                  <a:path extrusionOk="0" h="1691" w="2199">
                    <a:moveTo>
                      <a:pt x="999" y="1"/>
                    </a:moveTo>
                    <a:cubicBezTo>
                      <a:pt x="982" y="1"/>
                      <a:pt x="965" y="3"/>
                      <a:pt x="949" y="6"/>
                    </a:cubicBezTo>
                    <a:cubicBezTo>
                      <a:pt x="603" y="78"/>
                      <a:pt x="163" y="542"/>
                      <a:pt x="91" y="887"/>
                    </a:cubicBezTo>
                    <a:cubicBezTo>
                      <a:pt x="0" y="1392"/>
                      <a:pt x="346" y="1691"/>
                      <a:pt x="779" y="1691"/>
                    </a:cubicBezTo>
                    <a:cubicBezTo>
                      <a:pt x="857" y="1691"/>
                      <a:pt x="938" y="1681"/>
                      <a:pt x="1020" y="1661"/>
                    </a:cubicBezTo>
                    <a:cubicBezTo>
                      <a:pt x="1365" y="1566"/>
                      <a:pt x="1651" y="1209"/>
                      <a:pt x="2199" y="780"/>
                    </a:cubicBezTo>
                    <a:cubicBezTo>
                      <a:pt x="1639" y="422"/>
                      <a:pt x="126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273725" y="2754025"/>
                <a:ext cx="41700" cy="49750"/>
              </a:xfrm>
              <a:custGeom>
                <a:rect b="b" l="l" r="r" t="t"/>
                <a:pathLst>
                  <a:path extrusionOk="0" h="1990" w="1668">
                    <a:moveTo>
                      <a:pt x="700" y="0"/>
                    </a:moveTo>
                    <a:cubicBezTo>
                      <a:pt x="468" y="0"/>
                      <a:pt x="1" y="507"/>
                      <a:pt x="1" y="775"/>
                    </a:cubicBezTo>
                    <a:cubicBezTo>
                      <a:pt x="1" y="1096"/>
                      <a:pt x="418" y="1406"/>
                      <a:pt x="846" y="1989"/>
                    </a:cubicBezTo>
                    <a:cubicBezTo>
                      <a:pt x="1251" y="1382"/>
                      <a:pt x="1668" y="989"/>
                      <a:pt x="1620" y="715"/>
                    </a:cubicBezTo>
                    <a:cubicBezTo>
                      <a:pt x="1561" y="418"/>
                      <a:pt x="1049" y="37"/>
                      <a:pt x="715" y="1"/>
                    </a:cubicBezTo>
                    <a:cubicBezTo>
                      <a:pt x="710" y="1"/>
                      <a:pt x="70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3999300" y="2992450"/>
                <a:ext cx="48250" cy="36200"/>
              </a:xfrm>
              <a:custGeom>
                <a:rect b="b" l="l" r="r" t="t"/>
                <a:pathLst>
                  <a:path extrusionOk="0" h="1448" w="1930">
                    <a:moveTo>
                      <a:pt x="762" y="1"/>
                    </a:moveTo>
                    <a:cubicBezTo>
                      <a:pt x="500" y="1"/>
                      <a:pt x="0" y="442"/>
                      <a:pt x="36" y="620"/>
                    </a:cubicBezTo>
                    <a:cubicBezTo>
                      <a:pt x="84" y="942"/>
                      <a:pt x="417" y="1382"/>
                      <a:pt x="703" y="1442"/>
                    </a:cubicBezTo>
                    <a:cubicBezTo>
                      <a:pt x="720" y="1446"/>
                      <a:pt x="738" y="1448"/>
                      <a:pt x="756" y="1448"/>
                    </a:cubicBezTo>
                    <a:cubicBezTo>
                      <a:pt x="1003" y="1448"/>
                      <a:pt x="1352" y="1084"/>
                      <a:pt x="1929" y="751"/>
                    </a:cubicBezTo>
                    <a:cubicBezTo>
                      <a:pt x="1346" y="358"/>
                      <a:pt x="1060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4224025" y="3077900"/>
                <a:ext cx="43775" cy="38250"/>
              </a:xfrm>
              <a:custGeom>
                <a:rect b="b" l="l" r="r" t="t"/>
                <a:pathLst>
                  <a:path extrusionOk="0" h="1530" w="1751">
                    <a:moveTo>
                      <a:pt x="679" y="0"/>
                    </a:moveTo>
                    <a:cubicBezTo>
                      <a:pt x="465" y="0"/>
                      <a:pt x="1" y="512"/>
                      <a:pt x="36" y="738"/>
                    </a:cubicBezTo>
                    <a:cubicBezTo>
                      <a:pt x="60" y="1036"/>
                      <a:pt x="417" y="1453"/>
                      <a:pt x="715" y="1524"/>
                    </a:cubicBezTo>
                    <a:cubicBezTo>
                      <a:pt x="729" y="1528"/>
                      <a:pt x="743" y="1530"/>
                      <a:pt x="758" y="1530"/>
                    </a:cubicBezTo>
                    <a:cubicBezTo>
                      <a:pt x="975" y="1530"/>
                      <a:pt x="1305" y="1144"/>
                      <a:pt x="1751" y="810"/>
                    </a:cubicBezTo>
                    <a:cubicBezTo>
                      <a:pt x="1251" y="417"/>
                      <a:pt x="989" y="24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4276725" y="2836075"/>
                <a:ext cx="42575" cy="32050"/>
              </a:xfrm>
              <a:custGeom>
                <a:rect b="b" l="l" r="r" t="t"/>
                <a:pathLst>
                  <a:path extrusionOk="0" h="1282" w="1703">
                    <a:moveTo>
                      <a:pt x="717" y="0"/>
                    </a:moveTo>
                    <a:cubicBezTo>
                      <a:pt x="700" y="0"/>
                      <a:pt x="683" y="2"/>
                      <a:pt x="667" y="5"/>
                    </a:cubicBezTo>
                    <a:cubicBezTo>
                      <a:pt x="417" y="53"/>
                      <a:pt x="214" y="422"/>
                      <a:pt x="0" y="648"/>
                    </a:cubicBezTo>
                    <a:cubicBezTo>
                      <a:pt x="250" y="862"/>
                      <a:pt x="488" y="1243"/>
                      <a:pt x="774" y="1279"/>
                    </a:cubicBezTo>
                    <a:cubicBezTo>
                      <a:pt x="783" y="1281"/>
                      <a:pt x="791" y="1281"/>
                      <a:pt x="800" y="1281"/>
                    </a:cubicBezTo>
                    <a:cubicBezTo>
                      <a:pt x="1000" y="1281"/>
                      <a:pt x="1269" y="906"/>
                      <a:pt x="1703" y="553"/>
                    </a:cubicBezTo>
                    <a:cubicBezTo>
                      <a:pt x="1237" y="287"/>
                      <a:pt x="947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4135625" y="3099550"/>
                <a:ext cx="40500" cy="28675"/>
              </a:xfrm>
              <a:custGeom>
                <a:rect b="b" l="l" r="r" t="t"/>
                <a:pathLst>
                  <a:path extrusionOk="0" h="1147" w="1620">
                    <a:moveTo>
                      <a:pt x="758" y="1"/>
                    </a:moveTo>
                    <a:cubicBezTo>
                      <a:pt x="747" y="1"/>
                      <a:pt x="737" y="2"/>
                      <a:pt x="727" y="3"/>
                    </a:cubicBezTo>
                    <a:cubicBezTo>
                      <a:pt x="465" y="27"/>
                      <a:pt x="239" y="360"/>
                      <a:pt x="0" y="551"/>
                    </a:cubicBezTo>
                    <a:cubicBezTo>
                      <a:pt x="191" y="765"/>
                      <a:pt x="370" y="1134"/>
                      <a:pt x="596" y="1146"/>
                    </a:cubicBezTo>
                    <a:cubicBezTo>
                      <a:pt x="601" y="1146"/>
                      <a:pt x="607" y="1147"/>
                      <a:pt x="612" y="1147"/>
                    </a:cubicBezTo>
                    <a:cubicBezTo>
                      <a:pt x="858" y="1147"/>
                      <a:pt x="1142" y="891"/>
                      <a:pt x="1620" y="646"/>
                    </a:cubicBezTo>
                    <a:cubicBezTo>
                      <a:pt x="1212" y="329"/>
                      <a:pt x="965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4144550" y="3013575"/>
                <a:ext cx="36925" cy="28100"/>
              </a:xfrm>
              <a:custGeom>
                <a:rect b="b" l="l" r="r" t="t"/>
                <a:pathLst>
                  <a:path extrusionOk="0" h="1124" w="1477">
                    <a:moveTo>
                      <a:pt x="655" y="1"/>
                    </a:moveTo>
                    <a:cubicBezTo>
                      <a:pt x="651" y="1"/>
                      <a:pt x="647" y="1"/>
                      <a:pt x="644" y="1"/>
                    </a:cubicBezTo>
                    <a:cubicBezTo>
                      <a:pt x="429" y="13"/>
                      <a:pt x="203" y="347"/>
                      <a:pt x="1" y="525"/>
                    </a:cubicBezTo>
                    <a:cubicBezTo>
                      <a:pt x="191" y="728"/>
                      <a:pt x="358" y="1073"/>
                      <a:pt x="560" y="1121"/>
                    </a:cubicBezTo>
                    <a:cubicBezTo>
                      <a:pt x="573" y="1123"/>
                      <a:pt x="586" y="1124"/>
                      <a:pt x="599" y="1124"/>
                    </a:cubicBezTo>
                    <a:cubicBezTo>
                      <a:pt x="806" y="1124"/>
                      <a:pt x="1063" y="867"/>
                      <a:pt x="1477" y="632"/>
                    </a:cubicBezTo>
                    <a:cubicBezTo>
                      <a:pt x="1079" y="317"/>
                      <a:pt x="854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3973100" y="3062350"/>
                <a:ext cx="37825" cy="28100"/>
              </a:xfrm>
              <a:custGeom>
                <a:rect b="b" l="l" r="r" t="t"/>
                <a:pathLst>
                  <a:path extrusionOk="0" h="1124" w="1513">
                    <a:moveTo>
                      <a:pt x="665" y="0"/>
                    </a:moveTo>
                    <a:cubicBezTo>
                      <a:pt x="654" y="0"/>
                      <a:pt x="643" y="1"/>
                      <a:pt x="632" y="3"/>
                    </a:cubicBezTo>
                    <a:cubicBezTo>
                      <a:pt x="394" y="27"/>
                      <a:pt x="203" y="360"/>
                      <a:pt x="1" y="551"/>
                    </a:cubicBezTo>
                    <a:cubicBezTo>
                      <a:pt x="191" y="765"/>
                      <a:pt x="382" y="1086"/>
                      <a:pt x="608" y="1122"/>
                    </a:cubicBezTo>
                    <a:cubicBezTo>
                      <a:pt x="616" y="1123"/>
                      <a:pt x="623" y="1123"/>
                      <a:pt x="631" y="1123"/>
                    </a:cubicBezTo>
                    <a:cubicBezTo>
                      <a:pt x="830" y="1123"/>
                      <a:pt x="1089" y="838"/>
                      <a:pt x="1513" y="586"/>
                    </a:cubicBezTo>
                    <a:cubicBezTo>
                      <a:pt x="1117" y="304"/>
                      <a:pt x="872" y="0"/>
                      <a:pt x="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4016550" y="2882325"/>
                <a:ext cx="28900" cy="34550"/>
              </a:xfrm>
              <a:custGeom>
                <a:rect b="b" l="l" r="r" t="t"/>
                <a:pathLst>
                  <a:path extrusionOk="0" h="1382" w="1156">
                    <a:moveTo>
                      <a:pt x="430" y="1"/>
                    </a:moveTo>
                    <a:cubicBezTo>
                      <a:pt x="239" y="358"/>
                      <a:pt x="1" y="620"/>
                      <a:pt x="49" y="739"/>
                    </a:cubicBezTo>
                    <a:cubicBezTo>
                      <a:pt x="168" y="989"/>
                      <a:pt x="441" y="1179"/>
                      <a:pt x="656" y="1382"/>
                    </a:cubicBezTo>
                    <a:cubicBezTo>
                      <a:pt x="822" y="1191"/>
                      <a:pt x="1156" y="941"/>
                      <a:pt x="1132" y="798"/>
                    </a:cubicBezTo>
                    <a:cubicBezTo>
                      <a:pt x="1061" y="548"/>
                      <a:pt x="763" y="358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302600" y="2915350"/>
                <a:ext cx="32775" cy="22675"/>
              </a:xfrm>
              <a:custGeom>
                <a:rect b="b" l="l" r="r" t="t"/>
                <a:pathLst>
                  <a:path extrusionOk="0" h="907" w="1311">
                    <a:moveTo>
                      <a:pt x="470" y="1"/>
                    </a:moveTo>
                    <a:cubicBezTo>
                      <a:pt x="465" y="1"/>
                      <a:pt x="459" y="1"/>
                      <a:pt x="453" y="1"/>
                    </a:cubicBezTo>
                    <a:cubicBezTo>
                      <a:pt x="287" y="13"/>
                      <a:pt x="156" y="311"/>
                      <a:pt x="1" y="489"/>
                    </a:cubicBezTo>
                    <a:cubicBezTo>
                      <a:pt x="215" y="644"/>
                      <a:pt x="406" y="882"/>
                      <a:pt x="632" y="906"/>
                    </a:cubicBezTo>
                    <a:cubicBezTo>
                      <a:pt x="635" y="906"/>
                      <a:pt x="638" y="907"/>
                      <a:pt x="641" y="907"/>
                    </a:cubicBezTo>
                    <a:cubicBezTo>
                      <a:pt x="783" y="907"/>
                      <a:pt x="973" y="650"/>
                      <a:pt x="1311" y="382"/>
                    </a:cubicBezTo>
                    <a:cubicBezTo>
                      <a:pt x="906" y="197"/>
                      <a:pt x="669" y="1"/>
                      <a:pt x="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29" name="Google Shape;129;p14"/>
          <p:cNvCxnSpPr/>
          <p:nvPr/>
        </p:nvCxnSpPr>
        <p:spPr>
          <a:xfrm rot="10800000">
            <a:off x="-36875" y="4741075"/>
            <a:ext cx="848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hasCustomPrompt="1" idx="2" type="title"/>
          </p:nvPr>
        </p:nvSpPr>
        <p:spPr>
          <a:xfrm>
            <a:off x="714175" y="1552650"/>
            <a:ext cx="988800" cy="98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/>
          <p:nvPr>
            <p:ph idx="1" type="subTitle"/>
          </p:nvPr>
        </p:nvSpPr>
        <p:spPr>
          <a:xfrm>
            <a:off x="1779050" y="1965275"/>
            <a:ext cx="22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3" type="subTitle"/>
          </p:nvPr>
        </p:nvSpPr>
        <p:spPr>
          <a:xfrm>
            <a:off x="1779050" y="1552650"/>
            <a:ext cx="22851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35" name="Google Shape;135;p15"/>
          <p:cNvSpPr txBox="1"/>
          <p:nvPr>
            <p:ph hasCustomPrompt="1" idx="4" type="title"/>
          </p:nvPr>
        </p:nvSpPr>
        <p:spPr>
          <a:xfrm>
            <a:off x="4369375" y="1552600"/>
            <a:ext cx="988800" cy="98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6" name="Google Shape;136;p15"/>
          <p:cNvSpPr txBox="1"/>
          <p:nvPr>
            <p:ph idx="5" type="subTitle"/>
          </p:nvPr>
        </p:nvSpPr>
        <p:spPr>
          <a:xfrm>
            <a:off x="5434375" y="1965225"/>
            <a:ext cx="22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6" type="subTitle"/>
          </p:nvPr>
        </p:nvSpPr>
        <p:spPr>
          <a:xfrm>
            <a:off x="5434375" y="1552600"/>
            <a:ext cx="22851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38" name="Google Shape;138;p15"/>
          <p:cNvSpPr txBox="1"/>
          <p:nvPr>
            <p:ph hasCustomPrompt="1" idx="7" type="title"/>
          </p:nvPr>
        </p:nvSpPr>
        <p:spPr>
          <a:xfrm>
            <a:off x="714175" y="3183475"/>
            <a:ext cx="988800" cy="98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" name="Google Shape;139;p15"/>
          <p:cNvSpPr txBox="1"/>
          <p:nvPr>
            <p:ph idx="8" type="subTitle"/>
          </p:nvPr>
        </p:nvSpPr>
        <p:spPr>
          <a:xfrm>
            <a:off x="1779050" y="3596100"/>
            <a:ext cx="22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9" type="subTitle"/>
          </p:nvPr>
        </p:nvSpPr>
        <p:spPr>
          <a:xfrm>
            <a:off x="1779050" y="3183475"/>
            <a:ext cx="22851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41" name="Google Shape;141;p15"/>
          <p:cNvSpPr txBox="1"/>
          <p:nvPr>
            <p:ph hasCustomPrompt="1" idx="13" type="title"/>
          </p:nvPr>
        </p:nvSpPr>
        <p:spPr>
          <a:xfrm>
            <a:off x="4369375" y="3183425"/>
            <a:ext cx="988800" cy="98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2" name="Google Shape;142;p15"/>
          <p:cNvSpPr txBox="1"/>
          <p:nvPr>
            <p:ph idx="14" type="subTitle"/>
          </p:nvPr>
        </p:nvSpPr>
        <p:spPr>
          <a:xfrm>
            <a:off x="5434375" y="3596050"/>
            <a:ext cx="22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5" type="subTitle"/>
          </p:nvPr>
        </p:nvSpPr>
        <p:spPr>
          <a:xfrm>
            <a:off x="5434375" y="3183425"/>
            <a:ext cx="22851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>
            <a:off x="0" y="472470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7683469" y="388508"/>
            <a:ext cx="1016028" cy="294283"/>
            <a:chOff x="6704550" y="4484593"/>
            <a:chExt cx="1289375" cy="373503"/>
          </a:xfrm>
        </p:grpSpPr>
        <p:sp>
          <p:nvSpPr>
            <p:cNvPr id="146" name="Google Shape;146;p15"/>
            <p:cNvSpPr/>
            <p:nvPr/>
          </p:nvSpPr>
          <p:spPr>
            <a:xfrm>
              <a:off x="6704550" y="4492950"/>
              <a:ext cx="362299" cy="365146"/>
            </a:xfrm>
            <a:custGeom>
              <a:rect b="b" l="l" r="r" t="t"/>
              <a:pathLst>
                <a:path extrusionOk="0" h="26040" w="25837">
                  <a:moveTo>
                    <a:pt x="15836" y="2739"/>
                  </a:moveTo>
                  <a:lnTo>
                    <a:pt x="15836" y="2739"/>
                  </a:lnTo>
                  <a:cubicBezTo>
                    <a:pt x="21086" y="4179"/>
                    <a:pt x="24408" y="9954"/>
                    <a:pt x="22956" y="15192"/>
                  </a:cubicBezTo>
                  <a:cubicBezTo>
                    <a:pt x="20634" y="11109"/>
                    <a:pt x="18288" y="7037"/>
                    <a:pt x="15836" y="2739"/>
                  </a:cubicBezTo>
                  <a:close/>
                  <a:moveTo>
                    <a:pt x="9621" y="1750"/>
                  </a:moveTo>
                  <a:cubicBezTo>
                    <a:pt x="11168" y="1905"/>
                    <a:pt x="12562" y="2024"/>
                    <a:pt x="13955" y="2179"/>
                  </a:cubicBezTo>
                  <a:cubicBezTo>
                    <a:pt x="14145" y="2215"/>
                    <a:pt x="14288" y="2536"/>
                    <a:pt x="14419" y="2762"/>
                  </a:cubicBezTo>
                  <a:cubicBezTo>
                    <a:pt x="17074" y="7322"/>
                    <a:pt x="19729" y="11859"/>
                    <a:pt x="22348" y="16431"/>
                  </a:cubicBezTo>
                  <a:cubicBezTo>
                    <a:pt x="22527" y="16740"/>
                    <a:pt x="22587" y="17240"/>
                    <a:pt x="22456" y="17562"/>
                  </a:cubicBezTo>
                  <a:cubicBezTo>
                    <a:pt x="22098" y="18371"/>
                    <a:pt x="21622" y="19145"/>
                    <a:pt x="21146" y="20014"/>
                  </a:cubicBezTo>
                  <a:cubicBezTo>
                    <a:pt x="17300" y="13918"/>
                    <a:pt x="13526" y="7942"/>
                    <a:pt x="9621" y="1750"/>
                  </a:cubicBezTo>
                  <a:close/>
                  <a:moveTo>
                    <a:pt x="8323" y="2441"/>
                  </a:moveTo>
                  <a:cubicBezTo>
                    <a:pt x="12323" y="8608"/>
                    <a:pt x="16264" y="14716"/>
                    <a:pt x="20289" y="20919"/>
                  </a:cubicBezTo>
                  <a:cubicBezTo>
                    <a:pt x="19681" y="21396"/>
                    <a:pt x="19146" y="21824"/>
                    <a:pt x="18443" y="22384"/>
                  </a:cubicBezTo>
                  <a:cubicBezTo>
                    <a:pt x="14205" y="16252"/>
                    <a:pt x="10037" y="10239"/>
                    <a:pt x="5811" y="4120"/>
                  </a:cubicBezTo>
                  <a:cubicBezTo>
                    <a:pt x="6668" y="3536"/>
                    <a:pt x="7442" y="3036"/>
                    <a:pt x="8323" y="2441"/>
                  </a:cubicBezTo>
                  <a:close/>
                  <a:moveTo>
                    <a:pt x="1679" y="12097"/>
                  </a:moveTo>
                  <a:cubicBezTo>
                    <a:pt x="4358" y="15954"/>
                    <a:pt x="6954" y="19669"/>
                    <a:pt x="9597" y="23467"/>
                  </a:cubicBezTo>
                  <a:cubicBezTo>
                    <a:pt x="5584" y="22777"/>
                    <a:pt x="1203" y="16693"/>
                    <a:pt x="1679" y="12097"/>
                  </a:cubicBezTo>
                  <a:close/>
                  <a:moveTo>
                    <a:pt x="4811" y="5132"/>
                  </a:moveTo>
                  <a:cubicBezTo>
                    <a:pt x="9037" y="11049"/>
                    <a:pt x="13228" y="16943"/>
                    <a:pt x="17443" y="22836"/>
                  </a:cubicBezTo>
                  <a:cubicBezTo>
                    <a:pt x="17431" y="22848"/>
                    <a:pt x="17384" y="22896"/>
                    <a:pt x="17336" y="22920"/>
                  </a:cubicBezTo>
                  <a:cubicBezTo>
                    <a:pt x="16397" y="23394"/>
                    <a:pt x="15858" y="23665"/>
                    <a:pt x="15435" y="23665"/>
                  </a:cubicBezTo>
                  <a:cubicBezTo>
                    <a:pt x="14881" y="23665"/>
                    <a:pt x="14525" y="23201"/>
                    <a:pt x="13728" y="22122"/>
                  </a:cubicBezTo>
                  <a:cubicBezTo>
                    <a:pt x="10252" y="17455"/>
                    <a:pt x="6847" y="12740"/>
                    <a:pt x="3382" y="8049"/>
                  </a:cubicBezTo>
                  <a:cubicBezTo>
                    <a:pt x="3013" y="7561"/>
                    <a:pt x="2989" y="7203"/>
                    <a:pt x="3370" y="6763"/>
                  </a:cubicBezTo>
                  <a:cubicBezTo>
                    <a:pt x="3751" y="6322"/>
                    <a:pt x="4108" y="5858"/>
                    <a:pt x="4477" y="5417"/>
                  </a:cubicBezTo>
                  <a:cubicBezTo>
                    <a:pt x="4596" y="5263"/>
                    <a:pt x="4763" y="5155"/>
                    <a:pt x="4811" y="5132"/>
                  </a:cubicBezTo>
                  <a:close/>
                  <a:moveTo>
                    <a:pt x="2132" y="9239"/>
                  </a:moveTo>
                  <a:lnTo>
                    <a:pt x="2132" y="9239"/>
                  </a:lnTo>
                  <a:cubicBezTo>
                    <a:pt x="6001" y="14133"/>
                    <a:pt x="9883" y="19050"/>
                    <a:pt x="13752" y="23932"/>
                  </a:cubicBezTo>
                  <a:cubicBezTo>
                    <a:pt x="13490" y="23932"/>
                    <a:pt x="13212" y="23933"/>
                    <a:pt x="12924" y="23933"/>
                  </a:cubicBezTo>
                  <a:cubicBezTo>
                    <a:pt x="12347" y="23933"/>
                    <a:pt x="11728" y="23928"/>
                    <a:pt x="11109" y="23896"/>
                  </a:cubicBezTo>
                  <a:cubicBezTo>
                    <a:pt x="10930" y="23884"/>
                    <a:pt x="10704" y="23622"/>
                    <a:pt x="10573" y="23432"/>
                  </a:cubicBezTo>
                  <a:cubicBezTo>
                    <a:pt x="7835" y="19455"/>
                    <a:pt x="5108" y="15466"/>
                    <a:pt x="2370" y="11513"/>
                  </a:cubicBezTo>
                  <a:cubicBezTo>
                    <a:pt x="1834" y="10751"/>
                    <a:pt x="1703" y="10001"/>
                    <a:pt x="2132" y="9239"/>
                  </a:cubicBezTo>
                  <a:close/>
                  <a:moveTo>
                    <a:pt x="10954" y="0"/>
                  </a:moveTo>
                  <a:cubicBezTo>
                    <a:pt x="10121" y="357"/>
                    <a:pt x="9299" y="750"/>
                    <a:pt x="8454" y="1084"/>
                  </a:cubicBezTo>
                  <a:cubicBezTo>
                    <a:pt x="4049" y="2750"/>
                    <a:pt x="1393" y="5917"/>
                    <a:pt x="203" y="10418"/>
                  </a:cubicBezTo>
                  <a:cubicBezTo>
                    <a:pt x="155" y="10668"/>
                    <a:pt x="72" y="10906"/>
                    <a:pt x="0" y="11156"/>
                  </a:cubicBezTo>
                  <a:lnTo>
                    <a:pt x="0" y="13895"/>
                  </a:lnTo>
                  <a:cubicBezTo>
                    <a:pt x="489" y="16169"/>
                    <a:pt x="1310" y="18312"/>
                    <a:pt x="2608" y="20264"/>
                  </a:cubicBezTo>
                  <a:cubicBezTo>
                    <a:pt x="4632" y="23312"/>
                    <a:pt x="7275" y="25396"/>
                    <a:pt x="11002" y="25896"/>
                  </a:cubicBezTo>
                  <a:cubicBezTo>
                    <a:pt x="11121" y="25908"/>
                    <a:pt x="11240" y="25991"/>
                    <a:pt x="11359" y="26039"/>
                  </a:cubicBezTo>
                  <a:lnTo>
                    <a:pt x="14288" y="26039"/>
                  </a:lnTo>
                  <a:cubicBezTo>
                    <a:pt x="14443" y="25979"/>
                    <a:pt x="14586" y="25896"/>
                    <a:pt x="14740" y="25860"/>
                  </a:cubicBezTo>
                  <a:cubicBezTo>
                    <a:pt x="21146" y="24717"/>
                    <a:pt x="25218" y="20014"/>
                    <a:pt x="25551" y="13299"/>
                  </a:cubicBezTo>
                  <a:cubicBezTo>
                    <a:pt x="25837" y="7525"/>
                    <a:pt x="21860" y="2179"/>
                    <a:pt x="16050" y="512"/>
                  </a:cubicBezTo>
                  <a:cubicBezTo>
                    <a:pt x="15383" y="322"/>
                    <a:pt x="14740" y="179"/>
                    <a:pt x="1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630280" y="4484593"/>
              <a:ext cx="363645" cy="365146"/>
            </a:xfrm>
            <a:custGeom>
              <a:rect b="b" l="l" r="r" t="t"/>
              <a:pathLst>
                <a:path extrusionOk="0" h="26040" w="25933">
                  <a:moveTo>
                    <a:pt x="12093" y="1873"/>
                  </a:moveTo>
                  <a:cubicBezTo>
                    <a:pt x="14509" y="1873"/>
                    <a:pt x="17098" y="2751"/>
                    <a:pt x="19479" y="4466"/>
                  </a:cubicBezTo>
                  <a:cubicBezTo>
                    <a:pt x="19170" y="4406"/>
                    <a:pt x="18991" y="4382"/>
                    <a:pt x="18848" y="4311"/>
                  </a:cubicBezTo>
                  <a:cubicBezTo>
                    <a:pt x="18141" y="4004"/>
                    <a:pt x="17449" y="3838"/>
                    <a:pt x="16766" y="3838"/>
                  </a:cubicBezTo>
                  <a:cubicBezTo>
                    <a:pt x="15964" y="3838"/>
                    <a:pt x="15174" y="4066"/>
                    <a:pt x="14383" y="4561"/>
                  </a:cubicBezTo>
                  <a:cubicBezTo>
                    <a:pt x="14193" y="4684"/>
                    <a:pt x="13919" y="4739"/>
                    <a:pt x="13635" y="4739"/>
                  </a:cubicBezTo>
                  <a:cubicBezTo>
                    <a:pt x="13314" y="4739"/>
                    <a:pt x="12980" y="4669"/>
                    <a:pt x="12740" y="4549"/>
                  </a:cubicBezTo>
                  <a:cubicBezTo>
                    <a:pt x="12005" y="4168"/>
                    <a:pt x="11295" y="3992"/>
                    <a:pt x="10598" y="3992"/>
                  </a:cubicBezTo>
                  <a:cubicBezTo>
                    <a:pt x="9726" y="3992"/>
                    <a:pt x="8873" y="4267"/>
                    <a:pt x="8013" y="4763"/>
                  </a:cubicBezTo>
                  <a:cubicBezTo>
                    <a:pt x="7249" y="5208"/>
                    <a:pt x="6477" y="5692"/>
                    <a:pt x="5557" y="5692"/>
                  </a:cubicBezTo>
                  <a:cubicBezTo>
                    <a:pt x="5344" y="5692"/>
                    <a:pt x="5124" y="5667"/>
                    <a:pt x="4894" y="5609"/>
                  </a:cubicBezTo>
                  <a:cubicBezTo>
                    <a:pt x="6634" y="3095"/>
                    <a:pt x="9243" y="1873"/>
                    <a:pt x="12093" y="1873"/>
                  </a:cubicBezTo>
                  <a:close/>
                  <a:moveTo>
                    <a:pt x="16945" y="5040"/>
                  </a:moveTo>
                  <a:cubicBezTo>
                    <a:pt x="17618" y="5040"/>
                    <a:pt x="18295" y="5206"/>
                    <a:pt x="18991" y="5549"/>
                  </a:cubicBezTo>
                  <a:cubicBezTo>
                    <a:pt x="19229" y="5668"/>
                    <a:pt x="19491" y="5692"/>
                    <a:pt x="19753" y="5740"/>
                  </a:cubicBezTo>
                  <a:cubicBezTo>
                    <a:pt x="21503" y="6061"/>
                    <a:pt x="21872" y="6359"/>
                    <a:pt x="22611" y="8073"/>
                  </a:cubicBezTo>
                  <a:cubicBezTo>
                    <a:pt x="22102" y="8560"/>
                    <a:pt x="21603" y="8804"/>
                    <a:pt x="21076" y="8804"/>
                  </a:cubicBezTo>
                  <a:cubicBezTo>
                    <a:pt x="20751" y="8804"/>
                    <a:pt x="20416" y="8712"/>
                    <a:pt x="20063" y="8526"/>
                  </a:cubicBezTo>
                  <a:cubicBezTo>
                    <a:pt x="19836" y="8407"/>
                    <a:pt x="19634" y="8240"/>
                    <a:pt x="19420" y="8085"/>
                  </a:cubicBezTo>
                  <a:cubicBezTo>
                    <a:pt x="18644" y="7538"/>
                    <a:pt x="17994" y="7261"/>
                    <a:pt x="17361" y="7261"/>
                  </a:cubicBezTo>
                  <a:cubicBezTo>
                    <a:pt x="16673" y="7261"/>
                    <a:pt x="16004" y="7588"/>
                    <a:pt x="15217" y="8252"/>
                  </a:cubicBezTo>
                  <a:cubicBezTo>
                    <a:pt x="14365" y="8970"/>
                    <a:pt x="13921" y="9324"/>
                    <a:pt x="13461" y="9324"/>
                  </a:cubicBezTo>
                  <a:cubicBezTo>
                    <a:pt x="13021" y="9324"/>
                    <a:pt x="12567" y="8999"/>
                    <a:pt x="11728" y="8359"/>
                  </a:cubicBezTo>
                  <a:cubicBezTo>
                    <a:pt x="11218" y="7967"/>
                    <a:pt x="10691" y="7809"/>
                    <a:pt x="10156" y="7809"/>
                  </a:cubicBezTo>
                  <a:cubicBezTo>
                    <a:pt x="9668" y="7809"/>
                    <a:pt x="9174" y="7940"/>
                    <a:pt x="8680" y="8145"/>
                  </a:cubicBezTo>
                  <a:cubicBezTo>
                    <a:pt x="7680" y="8549"/>
                    <a:pt x="6728" y="9038"/>
                    <a:pt x="5727" y="9442"/>
                  </a:cubicBezTo>
                  <a:cubicBezTo>
                    <a:pt x="5325" y="9607"/>
                    <a:pt x="4920" y="9704"/>
                    <a:pt x="4518" y="9704"/>
                  </a:cubicBezTo>
                  <a:cubicBezTo>
                    <a:pt x="4074" y="9704"/>
                    <a:pt x="3634" y="9586"/>
                    <a:pt x="3203" y="9311"/>
                  </a:cubicBezTo>
                  <a:cubicBezTo>
                    <a:pt x="2739" y="9026"/>
                    <a:pt x="2560" y="8704"/>
                    <a:pt x="2894" y="8192"/>
                  </a:cubicBezTo>
                  <a:cubicBezTo>
                    <a:pt x="3322" y="7526"/>
                    <a:pt x="3739" y="6811"/>
                    <a:pt x="4203" y="6037"/>
                  </a:cubicBezTo>
                  <a:cubicBezTo>
                    <a:pt x="4768" y="6266"/>
                    <a:pt x="5305" y="6364"/>
                    <a:pt x="5823" y="6364"/>
                  </a:cubicBezTo>
                  <a:cubicBezTo>
                    <a:pt x="6682" y="6364"/>
                    <a:pt x="7488" y="6093"/>
                    <a:pt x="8275" y="5692"/>
                  </a:cubicBezTo>
                  <a:cubicBezTo>
                    <a:pt x="9000" y="5345"/>
                    <a:pt x="9695" y="5129"/>
                    <a:pt x="10400" y="5129"/>
                  </a:cubicBezTo>
                  <a:cubicBezTo>
                    <a:pt x="11027" y="5129"/>
                    <a:pt x="11663" y="5300"/>
                    <a:pt x="12335" y="5704"/>
                  </a:cubicBezTo>
                  <a:cubicBezTo>
                    <a:pt x="12612" y="5878"/>
                    <a:pt x="13018" y="5961"/>
                    <a:pt x="13429" y="5961"/>
                  </a:cubicBezTo>
                  <a:cubicBezTo>
                    <a:pt x="13831" y="5961"/>
                    <a:pt x="14237" y="5881"/>
                    <a:pt x="14526" y="5728"/>
                  </a:cubicBezTo>
                  <a:cubicBezTo>
                    <a:pt x="15347" y="5275"/>
                    <a:pt x="16144" y="5040"/>
                    <a:pt x="16945" y="5040"/>
                  </a:cubicBezTo>
                  <a:close/>
                  <a:moveTo>
                    <a:pt x="17617" y="8940"/>
                  </a:moveTo>
                  <a:cubicBezTo>
                    <a:pt x="18386" y="8940"/>
                    <a:pt x="19183" y="9182"/>
                    <a:pt x="20051" y="9669"/>
                  </a:cubicBezTo>
                  <a:cubicBezTo>
                    <a:pt x="20343" y="9837"/>
                    <a:pt x="20701" y="9890"/>
                    <a:pt x="21098" y="9890"/>
                  </a:cubicBezTo>
                  <a:cubicBezTo>
                    <a:pt x="21768" y="9890"/>
                    <a:pt x="22552" y="9740"/>
                    <a:pt x="23337" y="9740"/>
                  </a:cubicBezTo>
                  <a:cubicBezTo>
                    <a:pt x="23456" y="10300"/>
                    <a:pt x="23634" y="10978"/>
                    <a:pt x="23694" y="11705"/>
                  </a:cubicBezTo>
                  <a:cubicBezTo>
                    <a:pt x="23833" y="12689"/>
                    <a:pt x="23242" y="13399"/>
                    <a:pt x="22378" y="13399"/>
                  </a:cubicBezTo>
                  <a:cubicBezTo>
                    <a:pt x="22207" y="13399"/>
                    <a:pt x="22025" y="13371"/>
                    <a:pt x="21837" y="13312"/>
                  </a:cubicBezTo>
                  <a:cubicBezTo>
                    <a:pt x="21194" y="13110"/>
                    <a:pt x="20586" y="12752"/>
                    <a:pt x="20039" y="12359"/>
                  </a:cubicBezTo>
                  <a:cubicBezTo>
                    <a:pt x="19319" y="11858"/>
                    <a:pt x="18614" y="11614"/>
                    <a:pt x="17913" y="11614"/>
                  </a:cubicBezTo>
                  <a:cubicBezTo>
                    <a:pt x="17200" y="11614"/>
                    <a:pt x="16491" y="11867"/>
                    <a:pt x="15776" y="12359"/>
                  </a:cubicBezTo>
                  <a:cubicBezTo>
                    <a:pt x="15514" y="12562"/>
                    <a:pt x="15229" y="12717"/>
                    <a:pt x="14955" y="12895"/>
                  </a:cubicBezTo>
                  <a:cubicBezTo>
                    <a:pt x="14485" y="13198"/>
                    <a:pt x="14002" y="13363"/>
                    <a:pt x="13523" y="13363"/>
                  </a:cubicBezTo>
                  <a:cubicBezTo>
                    <a:pt x="13079" y="13363"/>
                    <a:pt x="12640" y="13222"/>
                    <a:pt x="12216" y="12919"/>
                  </a:cubicBezTo>
                  <a:cubicBezTo>
                    <a:pt x="11247" y="12203"/>
                    <a:pt x="10281" y="11864"/>
                    <a:pt x="9307" y="11864"/>
                  </a:cubicBezTo>
                  <a:cubicBezTo>
                    <a:pt x="8355" y="11864"/>
                    <a:pt x="7395" y="12188"/>
                    <a:pt x="6418" y="12800"/>
                  </a:cubicBezTo>
                  <a:cubicBezTo>
                    <a:pt x="5738" y="13225"/>
                    <a:pt x="5022" y="13445"/>
                    <a:pt x="4298" y="13445"/>
                  </a:cubicBezTo>
                  <a:cubicBezTo>
                    <a:pt x="3704" y="13445"/>
                    <a:pt x="3103" y="13297"/>
                    <a:pt x="2513" y="12990"/>
                  </a:cubicBezTo>
                  <a:cubicBezTo>
                    <a:pt x="2239" y="12836"/>
                    <a:pt x="1941" y="12383"/>
                    <a:pt x="1941" y="12062"/>
                  </a:cubicBezTo>
                  <a:cubicBezTo>
                    <a:pt x="1941" y="11336"/>
                    <a:pt x="2120" y="10597"/>
                    <a:pt x="2239" y="9716"/>
                  </a:cubicBezTo>
                  <a:cubicBezTo>
                    <a:pt x="3151" y="10311"/>
                    <a:pt x="4032" y="10557"/>
                    <a:pt x="4892" y="10557"/>
                  </a:cubicBezTo>
                  <a:cubicBezTo>
                    <a:pt x="6030" y="10557"/>
                    <a:pt x="7131" y="10126"/>
                    <a:pt x="8216" y="9502"/>
                  </a:cubicBezTo>
                  <a:cubicBezTo>
                    <a:pt x="8808" y="9165"/>
                    <a:pt x="9378" y="8970"/>
                    <a:pt x="9930" y="8970"/>
                  </a:cubicBezTo>
                  <a:cubicBezTo>
                    <a:pt x="10588" y="8970"/>
                    <a:pt x="11220" y="9247"/>
                    <a:pt x="11835" y="9895"/>
                  </a:cubicBezTo>
                  <a:cubicBezTo>
                    <a:pt x="12302" y="10374"/>
                    <a:pt x="12839" y="10593"/>
                    <a:pt x="13374" y="10593"/>
                  </a:cubicBezTo>
                  <a:cubicBezTo>
                    <a:pt x="13863" y="10593"/>
                    <a:pt x="14350" y="10409"/>
                    <a:pt x="14776" y="10073"/>
                  </a:cubicBezTo>
                  <a:cubicBezTo>
                    <a:pt x="15736" y="9319"/>
                    <a:pt x="16655" y="8940"/>
                    <a:pt x="17617" y="8940"/>
                  </a:cubicBezTo>
                  <a:close/>
                  <a:moveTo>
                    <a:pt x="18198" y="12691"/>
                  </a:moveTo>
                  <a:cubicBezTo>
                    <a:pt x="18709" y="12691"/>
                    <a:pt x="19230" y="12829"/>
                    <a:pt x="19765" y="13110"/>
                  </a:cubicBezTo>
                  <a:cubicBezTo>
                    <a:pt x="20122" y="13300"/>
                    <a:pt x="20467" y="13514"/>
                    <a:pt x="20837" y="13598"/>
                  </a:cubicBezTo>
                  <a:cubicBezTo>
                    <a:pt x="21741" y="13824"/>
                    <a:pt x="22670" y="14003"/>
                    <a:pt x="23742" y="14241"/>
                  </a:cubicBezTo>
                  <a:cubicBezTo>
                    <a:pt x="23694" y="14550"/>
                    <a:pt x="23623" y="15062"/>
                    <a:pt x="23515" y="15550"/>
                  </a:cubicBezTo>
                  <a:cubicBezTo>
                    <a:pt x="23341" y="16286"/>
                    <a:pt x="22981" y="16660"/>
                    <a:pt x="22387" y="16660"/>
                  </a:cubicBezTo>
                  <a:cubicBezTo>
                    <a:pt x="22213" y="16660"/>
                    <a:pt x="22018" y="16627"/>
                    <a:pt x="21801" y="16562"/>
                  </a:cubicBezTo>
                  <a:cubicBezTo>
                    <a:pt x="21289" y="16408"/>
                    <a:pt x="20777" y="16146"/>
                    <a:pt x="20289" y="15908"/>
                  </a:cubicBezTo>
                  <a:cubicBezTo>
                    <a:pt x="19652" y="15601"/>
                    <a:pt x="19018" y="15443"/>
                    <a:pt x="18385" y="15443"/>
                  </a:cubicBezTo>
                  <a:cubicBezTo>
                    <a:pt x="17765" y="15443"/>
                    <a:pt x="17146" y="15595"/>
                    <a:pt x="16526" y="15908"/>
                  </a:cubicBezTo>
                  <a:cubicBezTo>
                    <a:pt x="16074" y="16134"/>
                    <a:pt x="15645" y="16336"/>
                    <a:pt x="15193" y="16550"/>
                  </a:cubicBezTo>
                  <a:cubicBezTo>
                    <a:pt x="14793" y="16740"/>
                    <a:pt x="14399" y="16838"/>
                    <a:pt x="14013" y="16838"/>
                  </a:cubicBezTo>
                  <a:cubicBezTo>
                    <a:pt x="13526" y="16838"/>
                    <a:pt x="13055" y="16680"/>
                    <a:pt x="12609" y="16348"/>
                  </a:cubicBezTo>
                  <a:cubicBezTo>
                    <a:pt x="11901" y="15828"/>
                    <a:pt x="11174" y="15620"/>
                    <a:pt x="10428" y="15620"/>
                  </a:cubicBezTo>
                  <a:cubicBezTo>
                    <a:pt x="9808" y="15620"/>
                    <a:pt x="9174" y="15764"/>
                    <a:pt x="8525" y="15991"/>
                  </a:cubicBezTo>
                  <a:cubicBezTo>
                    <a:pt x="7573" y="16336"/>
                    <a:pt x="6620" y="16789"/>
                    <a:pt x="5644" y="16848"/>
                  </a:cubicBezTo>
                  <a:cubicBezTo>
                    <a:pt x="5372" y="16866"/>
                    <a:pt x="5122" y="16876"/>
                    <a:pt x="4892" y="16876"/>
                  </a:cubicBezTo>
                  <a:cubicBezTo>
                    <a:pt x="2719" y="16876"/>
                    <a:pt x="2301" y="16031"/>
                    <a:pt x="2096" y="13717"/>
                  </a:cubicBezTo>
                  <a:lnTo>
                    <a:pt x="2096" y="13717"/>
                  </a:lnTo>
                  <a:cubicBezTo>
                    <a:pt x="2263" y="13764"/>
                    <a:pt x="2394" y="13776"/>
                    <a:pt x="2537" y="13836"/>
                  </a:cubicBezTo>
                  <a:cubicBezTo>
                    <a:pt x="3245" y="14128"/>
                    <a:pt x="3945" y="14278"/>
                    <a:pt x="4633" y="14278"/>
                  </a:cubicBezTo>
                  <a:cubicBezTo>
                    <a:pt x="5516" y="14278"/>
                    <a:pt x="6379" y="14030"/>
                    <a:pt x="7216" y="13514"/>
                  </a:cubicBezTo>
                  <a:cubicBezTo>
                    <a:pt x="7978" y="13040"/>
                    <a:pt x="8708" y="12783"/>
                    <a:pt x="9422" y="12783"/>
                  </a:cubicBezTo>
                  <a:cubicBezTo>
                    <a:pt x="10214" y="12783"/>
                    <a:pt x="10988" y="13099"/>
                    <a:pt x="11764" y="13788"/>
                  </a:cubicBezTo>
                  <a:cubicBezTo>
                    <a:pt x="12348" y="14306"/>
                    <a:pt x="12967" y="14549"/>
                    <a:pt x="13600" y="14549"/>
                  </a:cubicBezTo>
                  <a:cubicBezTo>
                    <a:pt x="14206" y="14549"/>
                    <a:pt x="14826" y="14326"/>
                    <a:pt x="15443" y="13907"/>
                  </a:cubicBezTo>
                  <a:cubicBezTo>
                    <a:pt x="15717" y="13729"/>
                    <a:pt x="16003" y="13574"/>
                    <a:pt x="16265" y="13371"/>
                  </a:cubicBezTo>
                  <a:cubicBezTo>
                    <a:pt x="16896" y="12922"/>
                    <a:pt x="17538" y="12691"/>
                    <a:pt x="18198" y="12691"/>
                  </a:cubicBezTo>
                  <a:close/>
                  <a:moveTo>
                    <a:pt x="18504" y="16530"/>
                  </a:moveTo>
                  <a:cubicBezTo>
                    <a:pt x="19378" y="16530"/>
                    <a:pt x="20262" y="16782"/>
                    <a:pt x="21158" y="17289"/>
                  </a:cubicBezTo>
                  <a:cubicBezTo>
                    <a:pt x="21599" y="17527"/>
                    <a:pt x="22146" y="17562"/>
                    <a:pt x="22801" y="17717"/>
                  </a:cubicBezTo>
                  <a:cubicBezTo>
                    <a:pt x="22444" y="18348"/>
                    <a:pt x="22122" y="19003"/>
                    <a:pt x="21682" y="19587"/>
                  </a:cubicBezTo>
                  <a:cubicBezTo>
                    <a:pt x="21592" y="19722"/>
                    <a:pt x="21317" y="19803"/>
                    <a:pt x="21075" y="19803"/>
                  </a:cubicBezTo>
                  <a:cubicBezTo>
                    <a:pt x="20998" y="19803"/>
                    <a:pt x="20924" y="19794"/>
                    <a:pt x="20860" y="19777"/>
                  </a:cubicBezTo>
                  <a:cubicBezTo>
                    <a:pt x="20122" y="19563"/>
                    <a:pt x="19396" y="19265"/>
                    <a:pt x="18658" y="19003"/>
                  </a:cubicBezTo>
                  <a:cubicBezTo>
                    <a:pt x="18183" y="18833"/>
                    <a:pt x="17718" y="18740"/>
                    <a:pt x="17270" y="18740"/>
                  </a:cubicBezTo>
                  <a:cubicBezTo>
                    <a:pt x="16525" y="18740"/>
                    <a:pt x="15824" y="18995"/>
                    <a:pt x="15193" y="19575"/>
                  </a:cubicBezTo>
                  <a:cubicBezTo>
                    <a:pt x="14628" y="20107"/>
                    <a:pt x="14056" y="20370"/>
                    <a:pt x="13464" y="20370"/>
                  </a:cubicBezTo>
                  <a:cubicBezTo>
                    <a:pt x="12969" y="20370"/>
                    <a:pt x="12461" y="20187"/>
                    <a:pt x="11931" y="19825"/>
                  </a:cubicBezTo>
                  <a:cubicBezTo>
                    <a:pt x="11225" y="19320"/>
                    <a:pt x="10491" y="19080"/>
                    <a:pt x="9731" y="19080"/>
                  </a:cubicBezTo>
                  <a:cubicBezTo>
                    <a:pt x="9184" y="19080"/>
                    <a:pt x="8623" y="19204"/>
                    <a:pt x="8049" y="19444"/>
                  </a:cubicBezTo>
                  <a:cubicBezTo>
                    <a:pt x="7871" y="19527"/>
                    <a:pt x="7680" y="19563"/>
                    <a:pt x="7502" y="19634"/>
                  </a:cubicBezTo>
                  <a:cubicBezTo>
                    <a:pt x="6935" y="19842"/>
                    <a:pt x="6428" y="20001"/>
                    <a:pt x="5950" y="20001"/>
                  </a:cubicBezTo>
                  <a:cubicBezTo>
                    <a:pt x="5063" y="20001"/>
                    <a:pt x="4276" y="19453"/>
                    <a:pt x="3394" y="17658"/>
                  </a:cubicBezTo>
                  <a:lnTo>
                    <a:pt x="3394" y="17658"/>
                  </a:lnTo>
                  <a:cubicBezTo>
                    <a:pt x="4103" y="17900"/>
                    <a:pt x="4774" y="18006"/>
                    <a:pt x="5419" y="18006"/>
                  </a:cubicBezTo>
                  <a:cubicBezTo>
                    <a:pt x="6647" y="18006"/>
                    <a:pt x="7778" y="17620"/>
                    <a:pt x="8895" y="17051"/>
                  </a:cubicBezTo>
                  <a:cubicBezTo>
                    <a:pt x="9384" y="16808"/>
                    <a:pt x="9869" y="16678"/>
                    <a:pt x="10345" y="16678"/>
                  </a:cubicBezTo>
                  <a:cubicBezTo>
                    <a:pt x="10970" y="16678"/>
                    <a:pt x="11581" y="16903"/>
                    <a:pt x="12169" y="17396"/>
                  </a:cubicBezTo>
                  <a:cubicBezTo>
                    <a:pt x="12653" y="17806"/>
                    <a:pt x="13198" y="17992"/>
                    <a:pt x="13775" y="17992"/>
                  </a:cubicBezTo>
                  <a:cubicBezTo>
                    <a:pt x="14119" y="17992"/>
                    <a:pt x="14475" y="17925"/>
                    <a:pt x="14836" y="17801"/>
                  </a:cubicBezTo>
                  <a:cubicBezTo>
                    <a:pt x="15074" y="17705"/>
                    <a:pt x="15348" y="17634"/>
                    <a:pt x="15550" y="17503"/>
                  </a:cubicBezTo>
                  <a:cubicBezTo>
                    <a:pt x="16526" y="16856"/>
                    <a:pt x="17509" y="16530"/>
                    <a:pt x="18504" y="16530"/>
                  </a:cubicBezTo>
                  <a:close/>
                  <a:moveTo>
                    <a:pt x="17263" y="19738"/>
                  </a:moveTo>
                  <a:cubicBezTo>
                    <a:pt x="17644" y="19738"/>
                    <a:pt x="18038" y="19833"/>
                    <a:pt x="18443" y="20003"/>
                  </a:cubicBezTo>
                  <a:cubicBezTo>
                    <a:pt x="19098" y="20277"/>
                    <a:pt x="19753" y="20563"/>
                    <a:pt x="20479" y="20872"/>
                  </a:cubicBezTo>
                  <a:cubicBezTo>
                    <a:pt x="18929" y="22721"/>
                    <a:pt x="15910" y="24032"/>
                    <a:pt x="12830" y="24032"/>
                  </a:cubicBezTo>
                  <a:cubicBezTo>
                    <a:pt x="10376" y="24032"/>
                    <a:pt x="7882" y="23200"/>
                    <a:pt x="6061" y="21146"/>
                  </a:cubicBezTo>
                  <a:cubicBezTo>
                    <a:pt x="7097" y="20801"/>
                    <a:pt x="8144" y="20468"/>
                    <a:pt x="9180" y="20134"/>
                  </a:cubicBezTo>
                  <a:cubicBezTo>
                    <a:pt x="9449" y="20047"/>
                    <a:pt x="9711" y="20007"/>
                    <a:pt x="9965" y="20007"/>
                  </a:cubicBezTo>
                  <a:cubicBezTo>
                    <a:pt x="10578" y="20007"/>
                    <a:pt x="11147" y="20240"/>
                    <a:pt x="11669" y="20610"/>
                  </a:cubicBezTo>
                  <a:cubicBezTo>
                    <a:pt x="12341" y="21087"/>
                    <a:pt x="12989" y="21331"/>
                    <a:pt x="13622" y="21331"/>
                  </a:cubicBezTo>
                  <a:cubicBezTo>
                    <a:pt x="14335" y="21331"/>
                    <a:pt x="15029" y="21021"/>
                    <a:pt x="15717" y="20384"/>
                  </a:cubicBezTo>
                  <a:cubicBezTo>
                    <a:pt x="16195" y="19934"/>
                    <a:pt x="16714" y="19738"/>
                    <a:pt x="17263" y="19738"/>
                  </a:cubicBezTo>
                  <a:close/>
                  <a:moveTo>
                    <a:pt x="11442" y="1"/>
                  </a:moveTo>
                  <a:cubicBezTo>
                    <a:pt x="10728" y="322"/>
                    <a:pt x="10038" y="751"/>
                    <a:pt x="9287" y="953"/>
                  </a:cubicBezTo>
                  <a:cubicBezTo>
                    <a:pt x="4942" y="2108"/>
                    <a:pt x="941" y="6692"/>
                    <a:pt x="477" y="11193"/>
                  </a:cubicBezTo>
                  <a:cubicBezTo>
                    <a:pt x="1" y="15872"/>
                    <a:pt x="2013" y="19598"/>
                    <a:pt x="5108" y="22861"/>
                  </a:cubicBezTo>
                  <a:cubicBezTo>
                    <a:pt x="6668" y="24504"/>
                    <a:pt x="8680" y="25421"/>
                    <a:pt x="10907" y="25837"/>
                  </a:cubicBezTo>
                  <a:cubicBezTo>
                    <a:pt x="11145" y="25873"/>
                    <a:pt x="11407" y="25968"/>
                    <a:pt x="11645" y="26040"/>
                  </a:cubicBezTo>
                  <a:cubicBezTo>
                    <a:pt x="12621" y="26040"/>
                    <a:pt x="13586" y="26040"/>
                    <a:pt x="14574" y="26028"/>
                  </a:cubicBezTo>
                  <a:cubicBezTo>
                    <a:pt x="15610" y="25742"/>
                    <a:pt x="16669" y="25563"/>
                    <a:pt x="17669" y="25182"/>
                  </a:cubicBezTo>
                  <a:cubicBezTo>
                    <a:pt x="22253" y="23420"/>
                    <a:pt x="24813" y="19968"/>
                    <a:pt x="25718" y="15205"/>
                  </a:cubicBezTo>
                  <a:cubicBezTo>
                    <a:pt x="25766" y="14955"/>
                    <a:pt x="25849" y="14717"/>
                    <a:pt x="25932" y="14479"/>
                  </a:cubicBezTo>
                  <a:lnTo>
                    <a:pt x="25932" y="11347"/>
                  </a:lnTo>
                  <a:cubicBezTo>
                    <a:pt x="25766" y="10681"/>
                    <a:pt x="25647" y="10014"/>
                    <a:pt x="25432" y="9371"/>
                  </a:cubicBezTo>
                  <a:cubicBezTo>
                    <a:pt x="23801" y="4299"/>
                    <a:pt x="20289" y="1334"/>
                    <a:pt x="15122" y="203"/>
                  </a:cubicBezTo>
                  <a:cubicBezTo>
                    <a:pt x="14871" y="144"/>
                    <a:pt x="14621" y="72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7145048" y="4484639"/>
              <a:ext cx="387680" cy="364978"/>
              <a:chOff x="3781125" y="2596275"/>
              <a:chExt cx="691175" cy="650700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3781125" y="2596275"/>
                <a:ext cx="691175" cy="650700"/>
              </a:xfrm>
              <a:custGeom>
                <a:rect b="b" l="l" r="r" t="t"/>
                <a:pathLst>
                  <a:path extrusionOk="0" h="26028" w="27647">
                    <a:moveTo>
                      <a:pt x="12950" y="1805"/>
                    </a:moveTo>
                    <a:cubicBezTo>
                      <a:pt x="14433" y="1805"/>
                      <a:pt x="15996" y="2174"/>
                      <a:pt x="17419" y="2584"/>
                    </a:cubicBezTo>
                    <a:cubicBezTo>
                      <a:pt x="22181" y="3966"/>
                      <a:pt x="25194" y="8109"/>
                      <a:pt x="25206" y="12895"/>
                    </a:cubicBezTo>
                    <a:cubicBezTo>
                      <a:pt x="25216" y="19249"/>
                      <a:pt x="20367" y="24050"/>
                      <a:pt x="14559" y="24050"/>
                    </a:cubicBezTo>
                    <a:cubicBezTo>
                      <a:pt x="13619" y="24050"/>
                      <a:pt x="12654" y="23924"/>
                      <a:pt x="11680" y="23658"/>
                    </a:cubicBezTo>
                    <a:cubicBezTo>
                      <a:pt x="7442" y="22515"/>
                      <a:pt x="5072" y="19313"/>
                      <a:pt x="3786" y="15276"/>
                    </a:cubicBezTo>
                    <a:cubicBezTo>
                      <a:pt x="2703" y="11847"/>
                      <a:pt x="3489" y="8716"/>
                      <a:pt x="5775" y="5954"/>
                    </a:cubicBezTo>
                    <a:cubicBezTo>
                      <a:pt x="7334" y="4049"/>
                      <a:pt x="9251" y="2346"/>
                      <a:pt x="11621" y="1918"/>
                    </a:cubicBezTo>
                    <a:cubicBezTo>
                      <a:pt x="12052" y="1840"/>
                      <a:pt x="12497" y="1805"/>
                      <a:pt x="12950" y="1805"/>
                    </a:cubicBezTo>
                    <a:close/>
                    <a:moveTo>
                      <a:pt x="12799" y="1"/>
                    </a:moveTo>
                    <a:cubicBezTo>
                      <a:pt x="12299" y="263"/>
                      <a:pt x="11847" y="668"/>
                      <a:pt x="11311" y="787"/>
                    </a:cubicBezTo>
                    <a:cubicBezTo>
                      <a:pt x="4227" y="2406"/>
                      <a:pt x="0" y="10097"/>
                      <a:pt x="2643" y="16860"/>
                    </a:cubicBezTo>
                    <a:cubicBezTo>
                      <a:pt x="4203" y="20860"/>
                      <a:pt x="6668" y="24170"/>
                      <a:pt x="11037" y="25504"/>
                    </a:cubicBezTo>
                    <a:cubicBezTo>
                      <a:pt x="11680" y="25694"/>
                      <a:pt x="12347" y="25861"/>
                      <a:pt x="12990" y="26028"/>
                    </a:cubicBezTo>
                    <a:lnTo>
                      <a:pt x="16109" y="26028"/>
                    </a:lnTo>
                    <a:cubicBezTo>
                      <a:pt x="16264" y="25968"/>
                      <a:pt x="16395" y="25873"/>
                      <a:pt x="16550" y="25849"/>
                    </a:cubicBezTo>
                    <a:cubicBezTo>
                      <a:pt x="22634" y="24742"/>
                      <a:pt x="26920" y="20039"/>
                      <a:pt x="27265" y="14086"/>
                    </a:cubicBezTo>
                    <a:cubicBezTo>
                      <a:pt x="27646" y="7621"/>
                      <a:pt x="24003" y="2334"/>
                      <a:pt x="17895" y="548"/>
                    </a:cubicBezTo>
                    <a:cubicBezTo>
                      <a:pt x="17181" y="334"/>
                      <a:pt x="16455" y="191"/>
                      <a:pt x="15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021625" y="2723825"/>
                <a:ext cx="63125" cy="81800"/>
              </a:xfrm>
              <a:custGeom>
                <a:rect b="b" l="l" r="r" t="t"/>
                <a:pathLst>
                  <a:path extrusionOk="0" h="3272" w="2525">
                    <a:moveTo>
                      <a:pt x="1189" y="0"/>
                    </a:moveTo>
                    <a:cubicBezTo>
                      <a:pt x="814" y="0"/>
                      <a:pt x="309" y="193"/>
                      <a:pt x="167" y="447"/>
                    </a:cubicBezTo>
                    <a:cubicBezTo>
                      <a:pt x="0" y="745"/>
                      <a:pt x="250" y="1304"/>
                      <a:pt x="369" y="1745"/>
                    </a:cubicBezTo>
                    <a:cubicBezTo>
                      <a:pt x="453" y="2007"/>
                      <a:pt x="584" y="2281"/>
                      <a:pt x="762" y="2495"/>
                    </a:cubicBezTo>
                    <a:cubicBezTo>
                      <a:pt x="965" y="2781"/>
                      <a:pt x="1215" y="3174"/>
                      <a:pt x="1489" y="3257"/>
                    </a:cubicBezTo>
                    <a:cubicBezTo>
                      <a:pt x="1523" y="3267"/>
                      <a:pt x="1563" y="3272"/>
                      <a:pt x="1605" y="3272"/>
                    </a:cubicBezTo>
                    <a:cubicBezTo>
                      <a:pt x="1868" y="3272"/>
                      <a:pt x="2247" y="3093"/>
                      <a:pt x="2370" y="2888"/>
                    </a:cubicBezTo>
                    <a:cubicBezTo>
                      <a:pt x="2524" y="2662"/>
                      <a:pt x="2429" y="2233"/>
                      <a:pt x="2358" y="1923"/>
                    </a:cubicBezTo>
                    <a:cubicBezTo>
                      <a:pt x="2310" y="1638"/>
                      <a:pt x="2108" y="1400"/>
                      <a:pt x="1965" y="1150"/>
                    </a:cubicBezTo>
                    <a:cubicBezTo>
                      <a:pt x="2072" y="1066"/>
                      <a:pt x="2155" y="995"/>
                      <a:pt x="2263" y="923"/>
                    </a:cubicBezTo>
                    <a:cubicBezTo>
                      <a:pt x="1965" y="590"/>
                      <a:pt x="1715" y="90"/>
                      <a:pt x="1370" y="18"/>
                    </a:cubicBezTo>
                    <a:cubicBezTo>
                      <a:pt x="1315" y="6"/>
                      <a:pt x="1254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098825" y="2833050"/>
                <a:ext cx="57950" cy="60325"/>
              </a:xfrm>
              <a:custGeom>
                <a:rect b="b" l="l" r="r" t="t"/>
                <a:pathLst>
                  <a:path extrusionOk="0" h="2413" w="2318">
                    <a:moveTo>
                      <a:pt x="1033" y="1"/>
                    </a:moveTo>
                    <a:cubicBezTo>
                      <a:pt x="475" y="1"/>
                      <a:pt x="111" y="364"/>
                      <a:pt x="56" y="983"/>
                    </a:cubicBezTo>
                    <a:cubicBezTo>
                      <a:pt x="0" y="1672"/>
                      <a:pt x="514" y="2412"/>
                      <a:pt x="1076" y="2412"/>
                    </a:cubicBezTo>
                    <a:cubicBezTo>
                      <a:pt x="1117" y="2412"/>
                      <a:pt x="1158" y="2408"/>
                      <a:pt x="1199" y="2400"/>
                    </a:cubicBezTo>
                    <a:cubicBezTo>
                      <a:pt x="1651" y="2317"/>
                      <a:pt x="2020" y="1900"/>
                      <a:pt x="2318" y="1698"/>
                    </a:cubicBezTo>
                    <a:cubicBezTo>
                      <a:pt x="2211" y="662"/>
                      <a:pt x="1913" y="79"/>
                      <a:pt x="1163" y="7"/>
                    </a:cubicBezTo>
                    <a:cubicBezTo>
                      <a:pt x="1119" y="3"/>
                      <a:pt x="1075" y="1"/>
                      <a:pt x="1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908225" y="2915375"/>
                <a:ext cx="56575" cy="55375"/>
              </a:xfrm>
              <a:custGeom>
                <a:rect b="b" l="l" r="r" t="t"/>
                <a:pathLst>
                  <a:path extrusionOk="0" h="2215" w="2263">
                    <a:moveTo>
                      <a:pt x="869" y="0"/>
                    </a:moveTo>
                    <a:cubicBezTo>
                      <a:pt x="595" y="405"/>
                      <a:pt x="179" y="786"/>
                      <a:pt x="107" y="1227"/>
                    </a:cubicBezTo>
                    <a:cubicBezTo>
                      <a:pt x="0" y="1893"/>
                      <a:pt x="524" y="2215"/>
                      <a:pt x="1143" y="2215"/>
                    </a:cubicBezTo>
                    <a:cubicBezTo>
                      <a:pt x="1774" y="2203"/>
                      <a:pt x="2262" y="1798"/>
                      <a:pt x="2143" y="1179"/>
                    </a:cubicBezTo>
                    <a:cubicBezTo>
                      <a:pt x="2072" y="762"/>
                      <a:pt x="1607" y="405"/>
                      <a:pt x="1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4234275" y="2978950"/>
                <a:ext cx="53775" cy="55200"/>
              </a:xfrm>
              <a:custGeom>
                <a:rect b="b" l="l" r="r" t="t"/>
                <a:pathLst>
                  <a:path extrusionOk="0" h="2208" w="2151">
                    <a:moveTo>
                      <a:pt x="831" y="0"/>
                    </a:moveTo>
                    <a:cubicBezTo>
                      <a:pt x="326" y="0"/>
                      <a:pt x="0" y="489"/>
                      <a:pt x="162" y="1017"/>
                    </a:cubicBezTo>
                    <a:cubicBezTo>
                      <a:pt x="293" y="1458"/>
                      <a:pt x="746" y="1803"/>
                      <a:pt x="1043" y="2208"/>
                    </a:cubicBezTo>
                    <a:cubicBezTo>
                      <a:pt x="1186" y="2196"/>
                      <a:pt x="1317" y="2196"/>
                      <a:pt x="1472" y="2172"/>
                    </a:cubicBezTo>
                    <a:cubicBezTo>
                      <a:pt x="1698" y="1779"/>
                      <a:pt x="2150" y="1303"/>
                      <a:pt x="2067" y="1005"/>
                    </a:cubicBezTo>
                    <a:cubicBezTo>
                      <a:pt x="1936" y="589"/>
                      <a:pt x="1424" y="100"/>
                      <a:pt x="996" y="17"/>
                    </a:cubicBezTo>
                    <a:cubicBezTo>
                      <a:pt x="939" y="6"/>
                      <a:pt x="884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4166875" y="2769325"/>
                <a:ext cx="60150" cy="44000"/>
              </a:xfrm>
              <a:custGeom>
                <a:rect b="b" l="l" r="r" t="t"/>
                <a:pathLst>
                  <a:path extrusionOk="0" h="1760" w="2406">
                    <a:moveTo>
                      <a:pt x="913" y="0"/>
                    </a:moveTo>
                    <a:cubicBezTo>
                      <a:pt x="399" y="0"/>
                      <a:pt x="0" y="409"/>
                      <a:pt x="143" y="961"/>
                    </a:cubicBezTo>
                    <a:cubicBezTo>
                      <a:pt x="251" y="1306"/>
                      <a:pt x="739" y="1747"/>
                      <a:pt x="1084" y="1758"/>
                    </a:cubicBezTo>
                    <a:cubicBezTo>
                      <a:pt x="1092" y="1759"/>
                      <a:pt x="1101" y="1759"/>
                      <a:pt x="1109" y="1759"/>
                    </a:cubicBezTo>
                    <a:cubicBezTo>
                      <a:pt x="1436" y="1759"/>
                      <a:pt x="1802" y="1307"/>
                      <a:pt x="2406" y="865"/>
                    </a:cubicBezTo>
                    <a:cubicBezTo>
                      <a:pt x="1775" y="437"/>
                      <a:pt x="1429" y="56"/>
                      <a:pt x="1036" y="8"/>
                    </a:cubicBezTo>
                    <a:cubicBezTo>
                      <a:pt x="995" y="3"/>
                      <a:pt x="953" y="0"/>
                      <a:pt x="9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4143475" y="2677100"/>
                <a:ext cx="54975" cy="42275"/>
              </a:xfrm>
              <a:custGeom>
                <a:rect b="b" l="l" r="r" t="t"/>
                <a:pathLst>
                  <a:path extrusionOk="0" h="1691" w="2199">
                    <a:moveTo>
                      <a:pt x="999" y="1"/>
                    </a:moveTo>
                    <a:cubicBezTo>
                      <a:pt x="982" y="1"/>
                      <a:pt x="965" y="3"/>
                      <a:pt x="949" y="6"/>
                    </a:cubicBezTo>
                    <a:cubicBezTo>
                      <a:pt x="603" y="78"/>
                      <a:pt x="163" y="542"/>
                      <a:pt x="91" y="887"/>
                    </a:cubicBezTo>
                    <a:cubicBezTo>
                      <a:pt x="0" y="1392"/>
                      <a:pt x="346" y="1691"/>
                      <a:pt x="779" y="1691"/>
                    </a:cubicBezTo>
                    <a:cubicBezTo>
                      <a:pt x="857" y="1691"/>
                      <a:pt x="938" y="1681"/>
                      <a:pt x="1020" y="1661"/>
                    </a:cubicBezTo>
                    <a:cubicBezTo>
                      <a:pt x="1365" y="1566"/>
                      <a:pt x="1651" y="1209"/>
                      <a:pt x="2199" y="780"/>
                    </a:cubicBezTo>
                    <a:cubicBezTo>
                      <a:pt x="1639" y="422"/>
                      <a:pt x="126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4273725" y="2754025"/>
                <a:ext cx="41700" cy="49750"/>
              </a:xfrm>
              <a:custGeom>
                <a:rect b="b" l="l" r="r" t="t"/>
                <a:pathLst>
                  <a:path extrusionOk="0" h="1990" w="1668">
                    <a:moveTo>
                      <a:pt x="700" y="0"/>
                    </a:moveTo>
                    <a:cubicBezTo>
                      <a:pt x="468" y="0"/>
                      <a:pt x="1" y="507"/>
                      <a:pt x="1" y="775"/>
                    </a:cubicBezTo>
                    <a:cubicBezTo>
                      <a:pt x="1" y="1096"/>
                      <a:pt x="418" y="1406"/>
                      <a:pt x="846" y="1989"/>
                    </a:cubicBezTo>
                    <a:cubicBezTo>
                      <a:pt x="1251" y="1382"/>
                      <a:pt x="1668" y="989"/>
                      <a:pt x="1620" y="715"/>
                    </a:cubicBezTo>
                    <a:cubicBezTo>
                      <a:pt x="1561" y="418"/>
                      <a:pt x="1049" y="37"/>
                      <a:pt x="715" y="1"/>
                    </a:cubicBezTo>
                    <a:cubicBezTo>
                      <a:pt x="710" y="1"/>
                      <a:pt x="70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999300" y="2992450"/>
                <a:ext cx="48250" cy="36200"/>
              </a:xfrm>
              <a:custGeom>
                <a:rect b="b" l="l" r="r" t="t"/>
                <a:pathLst>
                  <a:path extrusionOk="0" h="1448" w="1930">
                    <a:moveTo>
                      <a:pt x="762" y="1"/>
                    </a:moveTo>
                    <a:cubicBezTo>
                      <a:pt x="500" y="1"/>
                      <a:pt x="0" y="442"/>
                      <a:pt x="36" y="620"/>
                    </a:cubicBezTo>
                    <a:cubicBezTo>
                      <a:pt x="84" y="942"/>
                      <a:pt x="417" y="1382"/>
                      <a:pt x="703" y="1442"/>
                    </a:cubicBezTo>
                    <a:cubicBezTo>
                      <a:pt x="720" y="1446"/>
                      <a:pt x="738" y="1448"/>
                      <a:pt x="756" y="1448"/>
                    </a:cubicBezTo>
                    <a:cubicBezTo>
                      <a:pt x="1003" y="1448"/>
                      <a:pt x="1352" y="1084"/>
                      <a:pt x="1929" y="751"/>
                    </a:cubicBezTo>
                    <a:cubicBezTo>
                      <a:pt x="1346" y="358"/>
                      <a:pt x="1060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4224025" y="3077900"/>
                <a:ext cx="43775" cy="38250"/>
              </a:xfrm>
              <a:custGeom>
                <a:rect b="b" l="l" r="r" t="t"/>
                <a:pathLst>
                  <a:path extrusionOk="0" h="1530" w="1751">
                    <a:moveTo>
                      <a:pt x="679" y="0"/>
                    </a:moveTo>
                    <a:cubicBezTo>
                      <a:pt x="465" y="0"/>
                      <a:pt x="1" y="512"/>
                      <a:pt x="36" y="738"/>
                    </a:cubicBezTo>
                    <a:cubicBezTo>
                      <a:pt x="60" y="1036"/>
                      <a:pt x="417" y="1453"/>
                      <a:pt x="715" y="1524"/>
                    </a:cubicBezTo>
                    <a:cubicBezTo>
                      <a:pt x="729" y="1528"/>
                      <a:pt x="743" y="1530"/>
                      <a:pt x="758" y="1530"/>
                    </a:cubicBezTo>
                    <a:cubicBezTo>
                      <a:pt x="975" y="1530"/>
                      <a:pt x="1305" y="1144"/>
                      <a:pt x="1751" y="810"/>
                    </a:cubicBezTo>
                    <a:cubicBezTo>
                      <a:pt x="1251" y="417"/>
                      <a:pt x="989" y="24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4276725" y="2836075"/>
                <a:ext cx="42575" cy="32050"/>
              </a:xfrm>
              <a:custGeom>
                <a:rect b="b" l="l" r="r" t="t"/>
                <a:pathLst>
                  <a:path extrusionOk="0" h="1282" w="1703">
                    <a:moveTo>
                      <a:pt x="717" y="0"/>
                    </a:moveTo>
                    <a:cubicBezTo>
                      <a:pt x="700" y="0"/>
                      <a:pt x="683" y="2"/>
                      <a:pt x="667" y="5"/>
                    </a:cubicBezTo>
                    <a:cubicBezTo>
                      <a:pt x="417" y="53"/>
                      <a:pt x="214" y="422"/>
                      <a:pt x="0" y="648"/>
                    </a:cubicBezTo>
                    <a:cubicBezTo>
                      <a:pt x="250" y="862"/>
                      <a:pt x="488" y="1243"/>
                      <a:pt x="774" y="1279"/>
                    </a:cubicBezTo>
                    <a:cubicBezTo>
                      <a:pt x="783" y="1281"/>
                      <a:pt x="791" y="1281"/>
                      <a:pt x="800" y="1281"/>
                    </a:cubicBezTo>
                    <a:cubicBezTo>
                      <a:pt x="1000" y="1281"/>
                      <a:pt x="1269" y="906"/>
                      <a:pt x="1703" y="553"/>
                    </a:cubicBezTo>
                    <a:cubicBezTo>
                      <a:pt x="1237" y="287"/>
                      <a:pt x="947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4135625" y="3099550"/>
                <a:ext cx="40500" cy="28675"/>
              </a:xfrm>
              <a:custGeom>
                <a:rect b="b" l="l" r="r" t="t"/>
                <a:pathLst>
                  <a:path extrusionOk="0" h="1147" w="1620">
                    <a:moveTo>
                      <a:pt x="758" y="1"/>
                    </a:moveTo>
                    <a:cubicBezTo>
                      <a:pt x="747" y="1"/>
                      <a:pt x="737" y="2"/>
                      <a:pt x="727" y="3"/>
                    </a:cubicBezTo>
                    <a:cubicBezTo>
                      <a:pt x="465" y="27"/>
                      <a:pt x="239" y="360"/>
                      <a:pt x="0" y="551"/>
                    </a:cubicBezTo>
                    <a:cubicBezTo>
                      <a:pt x="191" y="765"/>
                      <a:pt x="370" y="1134"/>
                      <a:pt x="596" y="1146"/>
                    </a:cubicBezTo>
                    <a:cubicBezTo>
                      <a:pt x="601" y="1146"/>
                      <a:pt x="607" y="1147"/>
                      <a:pt x="612" y="1147"/>
                    </a:cubicBezTo>
                    <a:cubicBezTo>
                      <a:pt x="858" y="1147"/>
                      <a:pt x="1142" y="891"/>
                      <a:pt x="1620" y="646"/>
                    </a:cubicBezTo>
                    <a:cubicBezTo>
                      <a:pt x="1212" y="329"/>
                      <a:pt x="965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144550" y="3013575"/>
                <a:ext cx="36925" cy="28100"/>
              </a:xfrm>
              <a:custGeom>
                <a:rect b="b" l="l" r="r" t="t"/>
                <a:pathLst>
                  <a:path extrusionOk="0" h="1124" w="1477">
                    <a:moveTo>
                      <a:pt x="655" y="1"/>
                    </a:moveTo>
                    <a:cubicBezTo>
                      <a:pt x="651" y="1"/>
                      <a:pt x="647" y="1"/>
                      <a:pt x="644" y="1"/>
                    </a:cubicBezTo>
                    <a:cubicBezTo>
                      <a:pt x="429" y="13"/>
                      <a:pt x="203" y="347"/>
                      <a:pt x="1" y="525"/>
                    </a:cubicBezTo>
                    <a:cubicBezTo>
                      <a:pt x="191" y="728"/>
                      <a:pt x="358" y="1073"/>
                      <a:pt x="560" y="1121"/>
                    </a:cubicBezTo>
                    <a:cubicBezTo>
                      <a:pt x="573" y="1123"/>
                      <a:pt x="586" y="1124"/>
                      <a:pt x="599" y="1124"/>
                    </a:cubicBezTo>
                    <a:cubicBezTo>
                      <a:pt x="806" y="1124"/>
                      <a:pt x="1063" y="867"/>
                      <a:pt x="1477" y="632"/>
                    </a:cubicBezTo>
                    <a:cubicBezTo>
                      <a:pt x="1079" y="317"/>
                      <a:pt x="854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3973100" y="3062350"/>
                <a:ext cx="37825" cy="28100"/>
              </a:xfrm>
              <a:custGeom>
                <a:rect b="b" l="l" r="r" t="t"/>
                <a:pathLst>
                  <a:path extrusionOk="0" h="1124" w="1513">
                    <a:moveTo>
                      <a:pt x="665" y="0"/>
                    </a:moveTo>
                    <a:cubicBezTo>
                      <a:pt x="654" y="0"/>
                      <a:pt x="643" y="1"/>
                      <a:pt x="632" y="3"/>
                    </a:cubicBezTo>
                    <a:cubicBezTo>
                      <a:pt x="394" y="27"/>
                      <a:pt x="203" y="360"/>
                      <a:pt x="1" y="551"/>
                    </a:cubicBezTo>
                    <a:cubicBezTo>
                      <a:pt x="191" y="765"/>
                      <a:pt x="382" y="1086"/>
                      <a:pt x="608" y="1122"/>
                    </a:cubicBezTo>
                    <a:cubicBezTo>
                      <a:pt x="616" y="1123"/>
                      <a:pt x="623" y="1123"/>
                      <a:pt x="631" y="1123"/>
                    </a:cubicBezTo>
                    <a:cubicBezTo>
                      <a:pt x="830" y="1123"/>
                      <a:pt x="1089" y="838"/>
                      <a:pt x="1513" y="586"/>
                    </a:cubicBezTo>
                    <a:cubicBezTo>
                      <a:pt x="1117" y="304"/>
                      <a:pt x="872" y="0"/>
                      <a:pt x="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4016550" y="2882325"/>
                <a:ext cx="28900" cy="34550"/>
              </a:xfrm>
              <a:custGeom>
                <a:rect b="b" l="l" r="r" t="t"/>
                <a:pathLst>
                  <a:path extrusionOk="0" h="1382" w="1156">
                    <a:moveTo>
                      <a:pt x="430" y="1"/>
                    </a:moveTo>
                    <a:cubicBezTo>
                      <a:pt x="239" y="358"/>
                      <a:pt x="1" y="620"/>
                      <a:pt x="49" y="739"/>
                    </a:cubicBezTo>
                    <a:cubicBezTo>
                      <a:pt x="168" y="989"/>
                      <a:pt x="441" y="1179"/>
                      <a:pt x="656" y="1382"/>
                    </a:cubicBezTo>
                    <a:cubicBezTo>
                      <a:pt x="822" y="1191"/>
                      <a:pt x="1156" y="941"/>
                      <a:pt x="1132" y="798"/>
                    </a:cubicBezTo>
                    <a:cubicBezTo>
                      <a:pt x="1061" y="548"/>
                      <a:pt x="763" y="358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4302600" y="2915350"/>
                <a:ext cx="32775" cy="22675"/>
              </a:xfrm>
              <a:custGeom>
                <a:rect b="b" l="l" r="r" t="t"/>
                <a:pathLst>
                  <a:path extrusionOk="0" h="907" w="1311">
                    <a:moveTo>
                      <a:pt x="470" y="1"/>
                    </a:moveTo>
                    <a:cubicBezTo>
                      <a:pt x="465" y="1"/>
                      <a:pt x="459" y="1"/>
                      <a:pt x="453" y="1"/>
                    </a:cubicBezTo>
                    <a:cubicBezTo>
                      <a:pt x="287" y="13"/>
                      <a:pt x="156" y="311"/>
                      <a:pt x="1" y="489"/>
                    </a:cubicBezTo>
                    <a:cubicBezTo>
                      <a:pt x="215" y="644"/>
                      <a:pt x="406" y="882"/>
                      <a:pt x="632" y="906"/>
                    </a:cubicBezTo>
                    <a:cubicBezTo>
                      <a:pt x="635" y="906"/>
                      <a:pt x="638" y="907"/>
                      <a:pt x="641" y="907"/>
                    </a:cubicBezTo>
                    <a:cubicBezTo>
                      <a:pt x="783" y="907"/>
                      <a:pt x="973" y="650"/>
                      <a:pt x="1311" y="382"/>
                    </a:cubicBezTo>
                    <a:cubicBezTo>
                      <a:pt x="906" y="197"/>
                      <a:pt x="669" y="1"/>
                      <a:pt x="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" type="subTitle"/>
          </p:nvPr>
        </p:nvSpPr>
        <p:spPr>
          <a:xfrm>
            <a:off x="1453950" y="1899903"/>
            <a:ext cx="3639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2" type="subTitle"/>
          </p:nvPr>
        </p:nvSpPr>
        <p:spPr>
          <a:xfrm>
            <a:off x="1453950" y="1487275"/>
            <a:ext cx="3639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69" name="Google Shape;169;p16"/>
          <p:cNvSpPr txBox="1"/>
          <p:nvPr>
            <p:ph idx="3" type="subTitle"/>
          </p:nvPr>
        </p:nvSpPr>
        <p:spPr>
          <a:xfrm>
            <a:off x="1453950" y="3486250"/>
            <a:ext cx="3639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4" type="subTitle"/>
          </p:nvPr>
        </p:nvSpPr>
        <p:spPr>
          <a:xfrm>
            <a:off x="1453950" y="3073622"/>
            <a:ext cx="3639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71" name="Google Shape;171;p16"/>
          <p:cNvSpPr/>
          <p:nvPr>
            <p:ph idx="5" type="pic"/>
          </p:nvPr>
        </p:nvSpPr>
        <p:spPr>
          <a:xfrm>
            <a:off x="5323325" y="1379725"/>
            <a:ext cx="3107700" cy="30807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16"/>
          <p:cNvSpPr/>
          <p:nvPr/>
        </p:nvSpPr>
        <p:spPr>
          <a:xfrm>
            <a:off x="0" y="472470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8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5" name="Google Shape;175;p17"/>
          <p:cNvSpPr/>
          <p:nvPr/>
        </p:nvSpPr>
        <p:spPr>
          <a:xfrm>
            <a:off x="0" y="472470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714175" y="3700138"/>
            <a:ext cx="23430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2" type="subTitle"/>
          </p:nvPr>
        </p:nvSpPr>
        <p:spPr>
          <a:xfrm>
            <a:off x="714175" y="3287513"/>
            <a:ext cx="23430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78" name="Google Shape;178;p17"/>
          <p:cNvSpPr txBox="1"/>
          <p:nvPr>
            <p:ph idx="3" type="subTitle"/>
          </p:nvPr>
        </p:nvSpPr>
        <p:spPr>
          <a:xfrm>
            <a:off x="3798175" y="3700163"/>
            <a:ext cx="23430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4" type="subTitle"/>
          </p:nvPr>
        </p:nvSpPr>
        <p:spPr>
          <a:xfrm>
            <a:off x="3798175" y="3287535"/>
            <a:ext cx="23430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1453950" y="1899902"/>
            <a:ext cx="2817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2" type="subTitle"/>
          </p:nvPr>
        </p:nvSpPr>
        <p:spPr>
          <a:xfrm>
            <a:off x="1453950" y="1487275"/>
            <a:ext cx="2817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84" name="Google Shape;184;p18"/>
          <p:cNvSpPr txBox="1"/>
          <p:nvPr>
            <p:ph idx="3" type="subTitle"/>
          </p:nvPr>
        </p:nvSpPr>
        <p:spPr>
          <a:xfrm>
            <a:off x="5376425" y="1899902"/>
            <a:ext cx="2817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4" type="subTitle"/>
          </p:nvPr>
        </p:nvSpPr>
        <p:spPr>
          <a:xfrm>
            <a:off x="5376425" y="1487275"/>
            <a:ext cx="2817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86" name="Google Shape;186;p18"/>
          <p:cNvSpPr txBox="1"/>
          <p:nvPr>
            <p:ph idx="5" type="subTitle"/>
          </p:nvPr>
        </p:nvSpPr>
        <p:spPr>
          <a:xfrm>
            <a:off x="1453950" y="3486252"/>
            <a:ext cx="2817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6" type="subTitle"/>
          </p:nvPr>
        </p:nvSpPr>
        <p:spPr>
          <a:xfrm>
            <a:off x="1453950" y="3073625"/>
            <a:ext cx="2817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88" name="Google Shape;188;p18"/>
          <p:cNvSpPr/>
          <p:nvPr/>
        </p:nvSpPr>
        <p:spPr>
          <a:xfrm rot="5400000">
            <a:off x="63592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7143944" y="4460708"/>
            <a:ext cx="1016028" cy="294283"/>
            <a:chOff x="6704550" y="4484593"/>
            <a:chExt cx="1289375" cy="373503"/>
          </a:xfrm>
        </p:grpSpPr>
        <p:sp>
          <p:nvSpPr>
            <p:cNvPr id="190" name="Google Shape;190;p18"/>
            <p:cNvSpPr/>
            <p:nvPr/>
          </p:nvSpPr>
          <p:spPr>
            <a:xfrm>
              <a:off x="6704550" y="4492950"/>
              <a:ext cx="362299" cy="365146"/>
            </a:xfrm>
            <a:custGeom>
              <a:rect b="b" l="l" r="r" t="t"/>
              <a:pathLst>
                <a:path extrusionOk="0" h="26040" w="25837">
                  <a:moveTo>
                    <a:pt x="15836" y="2739"/>
                  </a:moveTo>
                  <a:lnTo>
                    <a:pt x="15836" y="2739"/>
                  </a:lnTo>
                  <a:cubicBezTo>
                    <a:pt x="21086" y="4179"/>
                    <a:pt x="24408" y="9954"/>
                    <a:pt x="22956" y="15192"/>
                  </a:cubicBezTo>
                  <a:cubicBezTo>
                    <a:pt x="20634" y="11109"/>
                    <a:pt x="18288" y="7037"/>
                    <a:pt x="15836" y="2739"/>
                  </a:cubicBezTo>
                  <a:close/>
                  <a:moveTo>
                    <a:pt x="9621" y="1750"/>
                  </a:moveTo>
                  <a:cubicBezTo>
                    <a:pt x="11168" y="1905"/>
                    <a:pt x="12562" y="2024"/>
                    <a:pt x="13955" y="2179"/>
                  </a:cubicBezTo>
                  <a:cubicBezTo>
                    <a:pt x="14145" y="2215"/>
                    <a:pt x="14288" y="2536"/>
                    <a:pt x="14419" y="2762"/>
                  </a:cubicBezTo>
                  <a:cubicBezTo>
                    <a:pt x="17074" y="7322"/>
                    <a:pt x="19729" y="11859"/>
                    <a:pt x="22348" y="16431"/>
                  </a:cubicBezTo>
                  <a:cubicBezTo>
                    <a:pt x="22527" y="16740"/>
                    <a:pt x="22587" y="17240"/>
                    <a:pt x="22456" y="17562"/>
                  </a:cubicBezTo>
                  <a:cubicBezTo>
                    <a:pt x="22098" y="18371"/>
                    <a:pt x="21622" y="19145"/>
                    <a:pt x="21146" y="20014"/>
                  </a:cubicBezTo>
                  <a:cubicBezTo>
                    <a:pt x="17300" y="13918"/>
                    <a:pt x="13526" y="7942"/>
                    <a:pt x="9621" y="1750"/>
                  </a:cubicBezTo>
                  <a:close/>
                  <a:moveTo>
                    <a:pt x="8323" y="2441"/>
                  </a:moveTo>
                  <a:cubicBezTo>
                    <a:pt x="12323" y="8608"/>
                    <a:pt x="16264" y="14716"/>
                    <a:pt x="20289" y="20919"/>
                  </a:cubicBezTo>
                  <a:cubicBezTo>
                    <a:pt x="19681" y="21396"/>
                    <a:pt x="19146" y="21824"/>
                    <a:pt x="18443" y="22384"/>
                  </a:cubicBezTo>
                  <a:cubicBezTo>
                    <a:pt x="14205" y="16252"/>
                    <a:pt x="10037" y="10239"/>
                    <a:pt x="5811" y="4120"/>
                  </a:cubicBezTo>
                  <a:cubicBezTo>
                    <a:pt x="6668" y="3536"/>
                    <a:pt x="7442" y="3036"/>
                    <a:pt x="8323" y="2441"/>
                  </a:cubicBezTo>
                  <a:close/>
                  <a:moveTo>
                    <a:pt x="1679" y="12097"/>
                  </a:moveTo>
                  <a:cubicBezTo>
                    <a:pt x="4358" y="15954"/>
                    <a:pt x="6954" y="19669"/>
                    <a:pt x="9597" y="23467"/>
                  </a:cubicBezTo>
                  <a:cubicBezTo>
                    <a:pt x="5584" y="22777"/>
                    <a:pt x="1203" y="16693"/>
                    <a:pt x="1679" y="12097"/>
                  </a:cubicBezTo>
                  <a:close/>
                  <a:moveTo>
                    <a:pt x="4811" y="5132"/>
                  </a:moveTo>
                  <a:cubicBezTo>
                    <a:pt x="9037" y="11049"/>
                    <a:pt x="13228" y="16943"/>
                    <a:pt x="17443" y="22836"/>
                  </a:cubicBezTo>
                  <a:cubicBezTo>
                    <a:pt x="17431" y="22848"/>
                    <a:pt x="17384" y="22896"/>
                    <a:pt x="17336" y="22920"/>
                  </a:cubicBezTo>
                  <a:cubicBezTo>
                    <a:pt x="16397" y="23394"/>
                    <a:pt x="15858" y="23665"/>
                    <a:pt x="15435" y="23665"/>
                  </a:cubicBezTo>
                  <a:cubicBezTo>
                    <a:pt x="14881" y="23665"/>
                    <a:pt x="14525" y="23201"/>
                    <a:pt x="13728" y="22122"/>
                  </a:cubicBezTo>
                  <a:cubicBezTo>
                    <a:pt x="10252" y="17455"/>
                    <a:pt x="6847" y="12740"/>
                    <a:pt x="3382" y="8049"/>
                  </a:cubicBezTo>
                  <a:cubicBezTo>
                    <a:pt x="3013" y="7561"/>
                    <a:pt x="2989" y="7203"/>
                    <a:pt x="3370" y="6763"/>
                  </a:cubicBezTo>
                  <a:cubicBezTo>
                    <a:pt x="3751" y="6322"/>
                    <a:pt x="4108" y="5858"/>
                    <a:pt x="4477" y="5417"/>
                  </a:cubicBezTo>
                  <a:cubicBezTo>
                    <a:pt x="4596" y="5263"/>
                    <a:pt x="4763" y="5155"/>
                    <a:pt x="4811" y="5132"/>
                  </a:cubicBezTo>
                  <a:close/>
                  <a:moveTo>
                    <a:pt x="2132" y="9239"/>
                  </a:moveTo>
                  <a:lnTo>
                    <a:pt x="2132" y="9239"/>
                  </a:lnTo>
                  <a:cubicBezTo>
                    <a:pt x="6001" y="14133"/>
                    <a:pt x="9883" y="19050"/>
                    <a:pt x="13752" y="23932"/>
                  </a:cubicBezTo>
                  <a:cubicBezTo>
                    <a:pt x="13490" y="23932"/>
                    <a:pt x="13212" y="23933"/>
                    <a:pt x="12924" y="23933"/>
                  </a:cubicBezTo>
                  <a:cubicBezTo>
                    <a:pt x="12347" y="23933"/>
                    <a:pt x="11728" y="23928"/>
                    <a:pt x="11109" y="23896"/>
                  </a:cubicBezTo>
                  <a:cubicBezTo>
                    <a:pt x="10930" y="23884"/>
                    <a:pt x="10704" y="23622"/>
                    <a:pt x="10573" y="23432"/>
                  </a:cubicBezTo>
                  <a:cubicBezTo>
                    <a:pt x="7835" y="19455"/>
                    <a:pt x="5108" y="15466"/>
                    <a:pt x="2370" y="11513"/>
                  </a:cubicBezTo>
                  <a:cubicBezTo>
                    <a:pt x="1834" y="10751"/>
                    <a:pt x="1703" y="10001"/>
                    <a:pt x="2132" y="9239"/>
                  </a:cubicBezTo>
                  <a:close/>
                  <a:moveTo>
                    <a:pt x="10954" y="0"/>
                  </a:moveTo>
                  <a:cubicBezTo>
                    <a:pt x="10121" y="357"/>
                    <a:pt x="9299" y="750"/>
                    <a:pt x="8454" y="1084"/>
                  </a:cubicBezTo>
                  <a:cubicBezTo>
                    <a:pt x="4049" y="2750"/>
                    <a:pt x="1393" y="5917"/>
                    <a:pt x="203" y="10418"/>
                  </a:cubicBezTo>
                  <a:cubicBezTo>
                    <a:pt x="155" y="10668"/>
                    <a:pt x="72" y="10906"/>
                    <a:pt x="0" y="11156"/>
                  </a:cubicBezTo>
                  <a:lnTo>
                    <a:pt x="0" y="13895"/>
                  </a:lnTo>
                  <a:cubicBezTo>
                    <a:pt x="489" y="16169"/>
                    <a:pt x="1310" y="18312"/>
                    <a:pt x="2608" y="20264"/>
                  </a:cubicBezTo>
                  <a:cubicBezTo>
                    <a:pt x="4632" y="23312"/>
                    <a:pt x="7275" y="25396"/>
                    <a:pt x="11002" y="25896"/>
                  </a:cubicBezTo>
                  <a:cubicBezTo>
                    <a:pt x="11121" y="25908"/>
                    <a:pt x="11240" y="25991"/>
                    <a:pt x="11359" y="26039"/>
                  </a:cubicBezTo>
                  <a:lnTo>
                    <a:pt x="14288" y="26039"/>
                  </a:lnTo>
                  <a:cubicBezTo>
                    <a:pt x="14443" y="25979"/>
                    <a:pt x="14586" y="25896"/>
                    <a:pt x="14740" y="25860"/>
                  </a:cubicBezTo>
                  <a:cubicBezTo>
                    <a:pt x="21146" y="24717"/>
                    <a:pt x="25218" y="20014"/>
                    <a:pt x="25551" y="13299"/>
                  </a:cubicBezTo>
                  <a:cubicBezTo>
                    <a:pt x="25837" y="7525"/>
                    <a:pt x="21860" y="2179"/>
                    <a:pt x="16050" y="512"/>
                  </a:cubicBezTo>
                  <a:cubicBezTo>
                    <a:pt x="15383" y="322"/>
                    <a:pt x="14740" y="179"/>
                    <a:pt x="1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7630280" y="4484593"/>
              <a:ext cx="363645" cy="365146"/>
            </a:xfrm>
            <a:custGeom>
              <a:rect b="b" l="l" r="r" t="t"/>
              <a:pathLst>
                <a:path extrusionOk="0" h="26040" w="25933">
                  <a:moveTo>
                    <a:pt x="12093" y="1873"/>
                  </a:moveTo>
                  <a:cubicBezTo>
                    <a:pt x="14509" y="1873"/>
                    <a:pt x="17098" y="2751"/>
                    <a:pt x="19479" y="4466"/>
                  </a:cubicBezTo>
                  <a:cubicBezTo>
                    <a:pt x="19170" y="4406"/>
                    <a:pt x="18991" y="4382"/>
                    <a:pt x="18848" y="4311"/>
                  </a:cubicBezTo>
                  <a:cubicBezTo>
                    <a:pt x="18141" y="4004"/>
                    <a:pt x="17449" y="3838"/>
                    <a:pt x="16766" y="3838"/>
                  </a:cubicBezTo>
                  <a:cubicBezTo>
                    <a:pt x="15964" y="3838"/>
                    <a:pt x="15174" y="4066"/>
                    <a:pt x="14383" y="4561"/>
                  </a:cubicBezTo>
                  <a:cubicBezTo>
                    <a:pt x="14193" y="4684"/>
                    <a:pt x="13919" y="4739"/>
                    <a:pt x="13635" y="4739"/>
                  </a:cubicBezTo>
                  <a:cubicBezTo>
                    <a:pt x="13314" y="4739"/>
                    <a:pt x="12980" y="4669"/>
                    <a:pt x="12740" y="4549"/>
                  </a:cubicBezTo>
                  <a:cubicBezTo>
                    <a:pt x="12005" y="4168"/>
                    <a:pt x="11295" y="3992"/>
                    <a:pt x="10598" y="3992"/>
                  </a:cubicBezTo>
                  <a:cubicBezTo>
                    <a:pt x="9726" y="3992"/>
                    <a:pt x="8873" y="4267"/>
                    <a:pt x="8013" y="4763"/>
                  </a:cubicBezTo>
                  <a:cubicBezTo>
                    <a:pt x="7249" y="5208"/>
                    <a:pt x="6477" y="5692"/>
                    <a:pt x="5557" y="5692"/>
                  </a:cubicBezTo>
                  <a:cubicBezTo>
                    <a:pt x="5344" y="5692"/>
                    <a:pt x="5124" y="5667"/>
                    <a:pt x="4894" y="5609"/>
                  </a:cubicBezTo>
                  <a:cubicBezTo>
                    <a:pt x="6634" y="3095"/>
                    <a:pt x="9243" y="1873"/>
                    <a:pt x="12093" y="1873"/>
                  </a:cubicBezTo>
                  <a:close/>
                  <a:moveTo>
                    <a:pt x="16945" y="5040"/>
                  </a:moveTo>
                  <a:cubicBezTo>
                    <a:pt x="17618" y="5040"/>
                    <a:pt x="18295" y="5206"/>
                    <a:pt x="18991" y="5549"/>
                  </a:cubicBezTo>
                  <a:cubicBezTo>
                    <a:pt x="19229" y="5668"/>
                    <a:pt x="19491" y="5692"/>
                    <a:pt x="19753" y="5740"/>
                  </a:cubicBezTo>
                  <a:cubicBezTo>
                    <a:pt x="21503" y="6061"/>
                    <a:pt x="21872" y="6359"/>
                    <a:pt x="22611" y="8073"/>
                  </a:cubicBezTo>
                  <a:cubicBezTo>
                    <a:pt x="22102" y="8560"/>
                    <a:pt x="21603" y="8804"/>
                    <a:pt x="21076" y="8804"/>
                  </a:cubicBezTo>
                  <a:cubicBezTo>
                    <a:pt x="20751" y="8804"/>
                    <a:pt x="20416" y="8712"/>
                    <a:pt x="20063" y="8526"/>
                  </a:cubicBezTo>
                  <a:cubicBezTo>
                    <a:pt x="19836" y="8407"/>
                    <a:pt x="19634" y="8240"/>
                    <a:pt x="19420" y="8085"/>
                  </a:cubicBezTo>
                  <a:cubicBezTo>
                    <a:pt x="18644" y="7538"/>
                    <a:pt x="17994" y="7261"/>
                    <a:pt x="17361" y="7261"/>
                  </a:cubicBezTo>
                  <a:cubicBezTo>
                    <a:pt x="16673" y="7261"/>
                    <a:pt x="16004" y="7588"/>
                    <a:pt x="15217" y="8252"/>
                  </a:cubicBezTo>
                  <a:cubicBezTo>
                    <a:pt x="14365" y="8970"/>
                    <a:pt x="13921" y="9324"/>
                    <a:pt x="13461" y="9324"/>
                  </a:cubicBezTo>
                  <a:cubicBezTo>
                    <a:pt x="13021" y="9324"/>
                    <a:pt x="12567" y="8999"/>
                    <a:pt x="11728" y="8359"/>
                  </a:cubicBezTo>
                  <a:cubicBezTo>
                    <a:pt x="11218" y="7967"/>
                    <a:pt x="10691" y="7809"/>
                    <a:pt x="10156" y="7809"/>
                  </a:cubicBezTo>
                  <a:cubicBezTo>
                    <a:pt x="9668" y="7809"/>
                    <a:pt x="9174" y="7940"/>
                    <a:pt x="8680" y="8145"/>
                  </a:cubicBezTo>
                  <a:cubicBezTo>
                    <a:pt x="7680" y="8549"/>
                    <a:pt x="6728" y="9038"/>
                    <a:pt x="5727" y="9442"/>
                  </a:cubicBezTo>
                  <a:cubicBezTo>
                    <a:pt x="5325" y="9607"/>
                    <a:pt x="4920" y="9704"/>
                    <a:pt x="4518" y="9704"/>
                  </a:cubicBezTo>
                  <a:cubicBezTo>
                    <a:pt x="4074" y="9704"/>
                    <a:pt x="3634" y="9586"/>
                    <a:pt x="3203" y="9311"/>
                  </a:cubicBezTo>
                  <a:cubicBezTo>
                    <a:pt x="2739" y="9026"/>
                    <a:pt x="2560" y="8704"/>
                    <a:pt x="2894" y="8192"/>
                  </a:cubicBezTo>
                  <a:cubicBezTo>
                    <a:pt x="3322" y="7526"/>
                    <a:pt x="3739" y="6811"/>
                    <a:pt x="4203" y="6037"/>
                  </a:cubicBezTo>
                  <a:cubicBezTo>
                    <a:pt x="4768" y="6266"/>
                    <a:pt x="5305" y="6364"/>
                    <a:pt x="5823" y="6364"/>
                  </a:cubicBezTo>
                  <a:cubicBezTo>
                    <a:pt x="6682" y="6364"/>
                    <a:pt x="7488" y="6093"/>
                    <a:pt x="8275" y="5692"/>
                  </a:cubicBezTo>
                  <a:cubicBezTo>
                    <a:pt x="9000" y="5345"/>
                    <a:pt x="9695" y="5129"/>
                    <a:pt x="10400" y="5129"/>
                  </a:cubicBezTo>
                  <a:cubicBezTo>
                    <a:pt x="11027" y="5129"/>
                    <a:pt x="11663" y="5300"/>
                    <a:pt x="12335" y="5704"/>
                  </a:cubicBezTo>
                  <a:cubicBezTo>
                    <a:pt x="12612" y="5878"/>
                    <a:pt x="13018" y="5961"/>
                    <a:pt x="13429" y="5961"/>
                  </a:cubicBezTo>
                  <a:cubicBezTo>
                    <a:pt x="13831" y="5961"/>
                    <a:pt x="14237" y="5881"/>
                    <a:pt x="14526" y="5728"/>
                  </a:cubicBezTo>
                  <a:cubicBezTo>
                    <a:pt x="15347" y="5275"/>
                    <a:pt x="16144" y="5040"/>
                    <a:pt x="16945" y="5040"/>
                  </a:cubicBezTo>
                  <a:close/>
                  <a:moveTo>
                    <a:pt x="17617" y="8940"/>
                  </a:moveTo>
                  <a:cubicBezTo>
                    <a:pt x="18386" y="8940"/>
                    <a:pt x="19183" y="9182"/>
                    <a:pt x="20051" y="9669"/>
                  </a:cubicBezTo>
                  <a:cubicBezTo>
                    <a:pt x="20343" y="9837"/>
                    <a:pt x="20701" y="9890"/>
                    <a:pt x="21098" y="9890"/>
                  </a:cubicBezTo>
                  <a:cubicBezTo>
                    <a:pt x="21768" y="9890"/>
                    <a:pt x="22552" y="9740"/>
                    <a:pt x="23337" y="9740"/>
                  </a:cubicBezTo>
                  <a:cubicBezTo>
                    <a:pt x="23456" y="10300"/>
                    <a:pt x="23634" y="10978"/>
                    <a:pt x="23694" y="11705"/>
                  </a:cubicBezTo>
                  <a:cubicBezTo>
                    <a:pt x="23833" y="12689"/>
                    <a:pt x="23242" y="13399"/>
                    <a:pt x="22378" y="13399"/>
                  </a:cubicBezTo>
                  <a:cubicBezTo>
                    <a:pt x="22207" y="13399"/>
                    <a:pt x="22025" y="13371"/>
                    <a:pt x="21837" y="13312"/>
                  </a:cubicBezTo>
                  <a:cubicBezTo>
                    <a:pt x="21194" y="13110"/>
                    <a:pt x="20586" y="12752"/>
                    <a:pt x="20039" y="12359"/>
                  </a:cubicBezTo>
                  <a:cubicBezTo>
                    <a:pt x="19319" y="11858"/>
                    <a:pt x="18614" y="11614"/>
                    <a:pt x="17913" y="11614"/>
                  </a:cubicBezTo>
                  <a:cubicBezTo>
                    <a:pt x="17200" y="11614"/>
                    <a:pt x="16491" y="11867"/>
                    <a:pt x="15776" y="12359"/>
                  </a:cubicBezTo>
                  <a:cubicBezTo>
                    <a:pt x="15514" y="12562"/>
                    <a:pt x="15229" y="12717"/>
                    <a:pt x="14955" y="12895"/>
                  </a:cubicBezTo>
                  <a:cubicBezTo>
                    <a:pt x="14485" y="13198"/>
                    <a:pt x="14002" y="13363"/>
                    <a:pt x="13523" y="13363"/>
                  </a:cubicBezTo>
                  <a:cubicBezTo>
                    <a:pt x="13079" y="13363"/>
                    <a:pt x="12640" y="13222"/>
                    <a:pt x="12216" y="12919"/>
                  </a:cubicBezTo>
                  <a:cubicBezTo>
                    <a:pt x="11247" y="12203"/>
                    <a:pt x="10281" y="11864"/>
                    <a:pt x="9307" y="11864"/>
                  </a:cubicBezTo>
                  <a:cubicBezTo>
                    <a:pt x="8355" y="11864"/>
                    <a:pt x="7395" y="12188"/>
                    <a:pt x="6418" y="12800"/>
                  </a:cubicBezTo>
                  <a:cubicBezTo>
                    <a:pt x="5738" y="13225"/>
                    <a:pt x="5022" y="13445"/>
                    <a:pt x="4298" y="13445"/>
                  </a:cubicBezTo>
                  <a:cubicBezTo>
                    <a:pt x="3704" y="13445"/>
                    <a:pt x="3103" y="13297"/>
                    <a:pt x="2513" y="12990"/>
                  </a:cubicBezTo>
                  <a:cubicBezTo>
                    <a:pt x="2239" y="12836"/>
                    <a:pt x="1941" y="12383"/>
                    <a:pt x="1941" y="12062"/>
                  </a:cubicBezTo>
                  <a:cubicBezTo>
                    <a:pt x="1941" y="11336"/>
                    <a:pt x="2120" y="10597"/>
                    <a:pt x="2239" y="9716"/>
                  </a:cubicBezTo>
                  <a:cubicBezTo>
                    <a:pt x="3151" y="10311"/>
                    <a:pt x="4032" y="10557"/>
                    <a:pt x="4892" y="10557"/>
                  </a:cubicBezTo>
                  <a:cubicBezTo>
                    <a:pt x="6030" y="10557"/>
                    <a:pt x="7131" y="10126"/>
                    <a:pt x="8216" y="9502"/>
                  </a:cubicBezTo>
                  <a:cubicBezTo>
                    <a:pt x="8808" y="9165"/>
                    <a:pt x="9378" y="8970"/>
                    <a:pt x="9930" y="8970"/>
                  </a:cubicBezTo>
                  <a:cubicBezTo>
                    <a:pt x="10588" y="8970"/>
                    <a:pt x="11220" y="9247"/>
                    <a:pt x="11835" y="9895"/>
                  </a:cubicBezTo>
                  <a:cubicBezTo>
                    <a:pt x="12302" y="10374"/>
                    <a:pt x="12839" y="10593"/>
                    <a:pt x="13374" y="10593"/>
                  </a:cubicBezTo>
                  <a:cubicBezTo>
                    <a:pt x="13863" y="10593"/>
                    <a:pt x="14350" y="10409"/>
                    <a:pt x="14776" y="10073"/>
                  </a:cubicBezTo>
                  <a:cubicBezTo>
                    <a:pt x="15736" y="9319"/>
                    <a:pt x="16655" y="8940"/>
                    <a:pt x="17617" y="8940"/>
                  </a:cubicBezTo>
                  <a:close/>
                  <a:moveTo>
                    <a:pt x="18198" y="12691"/>
                  </a:moveTo>
                  <a:cubicBezTo>
                    <a:pt x="18709" y="12691"/>
                    <a:pt x="19230" y="12829"/>
                    <a:pt x="19765" y="13110"/>
                  </a:cubicBezTo>
                  <a:cubicBezTo>
                    <a:pt x="20122" y="13300"/>
                    <a:pt x="20467" y="13514"/>
                    <a:pt x="20837" y="13598"/>
                  </a:cubicBezTo>
                  <a:cubicBezTo>
                    <a:pt x="21741" y="13824"/>
                    <a:pt x="22670" y="14003"/>
                    <a:pt x="23742" y="14241"/>
                  </a:cubicBezTo>
                  <a:cubicBezTo>
                    <a:pt x="23694" y="14550"/>
                    <a:pt x="23623" y="15062"/>
                    <a:pt x="23515" y="15550"/>
                  </a:cubicBezTo>
                  <a:cubicBezTo>
                    <a:pt x="23341" y="16286"/>
                    <a:pt x="22981" y="16660"/>
                    <a:pt x="22387" y="16660"/>
                  </a:cubicBezTo>
                  <a:cubicBezTo>
                    <a:pt x="22213" y="16660"/>
                    <a:pt x="22018" y="16627"/>
                    <a:pt x="21801" y="16562"/>
                  </a:cubicBezTo>
                  <a:cubicBezTo>
                    <a:pt x="21289" y="16408"/>
                    <a:pt x="20777" y="16146"/>
                    <a:pt x="20289" y="15908"/>
                  </a:cubicBezTo>
                  <a:cubicBezTo>
                    <a:pt x="19652" y="15601"/>
                    <a:pt x="19018" y="15443"/>
                    <a:pt x="18385" y="15443"/>
                  </a:cubicBezTo>
                  <a:cubicBezTo>
                    <a:pt x="17765" y="15443"/>
                    <a:pt x="17146" y="15595"/>
                    <a:pt x="16526" y="15908"/>
                  </a:cubicBezTo>
                  <a:cubicBezTo>
                    <a:pt x="16074" y="16134"/>
                    <a:pt x="15645" y="16336"/>
                    <a:pt x="15193" y="16550"/>
                  </a:cubicBezTo>
                  <a:cubicBezTo>
                    <a:pt x="14793" y="16740"/>
                    <a:pt x="14399" y="16838"/>
                    <a:pt x="14013" y="16838"/>
                  </a:cubicBezTo>
                  <a:cubicBezTo>
                    <a:pt x="13526" y="16838"/>
                    <a:pt x="13055" y="16680"/>
                    <a:pt x="12609" y="16348"/>
                  </a:cubicBezTo>
                  <a:cubicBezTo>
                    <a:pt x="11901" y="15828"/>
                    <a:pt x="11174" y="15620"/>
                    <a:pt x="10428" y="15620"/>
                  </a:cubicBezTo>
                  <a:cubicBezTo>
                    <a:pt x="9808" y="15620"/>
                    <a:pt x="9174" y="15764"/>
                    <a:pt x="8525" y="15991"/>
                  </a:cubicBezTo>
                  <a:cubicBezTo>
                    <a:pt x="7573" y="16336"/>
                    <a:pt x="6620" y="16789"/>
                    <a:pt x="5644" y="16848"/>
                  </a:cubicBezTo>
                  <a:cubicBezTo>
                    <a:pt x="5372" y="16866"/>
                    <a:pt x="5122" y="16876"/>
                    <a:pt x="4892" y="16876"/>
                  </a:cubicBezTo>
                  <a:cubicBezTo>
                    <a:pt x="2719" y="16876"/>
                    <a:pt x="2301" y="16031"/>
                    <a:pt x="2096" y="13717"/>
                  </a:cubicBezTo>
                  <a:lnTo>
                    <a:pt x="2096" y="13717"/>
                  </a:lnTo>
                  <a:cubicBezTo>
                    <a:pt x="2263" y="13764"/>
                    <a:pt x="2394" y="13776"/>
                    <a:pt x="2537" y="13836"/>
                  </a:cubicBezTo>
                  <a:cubicBezTo>
                    <a:pt x="3245" y="14128"/>
                    <a:pt x="3945" y="14278"/>
                    <a:pt x="4633" y="14278"/>
                  </a:cubicBezTo>
                  <a:cubicBezTo>
                    <a:pt x="5516" y="14278"/>
                    <a:pt x="6379" y="14030"/>
                    <a:pt x="7216" y="13514"/>
                  </a:cubicBezTo>
                  <a:cubicBezTo>
                    <a:pt x="7978" y="13040"/>
                    <a:pt x="8708" y="12783"/>
                    <a:pt x="9422" y="12783"/>
                  </a:cubicBezTo>
                  <a:cubicBezTo>
                    <a:pt x="10214" y="12783"/>
                    <a:pt x="10988" y="13099"/>
                    <a:pt x="11764" y="13788"/>
                  </a:cubicBezTo>
                  <a:cubicBezTo>
                    <a:pt x="12348" y="14306"/>
                    <a:pt x="12967" y="14549"/>
                    <a:pt x="13600" y="14549"/>
                  </a:cubicBezTo>
                  <a:cubicBezTo>
                    <a:pt x="14206" y="14549"/>
                    <a:pt x="14826" y="14326"/>
                    <a:pt x="15443" y="13907"/>
                  </a:cubicBezTo>
                  <a:cubicBezTo>
                    <a:pt x="15717" y="13729"/>
                    <a:pt x="16003" y="13574"/>
                    <a:pt x="16265" y="13371"/>
                  </a:cubicBezTo>
                  <a:cubicBezTo>
                    <a:pt x="16896" y="12922"/>
                    <a:pt x="17538" y="12691"/>
                    <a:pt x="18198" y="12691"/>
                  </a:cubicBezTo>
                  <a:close/>
                  <a:moveTo>
                    <a:pt x="18504" y="16530"/>
                  </a:moveTo>
                  <a:cubicBezTo>
                    <a:pt x="19378" y="16530"/>
                    <a:pt x="20262" y="16782"/>
                    <a:pt x="21158" y="17289"/>
                  </a:cubicBezTo>
                  <a:cubicBezTo>
                    <a:pt x="21599" y="17527"/>
                    <a:pt x="22146" y="17562"/>
                    <a:pt x="22801" y="17717"/>
                  </a:cubicBezTo>
                  <a:cubicBezTo>
                    <a:pt x="22444" y="18348"/>
                    <a:pt x="22122" y="19003"/>
                    <a:pt x="21682" y="19587"/>
                  </a:cubicBezTo>
                  <a:cubicBezTo>
                    <a:pt x="21592" y="19722"/>
                    <a:pt x="21317" y="19803"/>
                    <a:pt x="21075" y="19803"/>
                  </a:cubicBezTo>
                  <a:cubicBezTo>
                    <a:pt x="20998" y="19803"/>
                    <a:pt x="20924" y="19794"/>
                    <a:pt x="20860" y="19777"/>
                  </a:cubicBezTo>
                  <a:cubicBezTo>
                    <a:pt x="20122" y="19563"/>
                    <a:pt x="19396" y="19265"/>
                    <a:pt x="18658" y="19003"/>
                  </a:cubicBezTo>
                  <a:cubicBezTo>
                    <a:pt x="18183" y="18833"/>
                    <a:pt x="17718" y="18740"/>
                    <a:pt x="17270" y="18740"/>
                  </a:cubicBezTo>
                  <a:cubicBezTo>
                    <a:pt x="16525" y="18740"/>
                    <a:pt x="15824" y="18995"/>
                    <a:pt x="15193" y="19575"/>
                  </a:cubicBezTo>
                  <a:cubicBezTo>
                    <a:pt x="14628" y="20107"/>
                    <a:pt x="14056" y="20370"/>
                    <a:pt x="13464" y="20370"/>
                  </a:cubicBezTo>
                  <a:cubicBezTo>
                    <a:pt x="12969" y="20370"/>
                    <a:pt x="12461" y="20187"/>
                    <a:pt x="11931" y="19825"/>
                  </a:cubicBezTo>
                  <a:cubicBezTo>
                    <a:pt x="11225" y="19320"/>
                    <a:pt x="10491" y="19080"/>
                    <a:pt x="9731" y="19080"/>
                  </a:cubicBezTo>
                  <a:cubicBezTo>
                    <a:pt x="9184" y="19080"/>
                    <a:pt x="8623" y="19204"/>
                    <a:pt x="8049" y="19444"/>
                  </a:cubicBezTo>
                  <a:cubicBezTo>
                    <a:pt x="7871" y="19527"/>
                    <a:pt x="7680" y="19563"/>
                    <a:pt x="7502" y="19634"/>
                  </a:cubicBezTo>
                  <a:cubicBezTo>
                    <a:pt x="6935" y="19842"/>
                    <a:pt x="6428" y="20001"/>
                    <a:pt x="5950" y="20001"/>
                  </a:cubicBezTo>
                  <a:cubicBezTo>
                    <a:pt x="5063" y="20001"/>
                    <a:pt x="4276" y="19453"/>
                    <a:pt x="3394" y="17658"/>
                  </a:cubicBezTo>
                  <a:lnTo>
                    <a:pt x="3394" y="17658"/>
                  </a:lnTo>
                  <a:cubicBezTo>
                    <a:pt x="4103" y="17900"/>
                    <a:pt x="4774" y="18006"/>
                    <a:pt x="5419" y="18006"/>
                  </a:cubicBezTo>
                  <a:cubicBezTo>
                    <a:pt x="6647" y="18006"/>
                    <a:pt x="7778" y="17620"/>
                    <a:pt x="8895" y="17051"/>
                  </a:cubicBezTo>
                  <a:cubicBezTo>
                    <a:pt x="9384" y="16808"/>
                    <a:pt x="9869" y="16678"/>
                    <a:pt x="10345" y="16678"/>
                  </a:cubicBezTo>
                  <a:cubicBezTo>
                    <a:pt x="10970" y="16678"/>
                    <a:pt x="11581" y="16903"/>
                    <a:pt x="12169" y="17396"/>
                  </a:cubicBezTo>
                  <a:cubicBezTo>
                    <a:pt x="12653" y="17806"/>
                    <a:pt x="13198" y="17992"/>
                    <a:pt x="13775" y="17992"/>
                  </a:cubicBezTo>
                  <a:cubicBezTo>
                    <a:pt x="14119" y="17992"/>
                    <a:pt x="14475" y="17925"/>
                    <a:pt x="14836" y="17801"/>
                  </a:cubicBezTo>
                  <a:cubicBezTo>
                    <a:pt x="15074" y="17705"/>
                    <a:pt x="15348" y="17634"/>
                    <a:pt x="15550" y="17503"/>
                  </a:cubicBezTo>
                  <a:cubicBezTo>
                    <a:pt x="16526" y="16856"/>
                    <a:pt x="17509" y="16530"/>
                    <a:pt x="18504" y="16530"/>
                  </a:cubicBezTo>
                  <a:close/>
                  <a:moveTo>
                    <a:pt x="17263" y="19738"/>
                  </a:moveTo>
                  <a:cubicBezTo>
                    <a:pt x="17644" y="19738"/>
                    <a:pt x="18038" y="19833"/>
                    <a:pt x="18443" y="20003"/>
                  </a:cubicBezTo>
                  <a:cubicBezTo>
                    <a:pt x="19098" y="20277"/>
                    <a:pt x="19753" y="20563"/>
                    <a:pt x="20479" y="20872"/>
                  </a:cubicBezTo>
                  <a:cubicBezTo>
                    <a:pt x="18929" y="22721"/>
                    <a:pt x="15910" y="24032"/>
                    <a:pt x="12830" y="24032"/>
                  </a:cubicBezTo>
                  <a:cubicBezTo>
                    <a:pt x="10376" y="24032"/>
                    <a:pt x="7882" y="23200"/>
                    <a:pt x="6061" y="21146"/>
                  </a:cubicBezTo>
                  <a:cubicBezTo>
                    <a:pt x="7097" y="20801"/>
                    <a:pt x="8144" y="20468"/>
                    <a:pt x="9180" y="20134"/>
                  </a:cubicBezTo>
                  <a:cubicBezTo>
                    <a:pt x="9449" y="20047"/>
                    <a:pt x="9711" y="20007"/>
                    <a:pt x="9965" y="20007"/>
                  </a:cubicBezTo>
                  <a:cubicBezTo>
                    <a:pt x="10578" y="20007"/>
                    <a:pt x="11147" y="20240"/>
                    <a:pt x="11669" y="20610"/>
                  </a:cubicBezTo>
                  <a:cubicBezTo>
                    <a:pt x="12341" y="21087"/>
                    <a:pt x="12989" y="21331"/>
                    <a:pt x="13622" y="21331"/>
                  </a:cubicBezTo>
                  <a:cubicBezTo>
                    <a:pt x="14335" y="21331"/>
                    <a:pt x="15029" y="21021"/>
                    <a:pt x="15717" y="20384"/>
                  </a:cubicBezTo>
                  <a:cubicBezTo>
                    <a:pt x="16195" y="19934"/>
                    <a:pt x="16714" y="19738"/>
                    <a:pt x="17263" y="19738"/>
                  </a:cubicBezTo>
                  <a:close/>
                  <a:moveTo>
                    <a:pt x="11442" y="1"/>
                  </a:moveTo>
                  <a:cubicBezTo>
                    <a:pt x="10728" y="322"/>
                    <a:pt x="10038" y="751"/>
                    <a:pt x="9287" y="953"/>
                  </a:cubicBezTo>
                  <a:cubicBezTo>
                    <a:pt x="4942" y="2108"/>
                    <a:pt x="941" y="6692"/>
                    <a:pt x="477" y="11193"/>
                  </a:cubicBezTo>
                  <a:cubicBezTo>
                    <a:pt x="1" y="15872"/>
                    <a:pt x="2013" y="19598"/>
                    <a:pt x="5108" y="22861"/>
                  </a:cubicBezTo>
                  <a:cubicBezTo>
                    <a:pt x="6668" y="24504"/>
                    <a:pt x="8680" y="25421"/>
                    <a:pt x="10907" y="25837"/>
                  </a:cubicBezTo>
                  <a:cubicBezTo>
                    <a:pt x="11145" y="25873"/>
                    <a:pt x="11407" y="25968"/>
                    <a:pt x="11645" y="26040"/>
                  </a:cubicBezTo>
                  <a:cubicBezTo>
                    <a:pt x="12621" y="26040"/>
                    <a:pt x="13586" y="26040"/>
                    <a:pt x="14574" y="26028"/>
                  </a:cubicBezTo>
                  <a:cubicBezTo>
                    <a:pt x="15610" y="25742"/>
                    <a:pt x="16669" y="25563"/>
                    <a:pt x="17669" y="25182"/>
                  </a:cubicBezTo>
                  <a:cubicBezTo>
                    <a:pt x="22253" y="23420"/>
                    <a:pt x="24813" y="19968"/>
                    <a:pt x="25718" y="15205"/>
                  </a:cubicBezTo>
                  <a:cubicBezTo>
                    <a:pt x="25766" y="14955"/>
                    <a:pt x="25849" y="14717"/>
                    <a:pt x="25932" y="14479"/>
                  </a:cubicBezTo>
                  <a:lnTo>
                    <a:pt x="25932" y="11347"/>
                  </a:lnTo>
                  <a:cubicBezTo>
                    <a:pt x="25766" y="10681"/>
                    <a:pt x="25647" y="10014"/>
                    <a:pt x="25432" y="9371"/>
                  </a:cubicBezTo>
                  <a:cubicBezTo>
                    <a:pt x="23801" y="4299"/>
                    <a:pt x="20289" y="1334"/>
                    <a:pt x="15122" y="203"/>
                  </a:cubicBezTo>
                  <a:cubicBezTo>
                    <a:pt x="14871" y="144"/>
                    <a:pt x="14621" y="72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8"/>
            <p:cNvGrpSpPr/>
            <p:nvPr/>
          </p:nvGrpSpPr>
          <p:grpSpPr>
            <a:xfrm>
              <a:off x="7145048" y="4484639"/>
              <a:ext cx="387680" cy="364978"/>
              <a:chOff x="3781125" y="2596275"/>
              <a:chExt cx="691175" cy="650700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3781125" y="2596275"/>
                <a:ext cx="691175" cy="650700"/>
              </a:xfrm>
              <a:custGeom>
                <a:rect b="b" l="l" r="r" t="t"/>
                <a:pathLst>
                  <a:path extrusionOk="0" h="26028" w="27647">
                    <a:moveTo>
                      <a:pt x="12950" y="1805"/>
                    </a:moveTo>
                    <a:cubicBezTo>
                      <a:pt x="14433" y="1805"/>
                      <a:pt x="15996" y="2174"/>
                      <a:pt x="17419" y="2584"/>
                    </a:cubicBezTo>
                    <a:cubicBezTo>
                      <a:pt x="22181" y="3966"/>
                      <a:pt x="25194" y="8109"/>
                      <a:pt x="25206" y="12895"/>
                    </a:cubicBezTo>
                    <a:cubicBezTo>
                      <a:pt x="25216" y="19249"/>
                      <a:pt x="20367" y="24050"/>
                      <a:pt x="14559" y="24050"/>
                    </a:cubicBezTo>
                    <a:cubicBezTo>
                      <a:pt x="13619" y="24050"/>
                      <a:pt x="12654" y="23924"/>
                      <a:pt x="11680" y="23658"/>
                    </a:cubicBezTo>
                    <a:cubicBezTo>
                      <a:pt x="7442" y="22515"/>
                      <a:pt x="5072" y="19313"/>
                      <a:pt x="3786" y="15276"/>
                    </a:cubicBezTo>
                    <a:cubicBezTo>
                      <a:pt x="2703" y="11847"/>
                      <a:pt x="3489" y="8716"/>
                      <a:pt x="5775" y="5954"/>
                    </a:cubicBezTo>
                    <a:cubicBezTo>
                      <a:pt x="7334" y="4049"/>
                      <a:pt x="9251" y="2346"/>
                      <a:pt x="11621" y="1918"/>
                    </a:cubicBezTo>
                    <a:cubicBezTo>
                      <a:pt x="12052" y="1840"/>
                      <a:pt x="12497" y="1805"/>
                      <a:pt x="12950" y="1805"/>
                    </a:cubicBezTo>
                    <a:close/>
                    <a:moveTo>
                      <a:pt x="12799" y="1"/>
                    </a:moveTo>
                    <a:cubicBezTo>
                      <a:pt x="12299" y="263"/>
                      <a:pt x="11847" y="668"/>
                      <a:pt x="11311" y="787"/>
                    </a:cubicBezTo>
                    <a:cubicBezTo>
                      <a:pt x="4227" y="2406"/>
                      <a:pt x="0" y="10097"/>
                      <a:pt x="2643" y="16860"/>
                    </a:cubicBezTo>
                    <a:cubicBezTo>
                      <a:pt x="4203" y="20860"/>
                      <a:pt x="6668" y="24170"/>
                      <a:pt x="11037" y="25504"/>
                    </a:cubicBezTo>
                    <a:cubicBezTo>
                      <a:pt x="11680" y="25694"/>
                      <a:pt x="12347" y="25861"/>
                      <a:pt x="12990" y="26028"/>
                    </a:cubicBezTo>
                    <a:lnTo>
                      <a:pt x="16109" y="26028"/>
                    </a:lnTo>
                    <a:cubicBezTo>
                      <a:pt x="16264" y="25968"/>
                      <a:pt x="16395" y="25873"/>
                      <a:pt x="16550" y="25849"/>
                    </a:cubicBezTo>
                    <a:cubicBezTo>
                      <a:pt x="22634" y="24742"/>
                      <a:pt x="26920" y="20039"/>
                      <a:pt x="27265" y="14086"/>
                    </a:cubicBezTo>
                    <a:cubicBezTo>
                      <a:pt x="27646" y="7621"/>
                      <a:pt x="24003" y="2334"/>
                      <a:pt x="17895" y="548"/>
                    </a:cubicBezTo>
                    <a:cubicBezTo>
                      <a:pt x="17181" y="334"/>
                      <a:pt x="16455" y="191"/>
                      <a:pt x="15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4021625" y="2723825"/>
                <a:ext cx="63125" cy="81800"/>
              </a:xfrm>
              <a:custGeom>
                <a:rect b="b" l="l" r="r" t="t"/>
                <a:pathLst>
                  <a:path extrusionOk="0" h="3272" w="2525">
                    <a:moveTo>
                      <a:pt x="1189" y="0"/>
                    </a:moveTo>
                    <a:cubicBezTo>
                      <a:pt x="814" y="0"/>
                      <a:pt x="309" y="193"/>
                      <a:pt x="167" y="447"/>
                    </a:cubicBezTo>
                    <a:cubicBezTo>
                      <a:pt x="0" y="745"/>
                      <a:pt x="250" y="1304"/>
                      <a:pt x="369" y="1745"/>
                    </a:cubicBezTo>
                    <a:cubicBezTo>
                      <a:pt x="453" y="2007"/>
                      <a:pt x="584" y="2281"/>
                      <a:pt x="762" y="2495"/>
                    </a:cubicBezTo>
                    <a:cubicBezTo>
                      <a:pt x="965" y="2781"/>
                      <a:pt x="1215" y="3174"/>
                      <a:pt x="1489" y="3257"/>
                    </a:cubicBezTo>
                    <a:cubicBezTo>
                      <a:pt x="1523" y="3267"/>
                      <a:pt x="1563" y="3272"/>
                      <a:pt x="1605" y="3272"/>
                    </a:cubicBezTo>
                    <a:cubicBezTo>
                      <a:pt x="1868" y="3272"/>
                      <a:pt x="2247" y="3093"/>
                      <a:pt x="2370" y="2888"/>
                    </a:cubicBezTo>
                    <a:cubicBezTo>
                      <a:pt x="2524" y="2662"/>
                      <a:pt x="2429" y="2233"/>
                      <a:pt x="2358" y="1923"/>
                    </a:cubicBezTo>
                    <a:cubicBezTo>
                      <a:pt x="2310" y="1638"/>
                      <a:pt x="2108" y="1400"/>
                      <a:pt x="1965" y="1150"/>
                    </a:cubicBezTo>
                    <a:cubicBezTo>
                      <a:pt x="2072" y="1066"/>
                      <a:pt x="2155" y="995"/>
                      <a:pt x="2263" y="923"/>
                    </a:cubicBezTo>
                    <a:cubicBezTo>
                      <a:pt x="1965" y="590"/>
                      <a:pt x="1715" y="90"/>
                      <a:pt x="1370" y="18"/>
                    </a:cubicBezTo>
                    <a:cubicBezTo>
                      <a:pt x="1315" y="6"/>
                      <a:pt x="1254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4098825" y="2833050"/>
                <a:ext cx="57950" cy="60325"/>
              </a:xfrm>
              <a:custGeom>
                <a:rect b="b" l="l" r="r" t="t"/>
                <a:pathLst>
                  <a:path extrusionOk="0" h="2413" w="2318">
                    <a:moveTo>
                      <a:pt x="1033" y="1"/>
                    </a:moveTo>
                    <a:cubicBezTo>
                      <a:pt x="475" y="1"/>
                      <a:pt x="111" y="364"/>
                      <a:pt x="56" y="983"/>
                    </a:cubicBezTo>
                    <a:cubicBezTo>
                      <a:pt x="0" y="1672"/>
                      <a:pt x="514" y="2412"/>
                      <a:pt x="1076" y="2412"/>
                    </a:cubicBezTo>
                    <a:cubicBezTo>
                      <a:pt x="1117" y="2412"/>
                      <a:pt x="1158" y="2408"/>
                      <a:pt x="1199" y="2400"/>
                    </a:cubicBezTo>
                    <a:cubicBezTo>
                      <a:pt x="1651" y="2317"/>
                      <a:pt x="2020" y="1900"/>
                      <a:pt x="2318" y="1698"/>
                    </a:cubicBezTo>
                    <a:cubicBezTo>
                      <a:pt x="2211" y="662"/>
                      <a:pt x="1913" y="79"/>
                      <a:pt x="1163" y="7"/>
                    </a:cubicBezTo>
                    <a:cubicBezTo>
                      <a:pt x="1119" y="3"/>
                      <a:pt x="1075" y="1"/>
                      <a:pt x="1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3908225" y="2915375"/>
                <a:ext cx="56575" cy="55375"/>
              </a:xfrm>
              <a:custGeom>
                <a:rect b="b" l="l" r="r" t="t"/>
                <a:pathLst>
                  <a:path extrusionOk="0" h="2215" w="2263">
                    <a:moveTo>
                      <a:pt x="869" y="0"/>
                    </a:moveTo>
                    <a:cubicBezTo>
                      <a:pt x="595" y="405"/>
                      <a:pt x="179" y="786"/>
                      <a:pt x="107" y="1227"/>
                    </a:cubicBezTo>
                    <a:cubicBezTo>
                      <a:pt x="0" y="1893"/>
                      <a:pt x="524" y="2215"/>
                      <a:pt x="1143" y="2215"/>
                    </a:cubicBezTo>
                    <a:cubicBezTo>
                      <a:pt x="1774" y="2203"/>
                      <a:pt x="2262" y="1798"/>
                      <a:pt x="2143" y="1179"/>
                    </a:cubicBezTo>
                    <a:cubicBezTo>
                      <a:pt x="2072" y="762"/>
                      <a:pt x="1607" y="405"/>
                      <a:pt x="1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>
                <a:off x="4234275" y="2978950"/>
                <a:ext cx="53775" cy="55200"/>
              </a:xfrm>
              <a:custGeom>
                <a:rect b="b" l="l" r="r" t="t"/>
                <a:pathLst>
                  <a:path extrusionOk="0" h="2208" w="2151">
                    <a:moveTo>
                      <a:pt x="831" y="0"/>
                    </a:moveTo>
                    <a:cubicBezTo>
                      <a:pt x="326" y="0"/>
                      <a:pt x="0" y="489"/>
                      <a:pt x="162" y="1017"/>
                    </a:cubicBezTo>
                    <a:cubicBezTo>
                      <a:pt x="293" y="1458"/>
                      <a:pt x="746" y="1803"/>
                      <a:pt x="1043" y="2208"/>
                    </a:cubicBezTo>
                    <a:cubicBezTo>
                      <a:pt x="1186" y="2196"/>
                      <a:pt x="1317" y="2196"/>
                      <a:pt x="1472" y="2172"/>
                    </a:cubicBezTo>
                    <a:cubicBezTo>
                      <a:pt x="1698" y="1779"/>
                      <a:pt x="2150" y="1303"/>
                      <a:pt x="2067" y="1005"/>
                    </a:cubicBezTo>
                    <a:cubicBezTo>
                      <a:pt x="1936" y="589"/>
                      <a:pt x="1424" y="100"/>
                      <a:pt x="996" y="17"/>
                    </a:cubicBezTo>
                    <a:cubicBezTo>
                      <a:pt x="939" y="6"/>
                      <a:pt x="884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4166875" y="2769325"/>
                <a:ext cx="60150" cy="44000"/>
              </a:xfrm>
              <a:custGeom>
                <a:rect b="b" l="l" r="r" t="t"/>
                <a:pathLst>
                  <a:path extrusionOk="0" h="1760" w="2406">
                    <a:moveTo>
                      <a:pt x="913" y="0"/>
                    </a:moveTo>
                    <a:cubicBezTo>
                      <a:pt x="399" y="0"/>
                      <a:pt x="0" y="409"/>
                      <a:pt x="143" y="961"/>
                    </a:cubicBezTo>
                    <a:cubicBezTo>
                      <a:pt x="251" y="1306"/>
                      <a:pt x="739" y="1747"/>
                      <a:pt x="1084" y="1758"/>
                    </a:cubicBezTo>
                    <a:cubicBezTo>
                      <a:pt x="1092" y="1759"/>
                      <a:pt x="1101" y="1759"/>
                      <a:pt x="1109" y="1759"/>
                    </a:cubicBezTo>
                    <a:cubicBezTo>
                      <a:pt x="1436" y="1759"/>
                      <a:pt x="1802" y="1307"/>
                      <a:pt x="2406" y="865"/>
                    </a:cubicBezTo>
                    <a:cubicBezTo>
                      <a:pt x="1775" y="437"/>
                      <a:pt x="1429" y="56"/>
                      <a:pt x="1036" y="8"/>
                    </a:cubicBezTo>
                    <a:cubicBezTo>
                      <a:pt x="995" y="3"/>
                      <a:pt x="953" y="0"/>
                      <a:pt x="9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4143475" y="2677100"/>
                <a:ext cx="54975" cy="42275"/>
              </a:xfrm>
              <a:custGeom>
                <a:rect b="b" l="l" r="r" t="t"/>
                <a:pathLst>
                  <a:path extrusionOk="0" h="1691" w="2199">
                    <a:moveTo>
                      <a:pt x="999" y="1"/>
                    </a:moveTo>
                    <a:cubicBezTo>
                      <a:pt x="982" y="1"/>
                      <a:pt x="965" y="3"/>
                      <a:pt x="949" y="6"/>
                    </a:cubicBezTo>
                    <a:cubicBezTo>
                      <a:pt x="603" y="78"/>
                      <a:pt x="163" y="542"/>
                      <a:pt x="91" y="887"/>
                    </a:cubicBezTo>
                    <a:cubicBezTo>
                      <a:pt x="0" y="1392"/>
                      <a:pt x="346" y="1691"/>
                      <a:pt x="779" y="1691"/>
                    </a:cubicBezTo>
                    <a:cubicBezTo>
                      <a:pt x="857" y="1691"/>
                      <a:pt x="938" y="1681"/>
                      <a:pt x="1020" y="1661"/>
                    </a:cubicBezTo>
                    <a:cubicBezTo>
                      <a:pt x="1365" y="1566"/>
                      <a:pt x="1651" y="1209"/>
                      <a:pt x="2199" y="780"/>
                    </a:cubicBezTo>
                    <a:cubicBezTo>
                      <a:pt x="1639" y="422"/>
                      <a:pt x="126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273725" y="2754025"/>
                <a:ext cx="41700" cy="49750"/>
              </a:xfrm>
              <a:custGeom>
                <a:rect b="b" l="l" r="r" t="t"/>
                <a:pathLst>
                  <a:path extrusionOk="0" h="1990" w="1668">
                    <a:moveTo>
                      <a:pt x="700" y="0"/>
                    </a:moveTo>
                    <a:cubicBezTo>
                      <a:pt x="468" y="0"/>
                      <a:pt x="1" y="507"/>
                      <a:pt x="1" y="775"/>
                    </a:cubicBezTo>
                    <a:cubicBezTo>
                      <a:pt x="1" y="1096"/>
                      <a:pt x="418" y="1406"/>
                      <a:pt x="846" y="1989"/>
                    </a:cubicBezTo>
                    <a:cubicBezTo>
                      <a:pt x="1251" y="1382"/>
                      <a:pt x="1668" y="989"/>
                      <a:pt x="1620" y="715"/>
                    </a:cubicBezTo>
                    <a:cubicBezTo>
                      <a:pt x="1561" y="418"/>
                      <a:pt x="1049" y="37"/>
                      <a:pt x="715" y="1"/>
                    </a:cubicBezTo>
                    <a:cubicBezTo>
                      <a:pt x="710" y="1"/>
                      <a:pt x="70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3999300" y="2992450"/>
                <a:ext cx="48250" cy="36200"/>
              </a:xfrm>
              <a:custGeom>
                <a:rect b="b" l="l" r="r" t="t"/>
                <a:pathLst>
                  <a:path extrusionOk="0" h="1448" w="1930">
                    <a:moveTo>
                      <a:pt x="762" y="1"/>
                    </a:moveTo>
                    <a:cubicBezTo>
                      <a:pt x="500" y="1"/>
                      <a:pt x="0" y="442"/>
                      <a:pt x="36" y="620"/>
                    </a:cubicBezTo>
                    <a:cubicBezTo>
                      <a:pt x="84" y="942"/>
                      <a:pt x="417" y="1382"/>
                      <a:pt x="703" y="1442"/>
                    </a:cubicBezTo>
                    <a:cubicBezTo>
                      <a:pt x="720" y="1446"/>
                      <a:pt x="738" y="1448"/>
                      <a:pt x="756" y="1448"/>
                    </a:cubicBezTo>
                    <a:cubicBezTo>
                      <a:pt x="1003" y="1448"/>
                      <a:pt x="1352" y="1084"/>
                      <a:pt x="1929" y="751"/>
                    </a:cubicBezTo>
                    <a:cubicBezTo>
                      <a:pt x="1346" y="358"/>
                      <a:pt x="1060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4224025" y="3077900"/>
                <a:ext cx="43775" cy="38250"/>
              </a:xfrm>
              <a:custGeom>
                <a:rect b="b" l="l" r="r" t="t"/>
                <a:pathLst>
                  <a:path extrusionOk="0" h="1530" w="1751">
                    <a:moveTo>
                      <a:pt x="679" y="0"/>
                    </a:moveTo>
                    <a:cubicBezTo>
                      <a:pt x="465" y="0"/>
                      <a:pt x="1" y="512"/>
                      <a:pt x="36" y="738"/>
                    </a:cubicBezTo>
                    <a:cubicBezTo>
                      <a:pt x="60" y="1036"/>
                      <a:pt x="417" y="1453"/>
                      <a:pt x="715" y="1524"/>
                    </a:cubicBezTo>
                    <a:cubicBezTo>
                      <a:pt x="729" y="1528"/>
                      <a:pt x="743" y="1530"/>
                      <a:pt x="758" y="1530"/>
                    </a:cubicBezTo>
                    <a:cubicBezTo>
                      <a:pt x="975" y="1530"/>
                      <a:pt x="1305" y="1144"/>
                      <a:pt x="1751" y="810"/>
                    </a:cubicBezTo>
                    <a:cubicBezTo>
                      <a:pt x="1251" y="417"/>
                      <a:pt x="989" y="24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4276725" y="2836075"/>
                <a:ext cx="42575" cy="32050"/>
              </a:xfrm>
              <a:custGeom>
                <a:rect b="b" l="l" r="r" t="t"/>
                <a:pathLst>
                  <a:path extrusionOk="0" h="1282" w="1703">
                    <a:moveTo>
                      <a:pt x="717" y="0"/>
                    </a:moveTo>
                    <a:cubicBezTo>
                      <a:pt x="700" y="0"/>
                      <a:pt x="683" y="2"/>
                      <a:pt x="667" y="5"/>
                    </a:cubicBezTo>
                    <a:cubicBezTo>
                      <a:pt x="417" y="53"/>
                      <a:pt x="214" y="422"/>
                      <a:pt x="0" y="648"/>
                    </a:cubicBezTo>
                    <a:cubicBezTo>
                      <a:pt x="250" y="862"/>
                      <a:pt x="488" y="1243"/>
                      <a:pt x="774" y="1279"/>
                    </a:cubicBezTo>
                    <a:cubicBezTo>
                      <a:pt x="783" y="1281"/>
                      <a:pt x="791" y="1281"/>
                      <a:pt x="800" y="1281"/>
                    </a:cubicBezTo>
                    <a:cubicBezTo>
                      <a:pt x="1000" y="1281"/>
                      <a:pt x="1269" y="906"/>
                      <a:pt x="1703" y="553"/>
                    </a:cubicBezTo>
                    <a:cubicBezTo>
                      <a:pt x="1237" y="287"/>
                      <a:pt x="947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4135625" y="3099550"/>
                <a:ext cx="40500" cy="28675"/>
              </a:xfrm>
              <a:custGeom>
                <a:rect b="b" l="l" r="r" t="t"/>
                <a:pathLst>
                  <a:path extrusionOk="0" h="1147" w="1620">
                    <a:moveTo>
                      <a:pt x="758" y="1"/>
                    </a:moveTo>
                    <a:cubicBezTo>
                      <a:pt x="747" y="1"/>
                      <a:pt x="737" y="2"/>
                      <a:pt x="727" y="3"/>
                    </a:cubicBezTo>
                    <a:cubicBezTo>
                      <a:pt x="465" y="27"/>
                      <a:pt x="239" y="360"/>
                      <a:pt x="0" y="551"/>
                    </a:cubicBezTo>
                    <a:cubicBezTo>
                      <a:pt x="191" y="765"/>
                      <a:pt x="370" y="1134"/>
                      <a:pt x="596" y="1146"/>
                    </a:cubicBezTo>
                    <a:cubicBezTo>
                      <a:pt x="601" y="1146"/>
                      <a:pt x="607" y="1147"/>
                      <a:pt x="612" y="1147"/>
                    </a:cubicBezTo>
                    <a:cubicBezTo>
                      <a:pt x="858" y="1147"/>
                      <a:pt x="1142" y="891"/>
                      <a:pt x="1620" y="646"/>
                    </a:cubicBezTo>
                    <a:cubicBezTo>
                      <a:pt x="1212" y="329"/>
                      <a:pt x="965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4144550" y="3013575"/>
                <a:ext cx="36925" cy="28100"/>
              </a:xfrm>
              <a:custGeom>
                <a:rect b="b" l="l" r="r" t="t"/>
                <a:pathLst>
                  <a:path extrusionOk="0" h="1124" w="1477">
                    <a:moveTo>
                      <a:pt x="655" y="1"/>
                    </a:moveTo>
                    <a:cubicBezTo>
                      <a:pt x="651" y="1"/>
                      <a:pt x="647" y="1"/>
                      <a:pt x="644" y="1"/>
                    </a:cubicBezTo>
                    <a:cubicBezTo>
                      <a:pt x="429" y="13"/>
                      <a:pt x="203" y="347"/>
                      <a:pt x="1" y="525"/>
                    </a:cubicBezTo>
                    <a:cubicBezTo>
                      <a:pt x="191" y="728"/>
                      <a:pt x="358" y="1073"/>
                      <a:pt x="560" y="1121"/>
                    </a:cubicBezTo>
                    <a:cubicBezTo>
                      <a:pt x="573" y="1123"/>
                      <a:pt x="586" y="1124"/>
                      <a:pt x="599" y="1124"/>
                    </a:cubicBezTo>
                    <a:cubicBezTo>
                      <a:pt x="806" y="1124"/>
                      <a:pt x="1063" y="867"/>
                      <a:pt x="1477" y="632"/>
                    </a:cubicBezTo>
                    <a:cubicBezTo>
                      <a:pt x="1079" y="317"/>
                      <a:pt x="854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3973100" y="3062350"/>
                <a:ext cx="37825" cy="28100"/>
              </a:xfrm>
              <a:custGeom>
                <a:rect b="b" l="l" r="r" t="t"/>
                <a:pathLst>
                  <a:path extrusionOk="0" h="1124" w="1513">
                    <a:moveTo>
                      <a:pt x="665" y="0"/>
                    </a:moveTo>
                    <a:cubicBezTo>
                      <a:pt x="654" y="0"/>
                      <a:pt x="643" y="1"/>
                      <a:pt x="632" y="3"/>
                    </a:cubicBezTo>
                    <a:cubicBezTo>
                      <a:pt x="394" y="27"/>
                      <a:pt x="203" y="360"/>
                      <a:pt x="1" y="551"/>
                    </a:cubicBezTo>
                    <a:cubicBezTo>
                      <a:pt x="191" y="765"/>
                      <a:pt x="382" y="1086"/>
                      <a:pt x="608" y="1122"/>
                    </a:cubicBezTo>
                    <a:cubicBezTo>
                      <a:pt x="616" y="1123"/>
                      <a:pt x="623" y="1123"/>
                      <a:pt x="631" y="1123"/>
                    </a:cubicBezTo>
                    <a:cubicBezTo>
                      <a:pt x="830" y="1123"/>
                      <a:pt x="1089" y="838"/>
                      <a:pt x="1513" y="586"/>
                    </a:cubicBezTo>
                    <a:cubicBezTo>
                      <a:pt x="1117" y="304"/>
                      <a:pt x="872" y="0"/>
                      <a:pt x="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4016550" y="2882325"/>
                <a:ext cx="28900" cy="34550"/>
              </a:xfrm>
              <a:custGeom>
                <a:rect b="b" l="l" r="r" t="t"/>
                <a:pathLst>
                  <a:path extrusionOk="0" h="1382" w="1156">
                    <a:moveTo>
                      <a:pt x="430" y="1"/>
                    </a:moveTo>
                    <a:cubicBezTo>
                      <a:pt x="239" y="358"/>
                      <a:pt x="1" y="620"/>
                      <a:pt x="49" y="739"/>
                    </a:cubicBezTo>
                    <a:cubicBezTo>
                      <a:pt x="168" y="989"/>
                      <a:pt x="441" y="1179"/>
                      <a:pt x="656" y="1382"/>
                    </a:cubicBezTo>
                    <a:cubicBezTo>
                      <a:pt x="822" y="1191"/>
                      <a:pt x="1156" y="941"/>
                      <a:pt x="1132" y="798"/>
                    </a:cubicBezTo>
                    <a:cubicBezTo>
                      <a:pt x="1061" y="548"/>
                      <a:pt x="763" y="358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4302600" y="2915350"/>
                <a:ext cx="32775" cy="22675"/>
              </a:xfrm>
              <a:custGeom>
                <a:rect b="b" l="l" r="r" t="t"/>
                <a:pathLst>
                  <a:path extrusionOk="0" h="907" w="1311">
                    <a:moveTo>
                      <a:pt x="470" y="1"/>
                    </a:moveTo>
                    <a:cubicBezTo>
                      <a:pt x="465" y="1"/>
                      <a:pt x="459" y="1"/>
                      <a:pt x="453" y="1"/>
                    </a:cubicBezTo>
                    <a:cubicBezTo>
                      <a:pt x="287" y="13"/>
                      <a:pt x="156" y="311"/>
                      <a:pt x="1" y="489"/>
                    </a:cubicBezTo>
                    <a:cubicBezTo>
                      <a:pt x="215" y="644"/>
                      <a:pt x="406" y="882"/>
                      <a:pt x="632" y="906"/>
                    </a:cubicBezTo>
                    <a:cubicBezTo>
                      <a:pt x="635" y="906"/>
                      <a:pt x="638" y="907"/>
                      <a:pt x="641" y="907"/>
                    </a:cubicBezTo>
                    <a:cubicBezTo>
                      <a:pt x="783" y="907"/>
                      <a:pt x="973" y="650"/>
                      <a:pt x="1311" y="382"/>
                    </a:cubicBezTo>
                    <a:cubicBezTo>
                      <a:pt x="906" y="197"/>
                      <a:pt x="669" y="1"/>
                      <a:pt x="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1453950" y="1899902"/>
            <a:ext cx="2817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2" type="subTitle"/>
          </p:nvPr>
        </p:nvSpPr>
        <p:spPr>
          <a:xfrm>
            <a:off x="1453950" y="1487275"/>
            <a:ext cx="2817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13" name="Google Shape;213;p19"/>
          <p:cNvSpPr txBox="1"/>
          <p:nvPr>
            <p:ph idx="3" type="subTitle"/>
          </p:nvPr>
        </p:nvSpPr>
        <p:spPr>
          <a:xfrm>
            <a:off x="1453950" y="3486252"/>
            <a:ext cx="2817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4" type="subTitle"/>
          </p:nvPr>
        </p:nvSpPr>
        <p:spPr>
          <a:xfrm>
            <a:off x="1453950" y="3073625"/>
            <a:ext cx="2817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15" name="Google Shape;215;p19"/>
          <p:cNvSpPr txBox="1"/>
          <p:nvPr>
            <p:ph idx="5" type="subTitle"/>
          </p:nvPr>
        </p:nvSpPr>
        <p:spPr>
          <a:xfrm>
            <a:off x="5376425" y="1899902"/>
            <a:ext cx="2817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6" type="subTitle"/>
          </p:nvPr>
        </p:nvSpPr>
        <p:spPr>
          <a:xfrm>
            <a:off x="5376425" y="1487275"/>
            <a:ext cx="2817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17" name="Google Shape;217;p19"/>
          <p:cNvSpPr txBox="1"/>
          <p:nvPr>
            <p:ph idx="7" type="subTitle"/>
          </p:nvPr>
        </p:nvSpPr>
        <p:spPr>
          <a:xfrm>
            <a:off x="5376425" y="3486252"/>
            <a:ext cx="2817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8" type="subTitle"/>
          </p:nvPr>
        </p:nvSpPr>
        <p:spPr>
          <a:xfrm>
            <a:off x="5376425" y="3073625"/>
            <a:ext cx="2817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19" name="Google Shape;219;p19"/>
          <p:cNvSpPr/>
          <p:nvPr/>
        </p:nvSpPr>
        <p:spPr>
          <a:xfrm rot="5400000">
            <a:off x="63592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9"/>
          <p:cNvGrpSpPr/>
          <p:nvPr/>
        </p:nvGrpSpPr>
        <p:grpSpPr>
          <a:xfrm>
            <a:off x="7034024" y="-731954"/>
            <a:ext cx="1348237" cy="1325764"/>
            <a:chOff x="573275" y="2491500"/>
            <a:chExt cx="956400" cy="940325"/>
          </a:xfrm>
        </p:grpSpPr>
        <p:sp>
          <p:nvSpPr>
            <p:cNvPr id="221" name="Google Shape;221;p19"/>
            <p:cNvSpPr/>
            <p:nvPr/>
          </p:nvSpPr>
          <p:spPr>
            <a:xfrm>
              <a:off x="573275" y="2491500"/>
              <a:ext cx="956400" cy="940325"/>
            </a:xfrm>
            <a:custGeom>
              <a:rect b="b" l="l" r="r" t="t"/>
              <a:pathLst>
                <a:path extrusionOk="0" h="37613" w="38256">
                  <a:moveTo>
                    <a:pt x="19113" y="555"/>
                  </a:moveTo>
                  <a:cubicBezTo>
                    <a:pt x="19180" y="555"/>
                    <a:pt x="19246" y="557"/>
                    <a:pt x="19312" y="560"/>
                  </a:cubicBezTo>
                  <a:cubicBezTo>
                    <a:pt x="21396" y="679"/>
                    <a:pt x="23265" y="2668"/>
                    <a:pt x="23956" y="5478"/>
                  </a:cubicBezTo>
                  <a:cubicBezTo>
                    <a:pt x="21687" y="7024"/>
                    <a:pt x="20413" y="7921"/>
                    <a:pt x="18994" y="7921"/>
                  </a:cubicBezTo>
                  <a:cubicBezTo>
                    <a:pt x="17680" y="7921"/>
                    <a:pt x="16243" y="7152"/>
                    <a:pt x="13776" y="5418"/>
                  </a:cubicBezTo>
                  <a:cubicBezTo>
                    <a:pt x="14942" y="2393"/>
                    <a:pt x="16993" y="555"/>
                    <a:pt x="19113" y="555"/>
                  </a:cubicBezTo>
                  <a:close/>
                  <a:moveTo>
                    <a:pt x="24325" y="6061"/>
                  </a:moveTo>
                  <a:cubicBezTo>
                    <a:pt x="24623" y="7204"/>
                    <a:pt x="24861" y="8145"/>
                    <a:pt x="25158" y="9252"/>
                  </a:cubicBezTo>
                  <a:cubicBezTo>
                    <a:pt x="23837" y="8728"/>
                    <a:pt x="22718" y="8299"/>
                    <a:pt x="21456" y="7799"/>
                  </a:cubicBezTo>
                  <a:cubicBezTo>
                    <a:pt x="22432" y="7204"/>
                    <a:pt x="23301" y="6692"/>
                    <a:pt x="24325" y="6061"/>
                  </a:cubicBezTo>
                  <a:close/>
                  <a:moveTo>
                    <a:pt x="13455" y="5942"/>
                  </a:moveTo>
                  <a:cubicBezTo>
                    <a:pt x="14633" y="6656"/>
                    <a:pt x="15633" y="7264"/>
                    <a:pt x="16717" y="7918"/>
                  </a:cubicBezTo>
                  <a:cubicBezTo>
                    <a:pt x="15181" y="8692"/>
                    <a:pt x="13812" y="9383"/>
                    <a:pt x="12240" y="10181"/>
                  </a:cubicBezTo>
                  <a:cubicBezTo>
                    <a:pt x="12657" y="8728"/>
                    <a:pt x="13026" y="7418"/>
                    <a:pt x="13455" y="5942"/>
                  </a:cubicBezTo>
                  <a:close/>
                  <a:moveTo>
                    <a:pt x="16939" y="8734"/>
                  </a:moveTo>
                  <a:cubicBezTo>
                    <a:pt x="17416" y="8734"/>
                    <a:pt x="17827" y="8901"/>
                    <a:pt x="18181" y="9228"/>
                  </a:cubicBezTo>
                  <a:cubicBezTo>
                    <a:pt x="17594" y="10021"/>
                    <a:pt x="16873" y="10195"/>
                    <a:pt x="16116" y="10195"/>
                  </a:cubicBezTo>
                  <a:cubicBezTo>
                    <a:pt x="15523" y="10195"/>
                    <a:pt x="14907" y="10088"/>
                    <a:pt x="14316" y="10088"/>
                  </a:cubicBezTo>
                  <a:cubicBezTo>
                    <a:pt x="14223" y="10088"/>
                    <a:pt x="14130" y="10091"/>
                    <a:pt x="14038" y="10097"/>
                  </a:cubicBezTo>
                  <a:cubicBezTo>
                    <a:pt x="15210" y="9176"/>
                    <a:pt x="16162" y="8734"/>
                    <a:pt x="16939" y="8734"/>
                  </a:cubicBezTo>
                  <a:close/>
                  <a:moveTo>
                    <a:pt x="21338" y="8676"/>
                  </a:moveTo>
                  <a:cubicBezTo>
                    <a:pt x="22937" y="8676"/>
                    <a:pt x="24808" y="9589"/>
                    <a:pt x="25420" y="11050"/>
                  </a:cubicBezTo>
                  <a:cubicBezTo>
                    <a:pt x="23325" y="10502"/>
                    <a:pt x="21063" y="11181"/>
                    <a:pt x="19455" y="9288"/>
                  </a:cubicBezTo>
                  <a:cubicBezTo>
                    <a:pt x="19927" y="8868"/>
                    <a:pt x="20604" y="8676"/>
                    <a:pt x="21338" y="8676"/>
                  </a:cubicBezTo>
                  <a:close/>
                  <a:moveTo>
                    <a:pt x="8730" y="4552"/>
                  </a:moveTo>
                  <a:cubicBezTo>
                    <a:pt x="10092" y="4552"/>
                    <a:pt x="11477" y="5146"/>
                    <a:pt x="12895" y="5740"/>
                  </a:cubicBezTo>
                  <a:cubicBezTo>
                    <a:pt x="12490" y="7180"/>
                    <a:pt x="12169" y="8490"/>
                    <a:pt x="11764" y="9788"/>
                  </a:cubicBezTo>
                  <a:cubicBezTo>
                    <a:pt x="11669" y="10062"/>
                    <a:pt x="11347" y="10395"/>
                    <a:pt x="11073" y="10454"/>
                  </a:cubicBezTo>
                  <a:cubicBezTo>
                    <a:pt x="9097" y="10943"/>
                    <a:pt x="7108" y="11359"/>
                    <a:pt x="5096" y="11812"/>
                  </a:cubicBezTo>
                  <a:cubicBezTo>
                    <a:pt x="4096" y="9669"/>
                    <a:pt x="4370" y="6942"/>
                    <a:pt x="5882" y="5644"/>
                  </a:cubicBezTo>
                  <a:cubicBezTo>
                    <a:pt x="6822" y="4847"/>
                    <a:pt x="7770" y="4552"/>
                    <a:pt x="8730" y="4552"/>
                  </a:cubicBezTo>
                  <a:close/>
                  <a:moveTo>
                    <a:pt x="29713" y="4445"/>
                  </a:moveTo>
                  <a:cubicBezTo>
                    <a:pt x="31538" y="4445"/>
                    <a:pt x="32842" y="5450"/>
                    <a:pt x="33076" y="7383"/>
                  </a:cubicBezTo>
                  <a:cubicBezTo>
                    <a:pt x="33278" y="9145"/>
                    <a:pt x="33016" y="10966"/>
                    <a:pt x="32957" y="12895"/>
                  </a:cubicBezTo>
                  <a:cubicBezTo>
                    <a:pt x="31207" y="12431"/>
                    <a:pt x="29933" y="12074"/>
                    <a:pt x="28647" y="11764"/>
                  </a:cubicBezTo>
                  <a:cubicBezTo>
                    <a:pt x="26944" y="11347"/>
                    <a:pt x="25849" y="10347"/>
                    <a:pt x="25539" y="8573"/>
                  </a:cubicBezTo>
                  <a:cubicBezTo>
                    <a:pt x="25516" y="8395"/>
                    <a:pt x="25480" y="8216"/>
                    <a:pt x="25444" y="8038"/>
                  </a:cubicBezTo>
                  <a:cubicBezTo>
                    <a:pt x="24849" y="5573"/>
                    <a:pt x="24849" y="5573"/>
                    <a:pt x="27278" y="4859"/>
                  </a:cubicBezTo>
                  <a:cubicBezTo>
                    <a:pt x="27849" y="4692"/>
                    <a:pt x="28433" y="4549"/>
                    <a:pt x="29028" y="4489"/>
                  </a:cubicBezTo>
                  <a:cubicBezTo>
                    <a:pt x="29263" y="4460"/>
                    <a:pt x="29492" y="4445"/>
                    <a:pt x="29713" y="4445"/>
                  </a:cubicBezTo>
                  <a:close/>
                  <a:moveTo>
                    <a:pt x="15232" y="10763"/>
                  </a:moveTo>
                  <a:cubicBezTo>
                    <a:pt x="15505" y="10763"/>
                    <a:pt x="15801" y="10764"/>
                    <a:pt x="16122" y="10764"/>
                  </a:cubicBezTo>
                  <a:cubicBezTo>
                    <a:pt x="14550" y="12181"/>
                    <a:pt x="13145" y="13431"/>
                    <a:pt x="11550" y="14860"/>
                  </a:cubicBezTo>
                  <a:cubicBezTo>
                    <a:pt x="11925" y="10907"/>
                    <a:pt x="11737" y="10763"/>
                    <a:pt x="15232" y="10763"/>
                  </a:cubicBezTo>
                  <a:close/>
                  <a:moveTo>
                    <a:pt x="21503" y="11121"/>
                  </a:moveTo>
                  <a:cubicBezTo>
                    <a:pt x="22896" y="11300"/>
                    <a:pt x="23944" y="11395"/>
                    <a:pt x="24980" y="11597"/>
                  </a:cubicBezTo>
                  <a:cubicBezTo>
                    <a:pt x="25218" y="11645"/>
                    <a:pt x="25516" y="12074"/>
                    <a:pt x="25539" y="12359"/>
                  </a:cubicBezTo>
                  <a:cubicBezTo>
                    <a:pt x="25694" y="13431"/>
                    <a:pt x="25742" y="14514"/>
                    <a:pt x="25825" y="15586"/>
                  </a:cubicBezTo>
                  <a:cubicBezTo>
                    <a:pt x="25718" y="15622"/>
                    <a:pt x="25635" y="15634"/>
                    <a:pt x="25527" y="15657"/>
                  </a:cubicBezTo>
                  <a:cubicBezTo>
                    <a:pt x="24277" y="14253"/>
                    <a:pt x="23015" y="12824"/>
                    <a:pt x="21503" y="11121"/>
                  </a:cubicBezTo>
                  <a:close/>
                  <a:moveTo>
                    <a:pt x="11169" y="10943"/>
                  </a:moveTo>
                  <a:cubicBezTo>
                    <a:pt x="9990" y="13145"/>
                    <a:pt x="8906" y="15181"/>
                    <a:pt x="7704" y="17432"/>
                  </a:cubicBezTo>
                  <a:cubicBezTo>
                    <a:pt x="6882" y="15884"/>
                    <a:pt x="6049" y="14336"/>
                    <a:pt x="5061" y="12479"/>
                  </a:cubicBezTo>
                  <a:cubicBezTo>
                    <a:pt x="7228" y="11931"/>
                    <a:pt x="9156" y="11455"/>
                    <a:pt x="11169" y="10943"/>
                  </a:cubicBezTo>
                  <a:close/>
                  <a:moveTo>
                    <a:pt x="28456" y="12264"/>
                  </a:moveTo>
                  <a:lnTo>
                    <a:pt x="28456" y="12264"/>
                  </a:lnTo>
                  <a:cubicBezTo>
                    <a:pt x="29730" y="12609"/>
                    <a:pt x="31016" y="12967"/>
                    <a:pt x="32600" y="13419"/>
                  </a:cubicBezTo>
                  <a:cubicBezTo>
                    <a:pt x="31778" y="14979"/>
                    <a:pt x="31064" y="16360"/>
                    <a:pt x="30302" y="17824"/>
                  </a:cubicBezTo>
                  <a:cubicBezTo>
                    <a:pt x="29659" y="15860"/>
                    <a:pt x="29087" y="14157"/>
                    <a:pt x="28456" y="12264"/>
                  </a:cubicBezTo>
                  <a:close/>
                  <a:moveTo>
                    <a:pt x="10740" y="12550"/>
                  </a:moveTo>
                  <a:cubicBezTo>
                    <a:pt x="11157" y="15205"/>
                    <a:pt x="10728" y="16134"/>
                    <a:pt x="8311" y="17967"/>
                  </a:cubicBezTo>
                  <a:cubicBezTo>
                    <a:pt x="9109" y="16169"/>
                    <a:pt x="9930" y="14348"/>
                    <a:pt x="10740" y="12550"/>
                  </a:cubicBezTo>
                  <a:close/>
                  <a:moveTo>
                    <a:pt x="26194" y="11943"/>
                  </a:moveTo>
                  <a:lnTo>
                    <a:pt x="26194" y="11943"/>
                  </a:lnTo>
                  <a:cubicBezTo>
                    <a:pt x="28635" y="12252"/>
                    <a:pt x="30278" y="17408"/>
                    <a:pt x="28683" y="19670"/>
                  </a:cubicBezTo>
                  <a:cubicBezTo>
                    <a:pt x="25873" y="17658"/>
                    <a:pt x="26301" y="14729"/>
                    <a:pt x="26194" y="11943"/>
                  </a:cubicBezTo>
                  <a:close/>
                  <a:moveTo>
                    <a:pt x="10526" y="17372"/>
                  </a:moveTo>
                  <a:cubicBezTo>
                    <a:pt x="10466" y="18277"/>
                    <a:pt x="10407" y="19146"/>
                    <a:pt x="10347" y="19991"/>
                  </a:cubicBezTo>
                  <a:cubicBezTo>
                    <a:pt x="10335" y="20170"/>
                    <a:pt x="10240" y="20337"/>
                    <a:pt x="10180" y="20515"/>
                  </a:cubicBezTo>
                  <a:cubicBezTo>
                    <a:pt x="8573" y="19325"/>
                    <a:pt x="8513" y="18670"/>
                    <a:pt x="10526" y="17372"/>
                  </a:cubicBezTo>
                  <a:close/>
                  <a:moveTo>
                    <a:pt x="26349" y="17908"/>
                  </a:moveTo>
                  <a:lnTo>
                    <a:pt x="26349" y="17908"/>
                  </a:lnTo>
                  <a:cubicBezTo>
                    <a:pt x="28385" y="20456"/>
                    <a:pt x="28623" y="20158"/>
                    <a:pt x="25956" y="22254"/>
                  </a:cubicBezTo>
                  <a:cubicBezTo>
                    <a:pt x="26087" y="20753"/>
                    <a:pt x="26218" y="19444"/>
                    <a:pt x="26349" y="17908"/>
                  </a:cubicBezTo>
                  <a:close/>
                  <a:moveTo>
                    <a:pt x="4584" y="12871"/>
                  </a:moveTo>
                  <a:cubicBezTo>
                    <a:pt x="5596" y="14657"/>
                    <a:pt x="6608" y="16348"/>
                    <a:pt x="7489" y="18086"/>
                  </a:cubicBezTo>
                  <a:cubicBezTo>
                    <a:pt x="7716" y="18551"/>
                    <a:pt x="7728" y="19289"/>
                    <a:pt x="7525" y="19753"/>
                  </a:cubicBezTo>
                  <a:cubicBezTo>
                    <a:pt x="7025" y="20813"/>
                    <a:pt x="6335" y="21777"/>
                    <a:pt x="5739" y="22777"/>
                  </a:cubicBezTo>
                  <a:cubicBezTo>
                    <a:pt x="2822" y="22004"/>
                    <a:pt x="691" y="19813"/>
                    <a:pt x="560" y="17515"/>
                  </a:cubicBezTo>
                  <a:cubicBezTo>
                    <a:pt x="453" y="15622"/>
                    <a:pt x="2013" y="13812"/>
                    <a:pt x="4584" y="12871"/>
                  </a:cubicBezTo>
                  <a:close/>
                  <a:moveTo>
                    <a:pt x="7549" y="20825"/>
                  </a:moveTo>
                  <a:cubicBezTo>
                    <a:pt x="7751" y="21884"/>
                    <a:pt x="7894" y="22658"/>
                    <a:pt x="8097" y="23730"/>
                  </a:cubicBezTo>
                  <a:cubicBezTo>
                    <a:pt x="7382" y="23492"/>
                    <a:pt x="6882" y="23325"/>
                    <a:pt x="6239" y="23123"/>
                  </a:cubicBezTo>
                  <a:cubicBezTo>
                    <a:pt x="6692" y="22325"/>
                    <a:pt x="7061" y="21682"/>
                    <a:pt x="7549" y="20825"/>
                  </a:cubicBezTo>
                  <a:close/>
                  <a:moveTo>
                    <a:pt x="8430" y="19813"/>
                  </a:moveTo>
                  <a:lnTo>
                    <a:pt x="8430" y="19813"/>
                  </a:lnTo>
                  <a:cubicBezTo>
                    <a:pt x="10097" y="21087"/>
                    <a:pt x="10454" y="22015"/>
                    <a:pt x="10085" y="24087"/>
                  </a:cubicBezTo>
                  <a:cubicBezTo>
                    <a:pt x="8513" y="23920"/>
                    <a:pt x="7835" y="22170"/>
                    <a:pt x="8430" y="19813"/>
                  </a:cubicBezTo>
                  <a:close/>
                  <a:moveTo>
                    <a:pt x="33219" y="13812"/>
                  </a:moveTo>
                  <a:cubicBezTo>
                    <a:pt x="37827" y="15884"/>
                    <a:pt x="38255" y="18932"/>
                    <a:pt x="34314" y="22123"/>
                  </a:cubicBezTo>
                  <a:cubicBezTo>
                    <a:pt x="33374" y="22885"/>
                    <a:pt x="32290" y="23456"/>
                    <a:pt x="31219" y="24159"/>
                  </a:cubicBezTo>
                  <a:cubicBezTo>
                    <a:pt x="30588" y="23135"/>
                    <a:pt x="29885" y="22325"/>
                    <a:pt x="29623" y="21408"/>
                  </a:cubicBezTo>
                  <a:cubicBezTo>
                    <a:pt x="29433" y="20718"/>
                    <a:pt x="29623" y="19789"/>
                    <a:pt x="29980" y="19134"/>
                  </a:cubicBezTo>
                  <a:cubicBezTo>
                    <a:pt x="30945" y="17348"/>
                    <a:pt x="32088" y="15634"/>
                    <a:pt x="33219" y="13812"/>
                  </a:cubicBezTo>
                  <a:close/>
                  <a:moveTo>
                    <a:pt x="29052" y="21789"/>
                  </a:moveTo>
                  <a:cubicBezTo>
                    <a:pt x="29611" y="22670"/>
                    <a:pt x="30064" y="23420"/>
                    <a:pt x="30647" y="24361"/>
                  </a:cubicBezTo>
                  <a:cubicBezTo>
                    <a:pt x="29468" y="24706"/>
                    <a:pt x="28516" y="24992"/>
                    <a:pt x="27278" y="25349"/>
                  </a:cubicBezTo>
                  <a:cubicBezTo>
                    <a:pt x="27921" y="24051"/>
                    <a:pt x="28433" y="23027"/>
                    <a:pt x="29052" y="21789"/>
                  </a:cubicBezTo>
                  <a:close/>
                  <a:moveTo>
                    <a:pt x="28456" y="20718"/>
                  </a:moveTo>
                  <a:lnTo>
                    <a:pt x="28456" y="20718"/>
                  </a:lnTo>
                  <a:cubicBezTo>
                    <a:pt x="28266" y="22896"/>
                    <a:pt x="26825" y="25206"/>
                    <a:pt x="25575" y="25480"/>
                  </a:cubicBezTo>
                  <a:cubicBezTo>
                    <a:pt x="25170" y="23016"/>
                    <a:pt x="27266" y="22313"/>
                    <a:pt x="28456" y="20718"/>
                  </a:cubicBezTo>
                  <a:close/>
                  <a:moveTo>
                    <a:pt x="18600" y="10768"/>
                  </a:moveTo>
                  <a:cubicBezTo>
                    <a:pt x="19604" y="10768"/>
                    <a:pt x="20602" y="11136"/>
                    <a:pt x="21325" y="11859"/>
                  </a:cubicBezTo>
                  <a:cubicBezTo>
                    <a:pt x="21884" y="12419"/>
                    <a:pt x="22348" y="13074"/>
                    <a:pt x="22956" y="13526"/>
                  </a:cubicBezTo>
                  <a:cubicBezTo>
                    <a:pt x="26051" y="15943"/>
                    <a:pt x="26063" y="19122"/>
                    <a:pt x="25289" y="22539"/>
                  </a:cubicBezTo>
                  <a:cubicBezTo>
                    <a:pt x="25064" y="23560"/>
                    <a:pt x="22281" y="25706"/>
                    <a:pt x="21179" y="25706"/>
                  </a:cubicBezTo>
                  <a:cubicBezTo>
                    <a:pt x="21176" y="25706"/>
                    <a:pt x="21173" y="25706"/>
                    <a:pt x="21170" y="25706"/>
                  </a:cubicBezTo>
                  <a:cubicBezTo>
                    <a:pt x="20705" y="25694"/>
                    <a:pt x="20265" y="25635"/>
                    <a:pt x="19801" y="25599"/>
                  </a:cubicBezTo>
                  <a:cubicBezTo>
                    <a:pt x="19801" y="25611"/>
                    <a:pt x="19801" y="25647"/>
                    <a:pt x="19789" y="25659"/>
                  </a:cubicBezTo>
                  <a:cubicBezTo>
                    <a:pt x="18062" y="25456"/>
                    <a:pt x="16348" y="25242"/>
                    <a:pt x="14621" y="25016"/>
                  </a:cubicBezTo>
                  <a:cubicBezTo>
                    <a:pt x="12681" y="24754"/>
                    <a:pt x="10930" y="22361"/>
                    <a:pt x="10823" y="20396"/>
                  </a:cubicBezTo>
                  <a:cubicBezTo>
                    <a:pt x="10645" y="17122"/>
                    <a:pt x="11883" y="14681"/>
                    <a:pt x="14574" y="12895"/>
                  </a:cubicBezTo>
                  <a:cubicBezTo>
                    <a:pt x="15145" y="12514"/>
                    <a:pt x="15633" y="12014"/>
                    <a:pt x="16169" y="11597"/>
                  </a:cubicBezTo>
                  <a:cubicBezTo>
                    <a:pt x="16869" y="11041"/>
                    <a:pt x="17737" y="10768"/>
                    <a:pt x="18600" y="10768"/>
                  </a:cubicBezTo>
                  <a:close/>
                  <a:moveTo>
                    <a:pt x="14014" y="25575"/>
                  </a:moveTo>
                  <a:lnTo>
                    <a:pt x="14014" y="25575"/>
                  </a:lnTo>
                  <a:cubicBezTo>
                    <a:pt x="16419" y="25825"/>
                    <a:pt x="18574" y="26064"/>
                    <a:pt x="21182" y="26349"/>
                  </a:cubicBezTo>
                  <a:cubicBezTo>
                    <a:pt x="19812" y="27290"/>
                    <a:pt x="18777" y="28028"/>
                    <a:pt x="17693" y="28719"/>
                  </a:cubicBezTo>
                  <a:cubicBezTo>
                    <a:pt x="17646" y="28749"/>
                    <a:pt x="17573" y="28762"/>
                    <a:pt x="17492" y="28762"/>
                  </a:cubicBezTo>
                  <a:cubicBezTo>
                    <a:pt x="17349" y="28762"/>
                    <a:pt x="17182" y="28720"/>
                    <a:pt x="17098" y="28659"/>
                  </a:cubicBezTo>
                  <a:cubicBezTo>
                    <a:pt x="16110" y="27683"/>
                    <a:pt x="15145" y="26706"/>
                    <a:pt x="14014" y="25575"/>
                  </a:cubicBezTo>
                  <a:close/>
                  <a:moveTo>
                    <a:pt x="11073" y="25063"/>
                  </a:moveTo>
                  <a:cubicBezTo>
                    <a:pt x="14014" y="25063"/>
                    <a:pt x="14728" y="27921"/>
                    <a:pt x="16812" y="29076"/>
                  </a:cubicBezTo>
                  <a:cubicBezTo>
                    <a:pt x="16444" y="29296"/>
                    <a:pt x="16056" y="29406"/>
                    <a:pt x="15629" y="29406"/>
                  </a:cubicBezTo>
                  <a:cubicBezTo>
                    <a:pt x="14852" y="29406"/>
                    <a:pt x="13943" y="29043"/>
                    <a:pt x="12776" y="28314"/>
                  </a:cubicBezTo>
                  <a:cubicBezTo>
                    <a:pt x="11121" y="27290"/>
                    <a:pt x="10930" y="26933"/>
                    <a:pt x="11073" y="25063"/>
                  </a:cubicBezTo>
                  <a:close/>
                  <a:moveTo>
                    <a:pt x="23507" y="26227"/>
                  </a:moveTo>
                  <a:cubicBezTo>
                    <a:pt x="23834" y="26227"/>
                    <a:pt x="24180" y="26269"/>
                    <a:pt x="24551" y="26361"/>
                  </a:cubicBezTo>
                  <a:cubicBezTo>
                    <a:pt x="24467" y="28168"/>
                    <a:pt x="22196" y="29622"/>
                    <a:pt x="19811" y="29622"/>
                  </a:cubicBezTo>
                  <a:cubicBezTo>
                    <a:pt x="19163" y="29622"/>
                    <a:pt x="18507" y="29515"/>
                    <a:pt x="17884" y="29278"/>
                  </a:cubicBezTo>
                  <a:cubicBezTo>
                    <a:pt x="19884" y="28268"/>
                    <a:pt x="21219" y="26227"/>
                    <a:pt x="23507" y="26227"/>
                  </a:cubicBezTo>
                  <a:close/>
                  <a:moveTo>
                    <a:pt x="11371" y="28254"/>
                  </a:moveTo>
                  <a:cubicBezTo>
                    <a:pt x="12788" y="28933"/>
                    <a:pt x="13966" y="29504"/>
                    <a:pt x="15324" y="30147"/>
                  </a:cubicBezTo>
                  <a:cubicBezTo>
                    <a:pt x="14371" y="30576"/>
                    <a:pt x="13538" y="30981"/>
                    <a:pt x="12526" y="31433"/>
                  </a:cubicBezTo>
                  <a:cubicBezTo>
                    <a:pt x="12121" y="30338"/>
                    <a:pt x="11776" y="29385"/>
                    <a:pt x="11371" y="28254"/>
                  </a:cubicBezTo>
                  <a:close/>
                  <a:moveTo>
                    <a:pt x="6132" y="23694"/>
                  </a:moveTo>
                  <a:cubicBezTo>
                    <a:pt x="10276" y="24635"/>
                    <a:pt x="10692" y="28314"/>
                    <a:pt x="11895" y="31409"/>
                  </a:cubicBezTo>
                  <a:cubicBezTo>
                    <a:pt x="11147" y="31806"/>
                    <a:pt x="10280" y="31996"/>
                    <a:pt x="9420" y="31996"/>
                  </a:cubicBezTo>
                  <a:cubicBezTo>
                    <a:pt x="8060" y="31996"/>
                    <a:pt x="6718" y="31523"/>
                    <a:pt x="5894" y="30647"/>
                  </a:cubicBezTo>
                  <a:cubicBezTo>
                    <a:pt x="4441" y="29100"/>
                    <a:pt x="4513" y="26254"/>
                    <a:pt x="6132" y="23694"/>
                  </a:cubicBezTo>
                  <a:close/>
                  <a:moveTo>
                    <a:pt x="24134" y="29016"/>
                  </a:moveTo>
                  <a:cubicBezTo>
                    <a:pt x="23837" y="30016"/>
                    <a:pt x="23539" y="31040"/>
                    <a:pt x="23182" y="32314"/>
                  </a:cubicBezTo>
                  <a:cubicBezTo>
                    <a:pt x="21872" y="31671"/>
                    <a:pt x="20705" y="31112"/>
                    <a:pt x="19431" y="30469"/>
                  </a:cubicBezTo>
                  <a:cubicBezTo>
                    <a:pt x="21134" y="29933"/>
                    <a:pt x="22587" y="29493"/>
                    <a:pt x="24134" y="29016"/>
                  </a:cubicBezTo>
                  <a:close/>
                  <a:moveTo>
                    <a:pt x="31076" y="24932"/>
                  </a:moveTo>
                  <a:cubicBezTo>
                    <a:pt x="31409" y="26409"/>
                    <a:pt x="31933" y="27885"/>
                    <a:pt x="32028" y="29373"/>
                  </a:cubicBezTo>
                  <a:cubicBezTo>
                    <a:pt x="32171" y="31290"/>
                    <a:pt x="31052" y="32612"/>
                    <a:pt x="29052" y="32826"/>
                  </a:cubicBezTo>
                  <a:cubicBezTo>
                    <a:pt x="28608" y="32873"/>
                    <a:pt x="28162" y="32892"/>
                    <a:pt x="27710" y="32892"/>
                  </a:cubicBezTo>
                  <a:cubicBezTo>
                    <a:pt x="26451" y="32892"/>
                    <a:pt x="25153" y="32751"/>
                    <a:pt x="23777" y="32707"/>
                  </a:cubicBezTo>
                  <a:cubicBezTo>
                    <a:pt x="25099" y="26730"/>
                    <a:pt x="25516" y="26064"/>
                    <a:pt x="31076" y="24932"/>
                  </a:cubicBezTo>
                  <a:close/>
                  <a:moveTo>
                    <a:pt x="17059" y="30330"/>
                  </a:moveTo>
                  <a:cubicBezTo>
                    <a:pt x="17605" y="30330"/>
                    <a:pt x="18165" y="30429"/>
                    <a:pt x="18634" y="30624"/>
                  </a:cubicBezTo>
                  <a:cubicBezTo>
                    <a:pt x="20051" y="31219"/>
                    <a:pt x="21360" y="32076"/>
                    <a:pt x="22837" y="32898"/>
                  </a:cubicBezTo>
                  <a:cubicBezTo>
                    <a:pt x="22289" y="34326"/>
                    <a:pt x="21515" y="35660"/>
                    <a:pt x="20098" y="36553"/>
                  </a:cubicBezTo>
                  <a:cubicBezTo>
                    <a:pt x="19564" y="36894"/>
                    <a:pt x="19022" y="37052"/>
                    <a:pt x="18497" y="37052"/>
                  </a:cubicBezTo>
                  <a:cubicBezTo>
                    <a:pt x="17792" y="37052"/>
                    <a:pt x="17118" y="36767"/>
                    <a:pt x="16538" y="36255"/>
                  </a:cubicBezTo>
                  <a:cubicBezTo>
                    <a:pt x="15157" y="35053"/>
                    <a:pt x="13966" y="33624"/>
                    <a:pt x="12538" y="32124"/>
                  </a:cubicBezTo>
                  <a:cubicBezTo>
                    <a:pt x="13978" y="31409"/>
                    <a:pt x="14967" y="30743"/>
                    <a:pt x="16038" y="30457"/>
                  </a:cubicBezTo>
                  <a:cubicBezTo>
                    <a:pt x="16353" y="30372"/>
                    <a:pt x="16703" y="30330"/>
                    <a:pt x="17059" y="30330"/>
                  </a:cubicBezTo>
                  <a:close/>
                  <a:moveTo>
                    <a:pt x="18122" y="1"/>
                  </a:moveTo>
                  <a:cubicBezTo>
                    <a:pt x="15717" y="1418"/>
                    <a:pt x="15836" y="572"/>
                    <a:pt x="13121" y="5120"/>
                  </a:cubicBezTo>
                  <a:cubicBezTo>
                    <a:pt x="11553" y="4413"/>
                    <a:pt x="10098" y="4068"/>
                    <a:pt x="8832" y="4068"/>
                  </a:cubicBezTo>
                  <a:cubicBezTo>
                    <a:pt x="5176" y="4068"/>
                    <a:pt x="3091" y="6944"/>
                    <a:pt x="4382" y="12276"/>
                  </a:cubicBezTo>
                  <a:cubicBezTo>
                    <a:pt x="2429" y="13145"/>
                    <a:pt x="798" y="14384"/>
                    <a:pt x="0" y="16479"/>
                  </a:cubicBezTo>
                  <a:lnTo>
                    <a:pt x="0" y="18396"/>
                  </a:lnTo>
                  <a:cubicBezTo>
                    <a:pt x="989" y="20944"/>
                    <a:pt x="2953" y="22480"/>
                    <a:pt x="5406" y="23420"/>
                  </a:cubicBezTo>
                  <a:cubicBezTo>
                    <a:pt x="2822" y="29361"/>
                    <a:pt x="5342" y="32543"/>
                    <a:pt x="9550" y="32543"/>
                  </a:cubicBezTo>
                  <a:cubicBezTo>
                    <a:pt x="10403" y="32543"/>
                    <a:pt x="11325" y="32412"/>
                    <a:pt x="12288" y="32148"/>
                  </a:cubicBezTo>
                  <a:cubicBezTo>
                    <a:pt x="13502" y="34457"/>
                    <a:pt x="15205" y="36362"/>
                    <a:pt x="17562" y="37613"/>
                  </a:cubicBezTo>
                  <a:lnTo>
                    <a:pt x="19491" y="37613"/>
                  </a:lnTo>
                  <a:cubicBezTo>
                    <a:pt x="21396" y="36636"/>
                    <a:pt x="22646" y="35065"/>
                    <a:pt x="23384" y="33183"/>
                  </a:cubicBezTo>
                  <a:cubicBezTo>
                    <a:pt x="24981" y="33272"/>
                    <a:pt x="26495" y="33485"/>
                    <a:pt x="28003" y="33485"/>
                  </a:cubicBezTo>
                  <a:cubicBezTo>
                    <a:pt x="28114" y="33485"/>
                    <a:pt x="28226" y="33484"/>
                    <a:pt x="28337" y="33481"/>
                  </a:cubicBezTo>
                  <a:cubicBezTo>
                    <a:pt x="31540" y="33386"/>
                    <a:pt x="33136" y="31338"/>
                    <a:pt x="32528" y="28159"/>
                  </a:cubicBezTo>
                  <a:cubicBezTo>
                    <a:pt x="32302" y="27016"/>
                    <a:pt x="31897" y="25897"/>
                    <a:pt x="31528" y="24587"/>
                  </a:cubicBezTo>
                  <a:cubicBezTo>
                    <a:pt x="34076" y="23337"/>
                    <a:pt x="36279" y="21587"/>
                    <a:pt x="37624" y="18956"/>
                  </a:cubicBezTo>
                  <a:lnTo>
                    <a:pt x="37624" y="17027"/>
                  </a:lnTo>
                  <a:cubicBezTo>
                    <a:pt x="36648" y="15205"/>
                    <a:pt x="35172" y="13979"/>
                    <a:pt x="33386" y="13241"/>
                  </a:cubicBezTo>
                  <a:cubicBezTo>
                    <a:pt x="33517" y="11538"/>
                    <a:pt x="33755" y="9919"/>
                    <a:pt x="33731" y="8311"/>
                  </a:cubicBezTo>
                  <a:cubicBezTo>
                    <a:pt x="33690" y="5482"/>
                    <a:pt x="32186" y="3906"/>
                    <a:pt x="29699" y="3906"/>
                  </a:cubicBezTo>
                  <a:cubicBezTo>
                    <a:pt x="29287" y="3906"/>
                    <a:pt x="28849" y="3949"/>
                    <a:pt x="28385" y="4037"/>
                  </a:cubicBezTo>
                  <a:cubicBezTo>
                    <a:pt x="27147" y="4275"/>
                    <a:pt x="25944" y="4728"/>
                    <a:pt x="24563" y="5144"/>
                  </a:cubicBezTo>
                  <a:cubicBezTo>
                    <a:pt x="23718" y="2954"/>
                    <a:pt x="22527" y="882"/>
                    <a:pt x="2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928375" y="2831975"/>
              <a:ext cx="259000" cy="247750"/>
            </a:xfrm>
            <a:custGeom>
              <a:rect b="b" l="l" r="r" t="t"/>
              <a:pathLst>
                <a:path extrusionOk="0" h="9910" w="10360">
                  <a:moveTo>
                    <a:pt x="6211" y="395"/>
                  </a:moveTo>
                  <a:cubicBezTo>
                    <a:pt x="6232" y="395"/>
                    <a:pt x="6254" y="395"/>
                    <a:pt x="6275" y="395"/>
                  </a:cubicBezTo>
                  <a:cubicBezTo>
                    <a:pt x="7513" y="419"/>
                    <a:pt x="8716" y="1598"/>
                    <a:pt x="8537" y="2800"/>
                  </a:cubicBezTo>
                  <a:cubicBezTo>
                    <a:pt x="8454" y="3396"/>
                    <a:pt x="8002" y="4039"/>
                    <a:pt x="7525" y="4408"/>
                  </a:cubicBezTo>
                  <a:cubicBezTo>
                    <a:pt x="7491" y="4436"/>
                    <a:pt x="7443" y="4448"/>
                    <a:pt x="7385" y="4448"/>
                  </a:cubicBezTo>
                  <a:cubicBezTo>
                    <a:pt x="7097" y="4448"/>
                    <a:pt x="6554" y="4150"/>
                    <a:pt x="6168" y="3991"/>
                  </a:cubicBezTo>
                  <a:cubicBezTo>
                    <a:pt x="5477" y="3705"/>
                    <a:pt x="4787" y="3384"/>
                    <a:pt x="3953" y="3027"/>
                  </a:cubicBezTo>
                  <a:cubicBezTo>
                    <a:pt x="3895" y="1514"/>
                    <a:pt x="4852" y="395"/>
                    <a:pt x="6211" y="395"/>
                  </a:cubicBezTo>
                  <a:close/>
                  <a:moveTo>
                    <a:pt x="3632" y="1134"/>
                  </a:moveTo>
                  <a:lnTo>
                    <a:pt x="3632" y="1134"/>
                  </a:lnTo>
                  <a:cubicBezTo>
                    <a:pt x="3775" y="2896"/>
                    <a:pt x="2787" y="3884"/>
                    <a:pt x="1334" y="4586"/>
                  </a:cubicBezTo>
                  <a:cubicBezTo>
                    <a:pt x="417" y="3074"/>
                    <a:pt x="1548" y="1324"/>
                    <a:pt x="3632" y="1134"/>
                  </a:cubicBezTo>
                  <a:close/>
                  <a:moveTo>
                    <a:pt x="9049" y="3943"/>
                  </a:moveTo>
                  <a:cubicBezTo>
                    <a:pt x="9847" y="4634"/>
                    <a:pt x="10002" y="5491"/>
                    <a:pt x="9538" y="6372"/>
                  </a:cubicBezTo>
                  <a:cubicBezTo>
                    <a:pt x="9208" y="7004"/>
                    <a:pt x="8699" y="7350"/>
                    <a:pt x="8070" y="7350"/>
                  </a:cubicBezTo>
                  <a:cubicBezTo>
                    <a:pt x="7858" y="7350"/>
                    <a:pt x="7632" y="7311"/>
                    <a:pt x="7394" y="7230"/>
                  </a:cubicBezTo>
                  <a:cubicBezTo>
                    <a:pt x="6668" y="5551"/>
                    <a:pt x="7621" y="4670"/>
                    <a:pt x="9049" y="3943"/>
                  </a:cubicBezTo>
                  <a:close/>
                  <a:moveTo>
                    <a:pt x="4154" y="3705"/>
                  </a:moveTo>
                  <a:cubicBezTo>
                    <a:pt x="5608" y="3705"/>
                    <a:pt x="6799" y="4903"/>
                    <a:pt x="6823" y="6420"/>
                  </a:cubicBezTo>
                  <a:cubicBezTo>
                    <a:pt x="6871" y="8111"/>
                    <a:pt x="5477" y="9468"/>
                    <a:pt x="3680" y="9480"/>
                  </a:cubicBezTo>
                  <a:cubicBezTo>
                    <a:pt x="2144" y="9480"/>
                    <a:pt x="1191" y="8575"/>
                    <a:pt x="1156" y="7063"/>
                  </a:cubicBezTo>
                  <a:cubicBezTo>
                    <a:pt x="1132" y="5384"/>
                    <a:pt x="2596" y="3741"/>
                    <a:pt x="4132" y="3705"/>
                  </a:cubicBezTo>
                  <a:cubicBezTo>
                    <a:pt x="4139" y="3705"/>
                    <a:pt x="4146" y="3705"/>
                    <a:pt x="4154" y="3705"/>
                  </a:cubicBezTo>
                  <a:close/>
                  <a:moveTo>
                    <a:pt x="7746" y="7860"/>
                  </a:moveTo>
                  <a:cubicBezTo>
                    <a:pt x="7817" y="7860"/>
                    <a:pt x="8096" y="8209"/>
                    <a:pt x="8061" y="8313"/>
                  </a:cubicBezTo>
                  <a:cubicBezTo>
                    <a:pt x="7918" y="8658"/>
                    <a:pt x="7740" y="9087"/>
                    <a:pt x="7442" y="9254"/>
                  </a:cubicBezTo>
                  <a:cubicBezTo>
                    <a:pt x="7085" y="9468"/>
                    <a:pt x="6597" y="9444"/>
                    <a:pt x="5775" y="9575"/>
                  </a:cubicBezTo>
                  <a:cubicBezTo>
                    <a:pt x="6263" y="8932"/>
                    <a:pt x="6478" y="8575"/>
                    <a:pt x="6775" y="8325"/>
                  </a:cubicBezTo>
                  <a:cubicBezTo>
                    <a:pt x="7037" y="8099"/>
                    <a:pt x="7394" y="7968"/>
                    <a:pt x="7740" y="7861"/>
                  </a:cubicBezTo>
                  <a:cubicBezTo>
                    <a:pt x="7742" y="7860"/>
                    <a:pt x="7744" y="7860"/>
                    <a:pt x="7746" y="7860"/>
                  </a:cubicBezTo>
                  <a:close/>
                  <a:moveTo>
                    <a:pt x="6219" y="0"/>
                  </a:moveTo>
                  <a:cubicBezTo>
                    <a:pt x="5826" y="0"/>
                    <a:pt x="5417" y="78"/>
                    <a:pt x="5013" y="241"/>
                  </a:cubicBezTo>
                  <a:cubicBezTo>
                    <a:pt x="4608" y="407"/>
                    <a:pt x="4180" y="586"/>
                    <a:pt x="3751" y="610"/>
                  </a:cubicBezTo>
                  <a:cubicBezTo>
                    <a:pt x="2310" y="705"/>
                    <a:pt x="1001" y="1610"/>
                    <a:pt x="572" y="2979"/>
                  </a:cubicBezTo>
                  <a:cubicBezTo>
                    <a:pt x="1" y="4932"/>
                    <a:pt x="274" y="6825"/>
                    <a:pt x="1144" y="8611"/>
                  </a:cubicBezTo>
                  <a:cubicBezTo>
                    <a:pt x="1358" y="9016"/>
                    <a:pt x="1810" y="9551"/>
                    <a:pt x="2203" y="9587"/>
                  </a:cubicBezTo>
                  <a:cubicBezTo>
                    <a:pt x="3309" y="9670"/>
                    <a:pt x="4524" y="9909"/>
                    <a:pt x="5639" y="9909"/>
                  </a:cubicBezTo>
                  <a:cubicBezTo>
                    <a:pt x="6288" y="9909"/>
                    <a:pt x="6903" y="9828"/>
                    <a:pt x="7442" y="9587"/>
                  </a:cubicBezTo>
                  <a:cubicBezTo>
                    <a:pt x="8764" y="8992"/>
                    <a:pt x="9478" y="7039"/>
                    <a:pt x="10359" y="5837"/>
                  </a:cubicBezTo>
                  <a:cubicBezTo>
                    <a:pt x="10180" y="5146"/>
                    <a:pt x="10121" y="4789"/>
                    <a:pt x="9990" y="4455"/>
                  </a:cubicBezTo>
                  <a:cubicBezTo>
                    <a:pt x="9645" y="3574"/>
                    <a:pt x="9216" y="2693"/>
                    <a:pt x="8859" y="1800"/>
                  </a:cubicBezTo>
                  <a:cubicBezTo>
                    <a:pt x="8414" y="671"/>
                    <a:pt x="7379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idx="1" type="subTitle"/>
          </p:nvPr>
        </p:nvSpPr>
        <p:spPr>
          <a:xfrm>
            <a:off x="2043800" y="1609375"/>
            <a:ext cx="2393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2" type="subTitle"/>
          </p:nvPr>
        </p:nvSpPr>
        <p:spPr>
          <a:xfrm>
            <a:off x="2043800" y="2164375"/>
            <a:ext cx="2393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27" name="Google Shape;227;p20"/>
          <p:cNvSpPr txBox="1"/>
          <p:nvPr>
            <p:ph idx="3" type="subTitle"/>
          </p:nvPr>
        </p:nvSpPr>
        <p:spPr>
          <a:xfrm>
            <a:off x="2043800" y="3195638"/>
            <a:ext cx="2393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4" type="subTitle"/>
          </p:nvPr>
        </p:nvSpPr>
        <p:spPr>
          <a:xfrm>
            <a:off x="2043800" y="3750636"/>
            <a:ext cx="2393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29" name="Google Shape;229;p20"/>
          <p:cNvSpPr txBox="1"/>
          <p:nvPr>
            <p:ph idx="5" type="subTitle"/>
          </p:nvPr>
        </p:nvSpPr>
        <p:spPr>
          <a:xfrm>
            <a:off x="5957500" y="1609375"/>
            <a:ext cx="2393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6" type="subTitle"/>
          </p:nvPr>
        </p:nvSpPr>
        <p:spPr>
          <a:xfrm>
            <a:off x="5957500" y="2164375"/>
            <a:ext cx="2393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31" name="Google Shape;231;p20"/>
          <p:cNvSpPr txBox="1"/>
          <p:nvPr>
            <p:ph idx="7" type="subTitle"/>
          </p:nvPr>
        </p:nvSpPr>
        <p:spPr>
          <a:xfrm>
            <a:off x="5957500" y="3195638"/>
            <a:ext cx="2393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8" type="subTitle"/>
          </p:nvPr>
        </p:nvSpPr>
        <p:spPr>
          <a:xfrm>
            <a:off x="5957500" y="3750636"/>
            <a:ext cx="2393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33" name="Google Shape;233;p20"/>
          <p:cNvSpPr/>
          <p:nvPr/>
        </p:nvSpPr>
        <p:spPr>
          <a:xfrm rot="5400000">
            <a:off x="63592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724225" y="2516925"/>
            <a:ext cx="2493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4851225" y="1362375"/>
            <a:ext cx="1117800" cy="98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4724225" y="3208425"/>
            <a:ext cx="24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3"/>
          <p:cNvSpPr/>
          <p:nvPr>
            <p:ph idx="3" type="pic"/>
          </p:nvPr>
        </p:nvSpPr>
        <p:spPr>
          <a:xfrm>
            <a:off x="618850" y="503050"/>
            <a:ext cx="3639000" cy="3772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6" name="Google Shape;236;p21"/>
          <p:cNvSpPr txBox="1"/>
          <p:nvPr>
            <p:ph idx="1" type="subTitle"/>
          </p:nvPr>
        </p:nvSpPr>
        <p:spPr>
          <a:xfrm>
            <a:off x="1451000" y="1722288"/>
            <a:ext cx="22818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1"/>
          <p:cNvSpPr txBox="1"/>
          <p:nvPr>
            <p:ph idx="2" type="subTitle"/>
          </p:nvPr>
        </p:nvSpPr>
        <p:spPr>
          <a:xfrm>
            <a:off x="1451000" y="1309663"/>
            <a:ext cx="22818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38" name="Google Shape;238;p21"/>
          <p:cNvSpPr txBox="1"/>
          <p:nvPr>
            <p:ph idx="3" type="subTitle"/>
          </p:nvPr>
        </p:nvSpPr>
        <p:spPr>
          <a:xfrm>
            <a:off x="1451000" y="2775238"/>
            <a:ext cx="22818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1"/>
          <p:cNvSpPr txBox="1"/>
          <p:nvPr>
            <p:ph idx="4" type="subTitle"/>
          </p:nvPr>
        </p:nvSpPr>
        <p:spPr>
          <a:xfrm>
            <a:off x="1451000" y="2362612"/>
            <a:ext cx="22818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0" name="Google Shape;240;p21"/>
          <p:cNvSpPr txBox="1"/>
          <p:nvPr>
            <p:ph idx="5" type="subTitle"/>
          </p:nvPr>
        </p:nvSpPr>
        <p:spPr>
          <a:xfrm>
            <a:off x="1451000" y="3828150"/>
            <a:ext cx="22818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idx="6" type="subTitle"/>
          </p:nvPr>
        </p:nvSpPr>
        <p:spPr>
          <a:xfrm>
            <a:off x="1451000" y="3415525"/>
            <a:ext cx="22818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2" name="Google Shape;242;p21"/>
          <p:cNvSpPr txBox="1"/>
          <p:nvPr>
            <p:ph idx="7" type="subTitle"/>
          </p:nvPr>
        </p:nvSpPr>
        <p:spPr>
          <a:xfrm>
            <a:off x="5120750" y="1722288"/>
            <a:ext cx="22818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1"/>
          <p:cNvSpPr txBox="1"/>
          <p:nvPr>
            <p:ph idx="8" type="subTitle"/>
          </p:nvPr>
        </p:nvSpPr>
        <p:spPr>
          <a:xfrm>
            <a:off x="5120750" y="1309663"/>
            <a:ext cx="22818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4" name="Google Shape;244;p21"/>
          <p:cNvSpPr txBox="1"/>
          <p:nvPr>
            <p:ph idx="9" type="subTitle"/>
          </p:nvPr>
        </p:nvSpPr>
        <p:spPr>
          <a:xfrm>
            <a:off x="5120750" y="2775238"/>
            <a:ext cx="22818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13" type="subTitle"/>
          </p:nvPr>
        </p:nvSpPr>
        <p:spPr>
          <a:xfrm>
            <a:off x="5120750" y="2362612"/>
            <a:ext cx="22818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6" name="Google Shape;246;p21"/>
          <p:cNvSpPr txBox="1"/>
          <p:nvPr>
            <p:ph idx="14" type="subTitle"/>
          </p:nvPr>
        </p:nvSpPr>
        <p:spPr>
          <a:xfrm>
            <a:off x="5120750" y="3828150"/>
            <a:ext cx="22818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15" type="subTitle"/>
          </p:nvPr>
        </p:nvSpPr>
        <p:spPr>
          <a:xfrm>
            <a:off x="5120750" y="3415525"/>
            <a:ext cx="22818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"/>
              <a:buNone/>
              <a:defRPr b="1" sz="22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8" name="Google Shape;248;p21"/>
          <p:cNvSpPr/>
          <p:nvPr/>
        </p:nvSpPr>
        <p:spPr>
          <a:xfrm>
            <a:off x="0" y="472470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1"/>
          <p:cNvGrpSpPr/>
          <p:nvPr/>
        </p:nvGrpSpPr>
        <p:grpSpPr>
          <a:xfrm>
            <a:off x="7590469" y="150733"/>
            <a:ext cx="1016028" cy="294283"/>
            <a:chOff x="6704550" y="4484593"/>
            <a:chExt cx="1289375" cy="373503"/>
          </a:xfrm>
        </p:grpSpPr>
        <p:sp>
          <p:nvSpPr>
            <p:cNvPr id="250" name="Google Shape;250;p21"/>
            <p:cNvSpPr/>
            <p:nvPr/>
          </p:nvSpPr>
          <p:spPr>
            <a:xfrm>
              <a:off x="6704550" y="4492950"/>
              <a:ext cx="362299" cy="365146"/>
            </a:xfrm>
            <a:custGeom>
              <a:rect b="b" l="l" r="r" t="t"/>
              <a:pathLst>
                <a:path extrusionOk="0" h="26040" w="25837">
                  <a:moveTo>
                    <a:pt x="15836" y="2739"/>
                  </a:moveTo>
                  <a:lnTo>
                    <a:pt x="15836" y="2739"/>
                  </a:lnTo>
                  <a:cubicBezTo>
                    <a:pt x="21086" y="4179"/>
                    <a:pt x="24408" y="9954"/>
                    <a:pt x="22956" y="15192"/>
                  </a:cubicBezTo>
                  <a:cubicBezTo>
                    <a:pt x="20634" y="11109"/>
                    <a:pt x="18288" y="7037"/>
                    <a:pt x="15836" y="2739"/>
                  </a:cubicBezTo>
                  <a:close/>
                  <a:moveTo>
                    <a:pt x="9621" y="1750"/>
                  </a:moveTo>
                  <a:cubicBezTo>
                    <a:pt x="11168" y="1905"/>
                    <a:pt x="12562" y="2024"/>
                    <a:pt x="13955" y="2179"/>
                  </a:cubicBezTo>
                  <a:cubicBezTo>
                    <a:pt x="14145" y="2215"/>
                    <a:pt x="14288" y="2536"/>
                    <a:pt x="14419" y="2762"/>
                  </a:cubicBezTo>
                  <a:cubicBezTo>
                    <a:pt x="17074" y="7322"/>
                    <a:pt x="19729" y="11859"/>
                    <a:pt x="22348" y="16431"/>
                  </a:cubicBezTo>
                  <a:cubicBezTo>
                    <a:pt x="22527" y="16740"/>
                    <a:pt x="22587" y="17240"/>
                    <a:pt x="22456" y="17562"/>
                  </a:cubicBezTo>
                  <a:cubicBezTo>
                    <a:pt x="22098" y="18371"/>
                    <a:pt x="21622" y="19145"/>
                    <a:pt x="21146" y="20014"/>
                  </a:cubicBezTo>
                  <a:cubicBezTo>
                    <a:pt x="17300" y="13918"/>
                    <a:pt x="13526" y="7942"/>
                    <a:pt x="9621" y="1750"/>
                  </a:cubicBezTo>
                  <a:close/>
                  <a:moveTo>
                    <a:pt x="8323" y="2441"/>
                  </a:moveTo>
                  <a:cubicBezTo>
                    <a:pt x="12323" y="8608"/>
                    <a:pt x="16264" y="14716"/>
                    <a:pt x="20289" y="20919"/>
                  </a:cubicBezTo>
                  <a:cubicBezTo>
                    <a:pt x="19681" y="21396"/>
                    <a:pt x="19146" y="21824"/>
                    <a:pt x="18443" y="22384"/>
                  </a:cubicBezTo>
                  <a:cubicBezTo>
                    <a:pt x="14205" y="16252"/>
                    <a:pt x="10037" y="10239"/>
                    <a:pt x="5811" y="4120"/>
                  </a:cubicBezTo>
                  <a:cubicBezTo>
                    <a:pt x="6668" y="3536"/>
                    <a:pt x="7442" y="3036"/>
                    <a:pt x="8323" y="2441"/>
                  </a:cubicBezTo>
                  <a:close/>
                  <a:moveTo>
                    <a:pt x="1679" y="12097"/>
                  </a:moveTo>
                  <a:cubicBezTo>
                    <a:pt x="4358" y="15954"/>
                    <a:pt x="6954" y="19669"/>
                    <a:pt x="9597" y="23467"/>
                  </a:cubicBezTo>
                  <a:cubicBezTo>
                    <a:pt x="5584" y="22777"/>
                    <a:pt x="1203" y="16693"/>
                    <a:pt x="1679" y="12097"/>
                  </a:cubicBezTo>
                  <a:close/>
                  <a:moveTo>
                    <a:pt x="4811" y="5132"/>
                  </a:moveTo>
                  <a:cubicBezTo>
                    <a:pt x="9037" y="11049"/>
                    <a:pt x="13228" y="16943"/>
                    <a:pt x="17443" y="22836"/>
                  </a:cubicBezTo>
                  <a:cubicBezTo>
                    <a:pt x="17431" y="22848"/>
                    <a:pt x="17384" y="22896"/>
                    <a:pt x="17336" y="22920"/>
                  </a:cubicBezTo>
                  <a:cubicBezTo>
                    <a:pt x="16397" y="23394"/>
                    <a:pt x="15858" y="23665"/>
                    <a:pt x="15435" y="23665"/>
                  </a:cubicBezTo>
                  <a:cubicBezTo>
                    <a:pt x="14881" y="23665"/>
                    <a:pt x="14525" y="23201"/>
                    <a:pt x="13728" y="22122"/>
                  </a:cubicBezTo>
                  <a:cubicBezTo>
                    <a:pt x="10252" y="17455"/>
                    <a:pt x="6847" y="12740"/>
                    <a:pt x="3382" y="8049"/>
                  </a:cubicBezTo>
                  <a:cubicBezTo>
                    <a:pt x="3013" y="7561"/>
                    <a:pt x="2989" y="7203"/>
                    <a:pt x="3370" y="6763"/>
                  </a:cubicBezTo>
                  <a:cubicBezTo>
                    <a:pt x="3751" y="6322"/>
                    <a:pt x="4108" y="5858"/>
                    <a:pt x="4477" y="5417"/>
                  </a:cubicBezTo>
                  <a:cubicBezTo>
                    <a:pt x="4596" y="5263"/>
                    <a:pt x="4763" y="5155"/>
                    <a:pt x="4811" y="5132"/>
                  </a:cubicBezTo>
                  <a:close/>
                  <a:moveTo>
                    <a:pt x="2132" y="9239"/>
                  </a:moveTo>
                  <a:lnTo>
                    <a:pt x="2132" y="9239"/>
                  </a:lnTo>
                  <a:cubicBezTo>
                    <a:pt x="6001" y="14133"/>
                    <a:pt x="9883" y="19050"/>
                    <a:pt x="13752" y="23932"/>
                  </a:cubicBezTo>
                  <a:cubicBezTo>
                    <a:pt x="13490" y="23932"/>
                    <a:pt x="13212" y="23933"/>
                    <a:pt x="12924" y="23933"/>
                  </a:cubicBezTo>
                  <a:cubicBezTo>
                    <a:pt x="12347" y="23933"/>
                    <a:pt x="11728" y="23928"/>
                    <a:pt x="11109" y="23896"/>
                  </a:cubicBezTo>
                  <a:cubicBezTo>
                    <a:pt x="10930" y="23884"/>
                    <a:pt x="10704" y="23622"/>
                    <a:pt x="10573" y="23432"/>
                  </a:cubicBezTo>
                  <a:cubicBezTo>
                    <a:pt x="7835" y="19455"/>
                    <a:pt x="5108" y="15466"/>
                    <a:pt x="2370" y="11513"/>
                  </a:cubicBezTo>
                  <a:cubicBezTo>
                    <a:pt x="1834" y="10751"/>
                    <a:pt x="1703" y="10001"/>
                    <a:pt x="2132" y="9239"/>
                  </a:cubicBezTo>
                  <a:close/>
                  <a:moveTo>
                    <a:pt x="10954" y="0"/>
                  </a:moveTo>
                  <a:cubicBezTo>
                    <a:pt x="10121" y="357"/>
                    <a:pt x="9299" y="750"/>
                    <a:pt x="8454" y="1084"/>
                  </a:cubicBezTo>
                  <a:cubicBezTo>
                    <a:pt x="4049" y="2750"/>
                    <a:pt x="1393" y="5917"/>
                    <a:pt x="203" y="10418"/>
                  </a:cubicBezTo>
                  <a:cubicBezTo>
                    <a:pt x="155" y="10668"/>
                    <a:pt x="72" y="10906"/>
                    <a:pt x="0" y="11156"/>
                  </a:cubicBezTo>
                  <a:lnTo>
                    <a:pt x="0" y="13895"/>
                  </a:lnTo>
                  <a:cubicBezTo>
                    <a:pt x="489" y="16169"/>
                    <a:pt x="1310" y="18312"/>
                    <a:pt x="2608" y="20264"/>
                  </a:cubicBezTo>
                  <a:cubicBezTo>
                    <a:pt x="4632" y="23312"/>
                    <a:pt x="7275" y="25396"/>
                    <a:pt x="11002" y="25896"/>
                  </a:cubicBezTo>
                  <a:cubicBezTo>
                    <a:pt x="11121" y="25908"/>
                    <a:pt x="11240" y="25991"/>
                    <a:pt x="11359" y="26039"/>
                  </a:cubicBezTo>
                  <a:lnTo>
                    <a:pt x="14288" y="26039"/>
                  </a:lnTo>
                  <a:cubicBezTo>
                    <a:pt x="14443" y="25979"/>
                    <a:pt x="14586" y="25896"/>
                    <a:pt x="14740" y="25860"/>
                  </a:cubicBezTo>
                  <a:cubicBezTo>
                    <a:pt x="21146" y="24717"/>
                    <a:pt x="25218" y="20014"/>
                    <a:pt x="25551" y="13299"/>
                  </a:cubicBezTo>
                  <a:cubicBezTo>
                    <a:pt x="25837" y="7525"/>
                    <a:pt x="21860" y="2179"/>
                    <a:pt x="16050" y="512"/>
                  </a:cubicBezTo>
                  <a:cubicBezTo>
                    <a:pt x="15383" y="322"/>
                    <a:pt x="14740" y="179"/>
                    <a:pt x="1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630280" y="4484593"/>
              <a:ext cx="363645" cy="365146"/>
            </a:xfrm>
            <a:custGeom>
              <a:rect b="b" l="l" r="r" t="t"/>
              <a:pathLst>
                <a:path extrusionOk="0" h="26040" w="25933">
                  <a:moveTo>
                    <a:pt x="12093" y="1873"/>
                  </a:moveTo>
                  <a:cubicBezTo>
                    <a:pt x="14509" y="1873"/>
                    <a:pt x="17098" y="2751"/>
                    <a:pt x="19479" y="4466"/>
                  </a:cubicBezTo>
                  <a:cubicBezTo>
                    <a:pt x="19170" y="4406"/>
                    <a:pt x="18991" y="4382"/>
                    <a:pt x="18848" y="4311"/>
                  </a:cubicBezTo>
                  <a:cubicBezTo>
                    <a:pt x="18141" y="4004"/>
                    <a:pt x="17449" y="3838"/>
                    <a:pt x="16766" y="3838"/>
                  </a:cubicBezTo>
                  <a:cubicBezTo>
                    <a:pt x="15964" y="3838"/>
                    <a:pt x="15174" y="4066"/>
                    <a:pt x="14383" y="4561"/>
                  </a:cubicBezTo>
                  <a:cubicBezTo>
                    <a:pt x="14193" y="4684"/>
                    <a:pt x="13919" y="4739"/>
                    <a:pt x="13635" y="4739"/>
                  </a:cubicBezTo>
                  <a:cubicBezTo>
                    <a:pt x="13314" y="4739"/>
                    <a:pt x="12980" y="4669"/>
                    <a:pt x="12740" y="4549"/>
                  </a:cubicBezTo>
                  <a:cubicBezTo>
                    <a:pt x="12005" y="4168"/>
                    <a:pt x="11295" y="3992"/>
                    <a:pt x="10598" y="3992"/>
                  </a:cubicBezTo>
                  <a:cubicBezTo>
                    <a:pt x="9726" y="3992"/>
                    <a:pt x="8873" y="4267"/>
                    <a:pt x="8013" y="4763"/>
                  </a:cubicBezTo>
                  <a:cubicBezTo>
                    <a:pt x="7249" y="5208"/>
                    <a:pt x="6477" y="5692"/>
                    <a:pt x="5557" y="5692"/>
                  </a:cubicBezTo>
                  <a:cubicBezTo>
                    <a:pt x="5344" y="5692"/>
                    <a:pt x="5124" y="5667"/>
                    <a:pt x="4894" y="5609"/>
                  </a:cubicBezTo>
                  <a:cubicBezTo>
                    <a:pt x="6634" y="3095"/>
                    <a:pt x="9243" y="1873"/>
                    <a:pt x="12093" y="1873"/>
                  </a:cubicBezTo>
                  <a:close/>
                  <a:moveTo>
                    <a:pt x="16945" y="5040"/>
                  </a:moveTo>
                  <a:cubicBezTo>
                    <a:pt x="17618" y="5040"/>
                    <a:pt x="18295" y="5206"/>
                    <a:pt x="18991" y="5549"/>
                  </a:cubicBezTo>
                  <a:cubicBezTo>
                    <a:pt x="19229" y="5668"/>
                    <a:pt x="19491" y="5692"/>
                    <a:pt x="19753" y="5740"/>
                  </a:cubicBezTo>
                  <a:cubicBezTo>
                    <a:pt x="21503" y="6061"/>
                    <a:pt x="21872" y="6359"/>
                    <a:pt x="22611" y="8073"/>
                  </a:cubicBezTo>
                  <a:cubicBezTo>
                    <a:pt x="22102" y="8560"/>
                    <a:pt x="21603" y="8804"/>
                    <a:pt x="21076" y="8804"/>
                  </a:cubicBezTo>
                  <a:cubicBezTo>
                    <a:pt x="20751" y="8804"/>
                    <a:pt x="20416" y="8712"/>
                    <a:pt x="20063" y="8526"/>
                  </a:cubicBezTo>
                  <a:cubicBezTo>
                    <a:pt x="19836" y="8407"/>
                    <a:pt x="19634" y="8240"/>
                    <a:pt x="19420" y="8085"/>
                  </a:cubicBezTo>
                  <a:cubicBezTo>
                    <a:pt x="18644" y="7538"/>
                    <a:pt x="17994" y="7261"/>
                    <a:pt x="17361" y="7261"/>
                  </a:cubicBezTo>
                  <a:cubicBezTo>
                    <a:pt x="16673" y="7261"/>
                    <a:pt x="16004" y="7588"/>
                    <a:pt x="15217" y="8252"/>
                  </a:cubicBezTo>
                  <a:cubicBezTo>
                    <a:pt x="14365" y="8970"/>
                    <a:pt x="13921" y="9324"/>
                    <a:pt x="13461" y="9324"/>
                  </a:cubicBezTo>
                  <a:cubicBezTo>
                    <a:pt x="13021" y="9324"/>
                    <a:pt x="12567" y="8999"/>
                    <a:pt x="11728" y="8359"/>
                  </a:cubicBezTo>
                  <a:cubicBezTo>
                    <a:pt x="11218" y="7967"/>
                    <a:pt x="10691" y="7809"/>
                    <a:pt x="10156" y="7809"/>
                  </a:cubicBezTo>
                  <a:cubicBezTo>
                    <a:pt x="9668" y="7809"/>
                    <a:pt x="9174" y="7940"/>
                    <a:pt x="8680" y="8145"/>
                  </a:cubicBezTo>
                  <a:cubicBezTo>
                    <a:pt x="7680" y="8549"/>
                    <a:pt x="6728" y="9038"/>
                    <a:pt x="5727" y="9442"/>
                  </a:cubicBezTo>
                  <a:cubicBezTo>
                    <a:pt x="5325" y="9607"/>
                    <a:pt x="4920" y="9704"/>
                    <a:pt x="4518" y="9704"/>
                  </a:cubicBezTo>
                  <a:cubicBezTo>
                    <a:pt x="4074" y="9704"/>
                    <a:pt x="3634" y="9586"/>
                    <a:pt x="3203" y="9311"/>
                  </a:cubicBezTo>
                  <a:cubicBezTo>
                    <a:pt x="2739" y="9026"/>
                    <a:pt x="2560" y="8704"/>
                    <a:pt x="2894" y="8192"/>
                  </a:cubicBezTo>
                  <a:cubicBezTo>
                    <a:pt x="3322" y="7526"/>
                    <a:pt x="3739" y="6811"/>
                    <a:pt x="4203" y="6037"/>
                  </a:cubicBezTo>
                  <a:cubicBezTo>
                    <a:pt x="4768" y="6266"/>
                    <a:pt x="5305" y="6364"/>
                    <a:pt x="5823" y="6364"/>
                  </a:cubicBezTo>
                  <a:cubicBezTo>
                    <a:pt x="6682" y="6364"/>
                    <a:pt x="7488" y="6093"/>
                    <a:pt x="8275" y="5692"/>
                  </a:cubicBezTo>
                  <a:cubicBezTo>
                    <a:pt x="9000" y="5345"/>
                    <a:pt x="9695" y="5129"/>
                    <a:pt x="10400" y="5129"/>
                  </a:cubicBezTo>
                  <a:cubicBezTo>
                    <a:pt x="11027" y="5129"/>
                    <a:pt x="11663" y="5300"/>
                    <a:pt x="12335" y="5704"/>
                  </a:cubicBezTo>
                  <a:cubicBezTo>
                    <a:pt x="12612" y="5878"/>
                    <a:pt x="13018" y="5961"/>
                    <a:pt x="13429" y="5961"/>
                  </a:cubicBezTo>
                  <a:cubicBezTo>
                    <a:pt x="13831" y="5961"/>
                    <a:pt x="14237" y="5881"/>
                    <a:pt x="14526" y="5728"/>
                  </a:cubicBezTo>
                  <a:cubicBezTo>
                    <a:pt x="15347" y="5275"/>
                    <a:pt x="16144" y="5040"/>
                    <a:pt x="16945" y="5040"/>
                  </a:cubicBezTo>
                  <a:close/>
                  <a:moveTo>
                    <a:pt x="17617" y="8940"/>
                  </a:moveTo>
                  <a:cubicBezTo>
                    <a:pt x="18386" y="8940"/>
                    <a:pt x="19183" y="9182"/>
                    <a:pt x="20051" y="9669"/>
                  </a:cubicBezTo>
                  <a:cubicBezTo>
                    <a:pt x="20343" y="9837"/>
                    <a:pt x="20701" y="9890"/>
                    <a:pt x="21098" y="9890"/>
                  </a:cubicBezTo>
                  <a:cubicBezTo>
                    <a:pt x="21768" y="9890"/>
                    <a:pt x="22552" y="9740"/>
                    <a:pt x="23337" y="9740"/>
                  </a:cubicBezTo>
                  <a:cubicBezTo>
                    <a:pt x="23456" y="10300"/>
                    <a:pt x="23634" y="10978"/>
                    <a:pt x="23694" y="11705"/>
                  </a:cubicBezTo>
                  <a:cubicBezTo>
                    <a:pt x="23833" y="12689"/>
                    <a:pt x="23242" y="13399"/>
                    <a:pt x="22378" y="13399"/>
                  </a:cubicBezTo>
                  <a:cubicBezTo>
                    <a:pt x="22207" y="13399"/>
                    <a:pt x="22025" y="13371"/>
                    <a:pt x="21837" y="13312"/>
                  </a:cubicBezTo>
                  <a:cubicBezTo>
                    <a:pt x="21194" y="13110"/>
                    <a:pt x="20586" y="12752"/>
                    <a:pt x="20039" y="12359"/>
                  </a:cubicBezTo>
                  <a:cubicBezTo>
                    <a:pt x="19319" y="11858"/>
                    <a:pt x="18614" y="11614"/>
                    <a:pt x="17913" y="11614"/>
                  </a:cubicBezTo>
                  <a:cubicBezTo>
                    <a:pt x="17200" y="11614"/>
                    <a:pt x="16491" y="11867"/>
                    <a:pt x="15776" y="12359"/>
                  </a:cubicBezTo>
                  <a:cubicBezTo>
                    <a:pt x="15514" y="12562"/>
                    <a:pt x="15229" y="12717"/>
                    <a:pt x="14955" y="12895"/>
                  </a:cubicBezTo>
                  <a:cubicBezTo>
                    <a:pt x="14485" y="13198"/>
                    <a:pt x="14002" y="13363"/>
                    <a:pt x="13523" y="13363"/>
                  </a:cubicBezTo>
                  <a:cubicBezTo>
                    <a:pt x="13079" y="13363"/>
                    <a:pt x="12640" y="13222"/>
                    <a:pt x="12216" y="12919"/>
                  </a:cubicBezTo>
                  <a:cubicBezTo>
                    <a:pt x="11247" y="12203"/>
                    <a:pt x="10281" y="11864"/>
                    <a:pt x="9307" y="11864"/>
                  </a:cubicBezTo>
                  <a:cubicBezTo>
                    <a:pt x="8355" y="11864"/>
                    <a:pt x="7395" y="12188"/>
                    <a:pt x="6418" y="12800"/>
                  </a:cubicBezTo>
                  <a:cubicBezTo>
                    <a:pt x="5738" y="13225"/>
                    <a:pt x="5022" y="13445"/>
                    <a:pt x="4298" y="13445"/>
                  </a:cubicBezTo>
                  <a:cubicBezTo>
                    <a:pt x="3704" y="13445"/>
                    <a:pt x="3103" y="13297"/>
                    <a:pt x="2513" y="12990"/>
                  </a:cubicBezTo>
                  <a:cubicBezTo>
                    <a:pt x="2239" y="12836"/>
                    <a:pt x="1941" y="12383"/>
                    <a:pt x="1941" y="12062"/>
                  </a:cubicBezTo>
                  <a:cubicBezTo>
                    <a:pt x="1941" y="11336"/>
                    <a:pt x="2120" y="10597"/>
                    <a:pt x="2239" y="9716"/>
                  </a:cubicBezTo>
                  <a:cubicBezTo>
                    <a:pt x="3151" y="10311"/>
                    <a:pt x="4032" y="10557"/>
                    <a:pt x="4892" y="10557"/>
                  </a:cubicBezTo>
                  <a:cubicBezTo>
                    <a:pt x="6030" y="10557"/>
                    <a:pt x="7131" y="10126"/>
                    <a:pt x="8216" y="9502"/>
                  </a:cubicBezTo>
                  <a:cubicBezTo>
                    <a:pt x="8808" y="9165"/>
                    <a:pt x="9378" y="8970"/>
                    <a:pt x="9930" y="8970"/>
                  </a:cubicBezTo>
                  <a:cubicBezTo>
                    <a:pt x="10588" y="8970"/>
                    <a:pt x="11220" y="9247"/>
                    <a:pt x="11835" y="9895"/>
                  </a:cubicBezTo>
                  <a:cubicBezTo>
                    <a:pt x="12302" y="10374"/>
                    <a:pt x="12839" y="10593"/>
                    <a:pt x="13374" y="10593"/>
                  </a:cubicBezTo>
                  <a:cubicBezTo>
                    <a:pt x="13863" y="10593"/>
                    <a:pt x="14350" y="10409"/>
                    <a:pt x="14776" y="10073"/>
                  </a:cubicBezTo>
                  <a:cubicBezTo>
                    <a:pt x="15736" y="9319"/>
                    <a:pt x="16655" y="8940"/>
                    <a:pt x="17617" y="8940"/>
                  </a:cubicBezTo>
                  <a:close/>
                  <a:moveTo>
                    <a:pt x="18198" y="12691"/>
                  </a:moveTo>
                  <a:cubicBezTo>
                    <a:pt x="18709" y="12691"/>
                    <a:pt x="19230" y="12829"/>
                    <a:pt x="19765" y="13110"/>
                  </a:cubicBezTo>
                  <a:cubicBezTo>
                    <a:pt x="20122" y="13300"/>
                    <a:pt x="20467" y="13514"/>
                    <a:pt x="20837" y="13598"/>
                  </a:cubicBezTo>
                  <a:cubicBezTo>
                    <a:pt x="21741" y="13824"/>
                    <a:pt x="22670" y="14003"/>
                    <a:pt x="23742" y="14241"/>
                  </a:cubicBezTo>
                  <a:cubicBezTo>
                    <a:pt x="23694" y="14550"/>
                    <a:pt x="23623" y="15062"/>
                    <a:pt x="23515" y="15550"/>
                  </a:cubicBezTo>
                  <a:cubicBezTo>
                    <a:pt x="23341" y="16286"/>
                    <a:pt x="22981" y="16660"/>
                    <a:pt x="22387" y="16660"/>
                  </a:cubicBezTo>
                  <a:cubicBezTo>
                    <a:pt x="22213" y="16660"/>
                    <a:pt x="22018" y="16627"/>
                    <a:pt x="21801" y="16562"/>
                  </a:cubicBezTo>
                  <a:cubicBezTo>
                    <a:pt x="21289" y="16408"/>
                    <a:pt x="20777" y="16146"/>
                    <a:pt x="20289" y="15908"/>
                  </a:cubicBezTo>
                  <a:cubicBezTo>
                    <a:pt x="19652" y="15601"/>
                    <a:pt x="19018" y="15443"/>
                    <a:pt x="18385" y="15443"/>
                  </a:cubicBezTo>
                  <a:cubicBezTo>
                    <a:pt x="17765" y="15443"/>
                    <a:pt x="17146" y="15595"/>
                    <a:pt x="16526" y="15908"/>
                  </a:cubicBezTo>
                  <a:cubicBezTo>
                    <a:pt x="16074" y="16134"/>
                    <a:pt x="15645" y="16336"/>
                    <a:pt x="15193" y="16550"/>
                  </a:cubicBezTo>
                  <a:cubicBezTo>
                    <a:pt x="14793" y="16740"/>
                    <a:pt x="14399" y="16838"/>
                    <a:pt x="14013" y="16838"/>
                  </a:cubicBezTo>
                  <a:cubicBezTo>
                    <a:pt x="13526" y="16838"/>
                    <a:pt x="13055" y="16680"/>
                    <a:pt x="12609" y="16348"/>
                  </a:cubicBezTo>
                  <a:cubicBezTo>
                    <a:pt x="11901" y="15828"/>
                    <a:pt x="11174" y="15620"/>
                    <a:pt x="10428" y="15620"/>
                  </a:cubicBezTo>
                  <a:cubicBezTo>
                    <a:pt x="9808" y="15620"/>
                    <a:pt x="9174" y="15764"/>
                    <a:pt x="8525" y="15991"/>
                  </a:cubicBezTo>
                  <a:cubicBezTo>
                    <a:pt x="7573" y="16336"/>
                    <a:pt x="6620" y="16789"/>
                    <a:pt x="5644" y="16848"/>
                  </a:cubicBezTo>
                  <a:cubicBezTo>
                    <a:pt x="5372" y="16866"/>
                    <a:pt x="5122" y="16876"/>
                    <a:pt x="4892" y="16876"/>
                  </a:cubicBezTo>
                  <a:cubicBezTo>
                    <a:pt x="2719" y="16876"/>
                    <a:pt x="2301" y="16031"/>
                    <a:pt x="2096" y="13717"/>
                  </a:cubicBezTo>
                  <a:lnTo>
                    <a:pt x="2096" y="13717"/>
                  </a:lnTo>
                  <a:cubicBezTo>
                    <a:pt x="2263" y="13764"/>
                    <a:pt x="2394" y="13776"/>
                    <a:pt x="2537" y="13836"/>
                  </a:cubicBezTo>
                  <a:cubicBezTo>
                    <a:pt x="3245" y="14128"/>
                    <a:pt x="3945" y="14278"/>
                    <a:pt x="4633" y="14278"/>
                  </a:cubicBezTo>
                  <a:cubicBezTo>
                    <a:pt x="5516" y="14278"/>
                    <a:pt x="6379" y="14030"/>
                    <a:pt x="7216" y="13514"/>
                  </a:cubicBezTo>
                  <a:cubicBezTo>
                    <a:pt x="7978" y="13040"/>
                    <a:pt x="8708" y="12783"/>
                    <a:pt x="9422" y="12783"/>
                  </a:cubicBezTo>
                  <a:cubicBezTo>
                    <a:pt x="10214" y="12783"/>
                    <a:pt x="10988" y="13099"/>
                    <a:pt x="11764" y="13788"/>
                  </a:cubicBezTo>
                  <a:cubicBezTo>
                    <a:pt x="12348" y="14306"/>
                    <a:pt x="12967" y="14549"/>
                    <a:pt x="13600" y="14549"/>
                  </a:cubicBezTo>
                  <a:cubicBezTo>
                    <a:pt x="14206" y="14549"/>
                    <a:pt x="14826" y="14326"/>
                    <a:pt x="15443" y="13907"/>
                  </a:cubicBezTo>
                  <a:cubicBezTo>
                    <a:pt x="15717" y="13729"/>
                    <a:pt x="16003" y="13574"/>
                    <a:pt x="16265" y="13371"/>
                  </a:cubicBezTo>
                  <a:cubicBezTo>
                    <a:pt x="16896" y="12922"/>
                    <a:pt x="17538" y="12691"/>
                    <a:pt x="18198" y="12691"/>
                  </a:cubicBezTo>
                  <a:close/>
                  <a:moveTo>
                    <a:pt x="18504" y="16530"/>
                  </a:moveTo>
                  <a:cubicBezTo>
                    <a:pt x="19378" y="16530"/>
                    <a:pt x="20262" y="16782"/>
                    <a:pt x="21158" y="17289"/>
                  </a:cubicBezTo>
                  <a:cubicBezTo>
                    <a:pt x="21599" y="17527"/>
                    <a:pt x="22146" y="17562"/>
                    <a:pt x="22801" y="17717"/>
                  </a:cubicBezTo>
                  <a:cubicBezTo>
                    <a:pt x="22444" y="18348"/>
                    <a:pt x="22122" y="19003"/>
                    <a:pt x="21682" y="19587"/>
                  </a:cubicBezTo>
                  <a:cubicBezTo>
                    <a:pt x="21592" y="19722"/>
                    <a:pt x="21317" y="19803"/>
                    <a:pt x="21075" y="19803"/>
                  </a:cubicBezTo>
                  <a:cubicBezTo>
                    <a:pt x="20998" y="19803"/>
                    <a:pt x="20924" y="19794"/>
                    <a:pt x="20860" y="19777"/>
                  </a:cubicBezTo>
                  <a:cubicBezTo>
                    <a:pt x="20122" y="19563"/>
                    <a:pt x="19396" y="19265"/>
                    <a:pt x="18658" y="19003"/>
                  </a:cubicBezTo>
                  <a:cubicBezTo>
                    <a:pt x="18183" y="18833"/>
                    <a:pt x="17718" y="18740"/>
                    <a:pt x="17270" y="18740"/>
                  </a:cubicBezTo>
                  <a:cubicBezTo>
                    <a:pt x="16525" y="18740"/>
                    <a:pt x="15824" y="18995"/>
                    <a:pt x="15193" y="19575"/>
                  </a:cubicBezTo>
                  <a:cubicBezTo>
                    <a:pt x="14628" y="20107"/>
                    <a:pt x="14056" y="20370"/>
                    <a:pt x="13464" y="20370"/>
                  </a:cubicBezTo>
                  <a:cubicBezTo>
                    <a:pt x="12969" y="20370"/>
                    <a:pt x="12461" y="20187"/>
                    <a:pt x="11931" y="19825"/>
                  </a:cubicBezTo>
                  <a:cubicBezTo>
                    <a:pt x="11225" y="19320"/>
                    <a:pt x="10491" y="19080"/>
                    <a:pt x="9731" y="19080"/>
                  </a:cubicBezTo>
                  <a:cubicBezTo>
                    <a:pt x="9184" y="19080"/>
                    <a:pt x="8623" y="19204"/>
                    <a:pt x="8049" y="19444"/>
                  </a:cubicBezTo>
                  <a:cubicBezTo>
                    <a:pt x="7871" y="19527"/>
                    <a:pt x="7680" y="19563"/>
                    <a:pt x="7502" y="19634"/>
                  </a:cubicBezTo>
                  <a:cubicBezTo>
                    <a:pt x="6935" y="19842"/>
                    <a:pt x="6428" y="20001"/>
                    <a:pt x="5950" y="20001"/>
                  </a:cubicBezTo>
                  <a:cubicBezTo>
                    <a:pt x="5063" y="20001"/>
                    <a:pt x="4276" y="19453"/>
                    <a:pt x="3394" y="17658"/>
                  </a:cubicBezTo>
                  <a:lnTo>
                    <a:pt x="3394" y="17658"/>
                  </a:lnTo>
                  <a:cubicBezTo>
                    <a:pt x="4103" y="17900"/>
                    <a:pt x="4774" y="18006"/>
                    <a:pt x="5419" y="18006"/>
                  </a:cubicBezTo>
                  <a:cubicBezTo>
                    <a:pt x="6647" y="18006"/>
                    <a:pt x="7778" y="17620"/>
                    <a:pt x="8895" y="17051"/>
                  </a:cubicBezTo>
                  <a:cubicBezTo>
                    <a:pt x="9384" y="16808"/>
                    <a:pt x="9869" y="16678"/>
                    <a:pt x="10345" y="16678"/>
                  </a:cubicBezTo>
                  <a:cubicBezTo>
                    <a:pt x="10970" y="16678"/>
                    <a:pt x="11581" y="16903"/>
                    <a:pt x="12169" y="17396"/>
                  </a:cubicBezTo>
                  <a:cubicBezTo>
                    <a:pt x="12653" y="17806"/>
                    <a:pt x="13198" y="17992"/>
                    <a:pt x="13775" y="17992"/>
                  </a:cubicBezTo>
                  <a:cubicBezTo>
                    <a:pt x="14119" y="17992"/>
                    <a:pt x="14475" y="17925"/>
                    <a:pt x="14836" y="17801"/>
                  </a:cubicBezTo>
                  <a:cubicBezTo>
                    <a:pt x="15074" y="17705"/>
                    <a:pt x="15348" y="17634"/>
                    <a:pt x="15550" y="17503"/>
                  </a:cubicBezTo>
                  <a:cubicBezTo>
                    <a:pt x="16526" y="16856"/>
                    <a:pt x="17509" y="16530"/>
                    <a:pt x="18504" y="16530"/>
                  </a:cubicBezTo>
                  <a:close/>
                  <a:moveTo>
                    <a:pt x="17263" y="19738"/>
                  </a:moveTo>
                  <a:cubicBezTo>
                    <a:pt x="17644" y="19738"/>
                    <a:pt x="18038" y="19833"/>
                    <a:pt x="18443" y="20003"/>
                  </a:cubicBezTo>
                  <a:cubicBezTo>
                    <a:pt x="19098" y="20277"/>
                    <a:pt x="19753" y="20563"/>
                    <a:pt x="20479" y="20872"/>
                  </a:cubicBezTo>
                  <a:cubicBezTo>
                    <a:pt x="18929" y="22721"/>
                    <a:pt x="15910" y="24032"/>
                    <a:pt x="12830" y="24032"/>
                  </a:cubicBezTo>
                  <a:cubicBezTo>
                    <a:pt x="10376" y="24032"/>
                    <a:pt x="7882" y="23200"/>
                    <a:pt x="6061" y="21146"/>
                  </a:cubicBezTo>
                  <a:cubicBezTo>
                    <a:pt x="7097" y="20801"/>
                    <a:pt x="8144" y="20468"/>
                    <a:pt x="9180" y="20134"/>
                  </a:cubicBezTo>
                  <a:cubicBezTo>
                    <a:pt x="9449" y="20047"/>
                    <a:pt x="9711" y="20007"/>
                    <a:pt x="9965" y="20007"/>
                  </a:cubicBezTo>
                  <a:cubicBezTo>
                    <a:pt x="10578" y="20007"/>
                    <a:pt x="11147" y="20240"/>
                    <a:pt x="11669" y="20610"/>
                  </a:cubicBezTo>
                  <a:cubicBezTo>
                    <a:pt x="12341" y="21087"/>
                    <a:pt x="12989" y="21331"/>
                    <a:pt x="13622" y="21331"/>
                  </a:cubicBezTo>
                  <a:cubicBezTo>
                    <a:pt x="14335" y="21331"/>
                    <a:pt x="15029" y="21021"/>
                    <a:pt x="15717" y="20384"/>
                  </a:cubicBezTo>
                  <a:cubicBezTo>
                    <a:pt x="16195" y="19934"/>
                    <a:pt x="16714" y="19738"/>
                    <a:pt x="17263" y="19738"/>
                  </a:cubicBezTo>
                  <a:close/>
                  <a:moveTo>
                    <a:pt x="11442" y="1"/>
                  </a:moveTo>
                  <a:cubicBezTo>
                    <a:pt x="10728" y="322"/>
                    <a:pt x="10038" y="751"/>
                    <a:pt x="9287" y="953"/>
                  </a:cubicBezTo>
                  <a:cubicBezTo>
                    <a:pt x="4942" y="2108"/>
                    <a:pt x="941" y="6692"/>
                    <a:pt x="477" y="11193"/>
                  </a:cubicBezTo>
                  <a:cubicBezTo>
                    <a:pt x="1" y="15872"/>
                    <a:pt x="2013" y="19598"/>
                    <a:pt x="5108" y="22861"/>
                  </a:cubicBezTo>
                  <a:cubicBezTo>
                    <a:pt x="6668" y="24504"/>
                    <a:pt x="8680" y="25421"/>
                    <a:pt x="10907" y="25837"/>
                  </a:cubicBezTo>
                  <a:cubicBezTo>
                    <a:pt x="11145" y="25873"/>
                    <a:pt x="11407" y="25968"/>
                    <a:pt x="11645" y="26040"/>
                  </a:cubicBezTo>
                  <a:cubicBezTo>
                    <a:pt x="12621" y="26040"/>
                    <a:pt x="13586" y="26040"/>
                    <a:pt x="14574" y="26028"/>
                  </a:cubicBezTo>
                  <a:cubicBezTo>
                    <a:pt x="15610" y="25742"/>
                    <a:pt x="16669" y="25563"/>
                    <a:pt x="17669" y="25182"/>
                  </a:cubicBezTo>
                  <a:cubicBezTo>
                    <a:pt x="22253" y="23420"/>
                    <a:pt x="24813" y="19968"/>
                    <a:pt x="25718" y="15205"/>
                  </a:cubicBezTo>
                  <a:cubicBezTo>
                    <a:pt x="25766" y="14955"/>
                    <a:pt x="25849" y="14717"/>
                    <a:pt x="25932" y="14479"/>
                  </a:cubicBezTo>
                  <a:lnTo>
                    <a:pt x="25932" y="11347"/>
                  </a:lnTo>
                  <a:cubicBezTo>
                    <a:pt x="25766" y="10681"/>
                    <a:pt x="25647" y="10014"/>
                    <a:pt x="25432" y="9371"/>
                  </a:cubicBezTo>
                  <a:cubicBezTo>
                    <a:pt x="23801" y="4299"/>
                    <a:pt x="20289" y="1334"/>
                    <a:pt x="15122" y="203"/>
                  </a:cubicBezTo>
                  <a:cubicBezTo>
                    <a:pt x="14871" y="144"/>
                    <a:pt x="14621" y="72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" name="Google Shape;252;p21"/>
            <p:cNvGrpSpPr/>
            <p:nvPr/>
          </p:nvGrpSpPr>
          <p:grpSpPr>
            <a:xfrm>
              <a:off x="7145048" y="4484639"/>
              <a:ext cx="387680" cy="364978"/>
              <a:chOff x="3781125" y="2596275"/>
              <a:chExt cx="691175" cy="650700"/>
            </a:xfrm>
          </p:grpSpPr>
          <p:sp>
            <p:nvSpPr>
              <p:cNvPr id="253" name="Google Shape;253;p21"/>
              <p:cNvSpPr/>
              <p:nvPr/>
            </p:nvSpPr>
            <p:spPr>
              <a:xfrm>
                <a:off x="3781125" y="2596275"/>
                <a:ext cx="691175" cy="650700"/>
              </a:xfrm>
              <a:custGeom>
                <a:rect b="b" l="l" r="r" t="t"/>
                <a:pathLst>
                  <a:path extrusionOk="0" h="26028" w="27647">
                    <a:moveTo>
                      <a:pt x="12950" y="1805"/>
                    </a:moveTo>
                    <a:cubicBezTo>
                      <a:pt x="14433" y="1805"/>
                      <a:pt x="15996" y="2174"/>
                      <a:pt x="17419" y="2584"/>
                    </a:cubicBezTo>
                    <a:cubicBezTo>
                      <a:pt x="22181" y="3966"/>
                      <a:pt x="25194" y="8109"/>
                      <a:pt x="25206" y="12895"/>
                    </a:cubicBezTo>
                    <a:cubicBezTo>
                      <a:pt x="25216" y="19249"/>
                      <a:pt x="20367" y="24050"/>
                      <a:pt x="14559" y="24050"/>
                    </a:cubicBezTo>
                    <a:cubicBezTo>
                      <a:pt x="13619" y="24050"/>
                      <a:pt x="12654" y="23924"/>
                      <a:pt x="11680" y="23658"/>
                    </a:cubicBezTo>
                    <a:cubicBezTo>
                      <a:pt x="7442" y="22515"/>
                      <a:pt x="5072" y="19313"/>
                      <a:pt x="3786" y="15276"/>
                    </a:cubicBezTo>
                    <a:cubicBezTo>
                      <a:pt x="2703" y="11847"/>
                      <a:pt x="3489" y="8716"/>
                      <a:pt x="5775" y="5954"/>
                    </a:cubicBezTo>
                    <a:cubicBezTo>
                      <a:pt x="7334" y="4049"/>
                      <a:pt x="9251" y="2346"/>
                      <a:pt x="11621" y="1918"/>
                    </a:cubicBezTo>
                    <a:cubicBezTo>
                      <a:pt x="12052" y="1840"/>
                      <a:pt x="12497" y="1805"/>
                      <a:pt x="12950" y="1805"/>
                    </a:cubicBezTo>
                    <a:close/>
                    <a:moveTo>
                      <a:pt x="12799" y="1"/>
                    </a:moveTo>
                    <a:cubicBezTo>
                      <a:pt x="12299" y="263"/>
                      <a:pt x="11847" y="668"/>
                      <a:pt x="11311" y="787"/>
                    </a:cubicBezTo>
                    <a:cubicBezTo>
                      <a:pt x="4227" y="2406"/>
                      <a:pt x="0" y="10097"/>
                      <a:pt x="2643" y="16860"/>
                    </a:cubicBezTo>
                    <a:cubicBezTo>
                      <a:pt x="4203" y="20860"/>
                      <a:pt x="6668" y="24170"/>
                      <a:pt x="11037" y="25504"/>
                    </a:cubicBezTo>
                    <a:cubicBezTo>
                      <a:pt x="11680" y="25694"/>
                      <a:pt x="12347" y="25861"/>
                      <a:pt x="12990" y="26028"/>
                    </a:cubicBezTo>
                    <a:lnTo>
                      <a:pt x="16109" y="26028"/>
                    </a:lnTo>
                    <a:cubicBezTo>
                      <a:pt x="16264" y="25968"/>
                      <a:pt x="16395" y="25873"/>
                      <a:pt x="16550" y="25849"/>
                    </a:cubicBezTo>
                    <a:cubicBezTo>
                      <a:pt x="22634" y="24742"/>
                      <a:pt x="26920" y="20039"/>
                      <a:pt x="27265" y="14086"/>
                    </a:cubicBezTo>
                    <a:cubicBezTo>
                      <a:pt x="27646" y="7621"/>
                      <a:pt x="24003" y="2334"/>
                      <a:pt x="17895" y="548"/>
                    </a:cubicBezTo>
                    <a:cubicBezTo>
                      <a:pt x="17181" y="334"/>
                      <a:pt x="16455" y="191"/>
                      <a:pt x="15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4021625" y="2723825"/>
                <a:ext cx="63125" cy="81800"/>
              </a:xfrm>
              <a:custGeom>
                <a:rect b="b" l="l" r="r" t="t"/>
                <a:pathLst>
                  <a:path extrusionOk="0" h="3272" w="2525">
                    <a:moveTo>
                      <a:pt x="1189" y="0"/>
                    </a:moveTo>
                    <a:cubicBezTo>
                      <a:pt x="814" y="0"/>
                      <a:pt x="309" y="193"/>
                      <a:pt x="167" y="447"/>
                    </a:cubicBezTo>
                    <a:cubicBezTo>
                      <a:pt x="0" y="745"/>
                      <a:pt x="250" y="1304"/>
                      <a:pt x="369" y="1745"/>
                    </a:cubicBezTo>
                    <a:cubicBezTo>
                      <a:pt x="453" y="2007"/>
                      <a:pt x="584" y="2281"/>
                      <a:pt x="762" y="2495"/>
                    </a:cubicBezTo>
                    <a:cubicBezTo>
                      <a:pt x="965" y="2781"/>
                      <a:pt x="1215" y="3174"/>
                      <a:pt x="1489" y="3257"/>
                    </a:cubicBezTo>
                    <a:cubicBezTo>
                      <a:pt x="1523" y="3267"/>
                      <a:pt x="1563" y="3272"/>
                      <a:pt x="1605" y="3272"/>
                    </a:cubicBezTo>
                    <a:cubicBezTo>
                      <a:pt x="1868" y="3272"/>
                      <a:pt x="2247" y="3093"/>
                      <a:pt x="2370" y="2888"/>
                    </a:cubicBezTo>
                    <a:cubicBezTo>
                      <a:pt x="2524" y="2662"/>
                      <a:pt x="2429" y="2233"/>
                      <a:pt x="2358" y="1923"/>
                    </a:cubicBezTo>
                    <a:cubicBezTo>
                      <a:pt x="2310" y="1638"/>
                      <a:pt x="2108" y="1400"/>
                      <a:pt x="1965" y="1150"/>
                    </a:cubicBezTo>
                    <a:cubicBezTo>
                      <a:pt x="2072" y="1066"/>
                      <a:pt x="2155" y="995"/>
                      <a:pt x="2263" y="923"/>
                    </a:cubicBezTo>
                    <a:cubicBezTo>
                      <a:pt x="1965" y="590"/>
                      <a:pt x="1715" y="90"/>
                      <a:pt x="1370" y="18"/>
                    </a:cubicBezTo>
                    <a:cubicBezTo>
                      <a:pt x="1315" y="6"/>
                      <a:pt x="1254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4098825" y="2833050"/>
                <a:ext cx="57950" cy="60325"/>
              </a:xfrm>
              <a:custGeom>
                <a:rect b="b" l="l" r="r" t="t"/>
                <a:pathLst>
                  <a:path extrusionOk="0" h="2413" w="2318">
                    <a:moveTo>
                      <a:pt x="1033" y="1"/>
                    </a:moveTo>
                    <a:cubicBezTo>
                      <a:pt x="475" y="1"/>
                      <a:pt x="111" y="364"/>
                      <a:pt x="56" y="983"/>
                    </a:cubicBezTo>
                    <a:cubicBezTo>
                      <a:pt x="0" y="1672"/>
                      <a:pt x="514" y="2412"/>
                      <a:pt x="1076" y="2412"/>
                    </a:cubicBezTo>
                    <a:cubicBezTo>
                      <a:pt x="1117" y="2412"/>
                      <a:pt x="1158" y="2408"/>
                      <a:pt x="1199" y="2400"/>
                    </a:cubicBezTo>
                    <a:cubicBezTo>
                      <a:pt x="1651" y="2317"/>
                      <a:pt x="2020" y="1900"/>
                      <a:pt x="2318" y="1698"/>
                    </a:cubicBezTo>
                    <a:cubicBezTo>
                      <a:pt x="2211" y="662"/>
                      <a:pt x="1913" y="79"/>
                      <a:pt x="1163" y="7"/>
                    </a:cubicBezTo>
                    <a:cubicBezTo>
                      <a:pt x="1119" y="3"/>
                      <a:pt x="1075" y="1"/>
                      <a:pt x="1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3908225" y="2915375"/>
                <a:ext cx="56575" cy="55375"/>
              </a:xfrm>
              <a:custGeom>
                <a:rect b="b" l="l" r="r" t="t"/>
                <a:pathLst>
                  <a:path extrusionOk="0" h="2215" w="2263">
                    <a:moveTo>
                      <a:pt x="869" y="0"/>
                    </a:moveTo>
                    <a:cubicBezTo>
                      <a:pt x="595" y="405"/>
                      <a:pt x="179" y="786"/>
                      <a:pt x="107" y="1227"/>
                    </a:cubicBezTo>
                    <a:cubicBezTo>
                      <a:pt x="0" y="1893"/>
                      <a:pt x="524" y="2215"/>
                      <a:pt x="1143" y="2215"/>
                    </a:cubicBezTo>
                    <a:cubicBezTo>
                      <a:pt x="1774" y="2203"/>
                      <a:pt x="2262" y="1798"/>
                      <a:pt x="2143" y="1179"/>
                    </a:cubicBezTo>
                    <a:cubicBezTo>
                      <a:pt x="2072" y="762"/>
                      <a:pt x="1607" y="405"/>
                      <a:pt x="1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4234275" y="2978950"/>
                <a:ext cx="53775" cy="55200"/>
              </a:xfrm>
              <a:custGeom>
                <a:rect b="b" l="l" r="r" t="t"/>
                <a:pathLst>
                  <a:path extrusionOk="0" h="2208" w="2151">
                    <a:moveTo>
                      <a:pt x="831" y="0"/>
                    </a:moveTo>
                    <a:cubicBezTo>
                      <a:pt x="326" y="0"/>
                      <a:pt x="0" y="489"/>
                      <a:pt x="162" y="1017"/>
                    </a:cubicBezTo>
                    <a:cubicBezTo>
                      <a:pt x="293" y="1458"/>
                      <a:pt x="746" y="1803"/>
                      <a:pt x="1043" y="2208"/>
                    </a:cubicBezTo>
                    <a:cubicBezTo>
                      <a:pt x="1186" y="2196"/>
                      <a:pt x="1317" y="2196"/>
                      <a:pt x="1472" y="2172"/>
                    </a:cubicBezTo>
                    <a:cubicBezTo>
                      <a:pt x="1698" y="1779"/>
                      <a:pt x="2150" y="1303"/>
                      <a:pt x="2067" y="1005"/>
                    </a:cubicBezTo>
                    <a:cubicBezTo>
                      <a:pt x="1936" y="589"/>
                      <a:pt x="1424" y="100"/>
                      <a:pt x="996" y="17"/>
                    </a:cubicBezTo>
                    <a:cubicBezTo>
                      <a:pt x="939" y="6"/>
                      <a:pt x="884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4166875" y="2769325"/>
                <a:ext cx="60150" cy="44000"/>
              </a:xfrm>
              <a:custGeom>
                <a:rect b="b" l="l" r="r" t="t"/>
                <a:pathLst>
                  <a:path extrusionOk="0" h="1760" w="2406">
                    <a:moveTo>
                      <a:pt x="913" y="0"/>
                    </a:moveTo>
                    <a:cubicBezTo>
                      <a:pt x="399" y="0"/>
                      <a:pt x="0" y="409"/>
                      <a:pt x="143" y="961"/>
                    </a:cubicBezTo>
                    <a:cubicBezTo>
                      <a:pt x="251" y="1306"/>
                      <a:pt x="739" y="1747"/>
                      <a:pt x="1084" y="1758"/>
                    </a:cubicBezTo>
                    <a:cubicBezTo>
                      <a:pt x="1092" y="1759"/>
                      <a:pt x="1101" y="1759"/>
                      <a:pt x="1109" y="1759"/>
                    </a:cubicBezTo>
                    <a:cubicBezTo>
                      <a:pt x="1436" y="1759"/>
                      <a:pt x="1802" y="1307"/>
                      <a:pt x="2406" y="865"/>
                    </a:cubicBezTo>
                    <a:cubicBezTo>
                      <a:pt x="1775" y="437"/>
                      <a:pt x="1429" y="56"/>
                      <a:pt x="1036" y="8"/>
                    </a:cubicBezTo>
                    <a:cubicBezTo>
                      <a:pt x="995" y="3"/>
                      <a:pt x="953" y="0"/>
                      <a:pt x="9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4143475" y="2677100"/>
                <a:ext cx="54975" cy="42275"/>
              </a:xfrm>
              <a:custGeom>
                <a:rect b="b" l="l" r="r" t="t"/>
                <a:pathLst>
                  <a:path extrusionOk="0" h="1691" w="2199">
                    <a:moveTo>
                      <a:pt x="999" y="1"/>
                    </a:moveTo>
                    <a:cubicBezTo>
                      <a:pt x="982" y="1"/>
                      <a:pt x="965" y="3"/>
                      <a:pt x="949" y="6"/>
                    </a:cubicBezTo>
                    <a:cubicBezTo>
                      <a:pt x="603" y="78"/>
                      <a:pt x="163" y="542"/>
                      <a:pt x="91" y="887"/>
                    </a:cubicBezTo>
                    <a:cubicBezTo>
                      <a:pt x="0" y="1392"/>
                      <a:pt x="346" y="1691"/>
                      <a:pt x="779" y="1691"/>
                    </a:cubicBezTo>
                    <a:cubicBezTo>
                      <a:pt x="857" y="1691"/>
                      <a:pt x="938" y="1681"/>
                      <a:pt x="1020" y="1661"/>
                    </a:cubicBezTo>
                    <a:cubicBezTo>
                      <a:pt x="1365" y="1566"/>
                      <a:pt x="1651" y="1209"/>
                      <a:pt x="2199" y="780"/>
                    </a:cubicBezTo>
                    <a:cubicBezTo>
                      <a:pt x="1639" y="422"/>
                      <a:pt x="126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4273725" y="2754025"/>
                <a:ext cx="41700" cy="49750"/>
              </a:xfrm>
              <a:custGeom>
                <a:rect b="b" l="l" r="r" t="t"/>
                <a:pathLst>
                  <a:path extrusionOk="0" h="1990" w="1668">
                    <a:moveTo>
                      <a:pt x="700" y="0"/>
                    </a:moveTo>
                    <a:cubicBezTo>
                      <a:pt x="468" y="0"/>
                      <a:pt x="1" y="507"/>
                      <a:pt x="1" y="775"/>
                    </a:cubicBezTo>
                    <a:cubicBezTo>
                      <a:pt x="1" y="1096"/>
                      <a:pt x="418" y="1406"/>
                      <a:pt x="846" y="1989"/>
                    </a:cubicBezTo>
                    <a:cubicBezTo>
                      <a:pt x="1251" y="1382"/>
                      <a:pt x="1668" y="989"/>
                      <a:pt x="1620" y="715"/>
                    </a:cubicBezTo>
                    <a:cubicBezTo>
                      <a:pt x="1561" y="418"/>
                      <a:pt x="1049" y="37"/>
                      <a:pt x="715" y="1"/>
                    </a:cubicBezTo>
                    <a:cubicBezTo>
                      <a:pt x="710" y="1"/>
                      <a:pt x="70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3999300" y="2992450"/>
                <a:ext cx="48250" cy="36200"/>
              </a:xfrm>
              <a:custGeom>
                <a:rect b="b" l="l" r="r" t="t"/>
                <a:pathLst>
                  <a:path extrusionOk="0" h="1448" w="1930">
                    <a:moveTo>
                      <a:pt x="762" y="1"/>
                    </a:moveTo>
                    <a:cubicBezTo>
                      <a:pt x="500" y="1"/>
                      <a:pt x="0" y="442"/>
                      <a:pt x="36" y="620"/>
                    </a:cubicBezTo>
                    <a:cubicBezTo>
                      <a:pt x="84" y="942"/>
                      <a:pt x="417" y="1382"/>
                      <a:pt x="703" y="1442"/>
                    </a:cubicBezTo>
                    <a:cubicBezTo>
                      <a:pt x="720" y="1446"/>
                      <a:pt x="738" y="1448"/>
                      <a:pt x="756" y="1448"/>
                    </a:cubicBezTo>
                    <a:cubicBezTo>
                      <a:pt x="1003" y="1448"/>
                      <a:pt x="1352" y="1084"/>
                      <a:pt x="1929" y="751"/>
                    </a:cubicBezTo>
                    <a:cubicBezTo>
                      <a:pt x="1346" y="358"/>
                      <a:pt x="1060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4224025" y="3077900"/>
                <a:ext cx="43775" cy="38250"/>
              </a:xfrm>
              <a:custGeom>
                <a:rect b="b" l="l" r="r" t="t"/>
                <a:pathLst>
                  <a:path extrusionOk="0" h="1530" w="1751">
                    <a:moveTo>
                      <a:pt x="679" y="0"/>
                    </a:moveTo>
                    <a:cubicBezTo>
                      <a:pt x="465" y="0"/>
                      <a:pt x="1" y="512"/>
                      <a:pt x="36" y="738"/>
                    </a:cubicBezTo>
                    <a:cubicBezTo>
                      <a:pt x="60" y="1036"/>
                      <a:pt x="417" y="1453"/>
                      <a:pt x="715" y="1524"/>
                    </a:cubicBezTo>
                    <a:cubicBezTo>
                      <a:pt x="729" y="1528"/>
                      <a:pt x="743" y="1530"/>
                      <a:pt x="758" y="1530"/>
                    </a:cubicBezTo>
                    <a:cubicBezTo>
                      <a:pt x="975" y="1530"/>
                      <a:pt x="1305" y="1144"/>
                      <a:pt x="1751" y="810"/>
                    </a:cubicBezTo>
                    <a:cubicBezTo>
                      <a:pt x="1251" y="417"/>
                      <a:pt x="989" y="24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4276725" y="2836075"/>
                <a:ext cx="42575" cy="32050"/>
              </a:xfrm>
              <a:custGeom>
                <a:rect b="b" l="l" r="r" t="t"/>
                <a:pathLst>
                  <a:path extrusionOk="0" h="1282" w="1703">
                    <a:moveTo>
                      <a:pt x="717" y="0"/>
                    </a:moveTo>
                    <a:cubicBezTo>
                      <a:pt x="700" y="0"/>
                      <a:pt x="683" y="2"/>
                      <a:pt x="667" y="5"/>
                    </a:cubicBezTo>
                    <a:cubicBezTo>
                      <a:pt x="417" y="53"/>
                      <a:pt x="214" y="422"/>
                      <a:pt x="0" y="648"/>
                    </a:cubicBezTo>
                    <a:cubicBezTo>
                      <a:pt x="250" y="862"/>
                      <a:pt x="488" y="1243"/>
                      <a:pt x="774" y="1279"/>
                    </a:cubicBezTo>
                    <a:cubicBezTo>
                      <a:pt x="783" y="1281"/>
                      <a:pt x="791" y="1281"/>
                      <a:pt x="800" y="1281"/>
                    </a:cubicBezTo>
                    <a:cubicBezTo>
                      <a:pt x="1000" y="1281"/>
                      <a:pt x="1269" y="906"/>
                      <a:pt x="1703" y="553"/>
                    </a:cubicBezTo>
                    <a:cubicBezTo>
                      <a:pt x="1237" y="287"/>
                      <a:pt x="947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4135625" y="3099550"/>
                <a:ext cx="40500" cy="28675"/>
              </a:xfrm>
              <a:custGeom>
                <a:rect b="b" l="l" r="r" t="t"/>
                <a:pathLst>
                  <a:path extrusionOk="0" h="1147" w="1620">
                    <a:moveTo>
                      <a:pt x="758" y="1"/>
                    </a:moveTo>
                    <a:cubicBezTo>
                      <a:pt x="747" y="1"/>
                      <a:pt x="737" y="2"/>
                      <a:pt x="727" y="3"/>
                    </a:cubicBezTo>
                    <a:cubicBezTo>
                      <a:pt x="465" y="27"/>
                      <a:pt x="239" y="360"/>
                      <a:pt x="0" y="551"/>
                    </a:cubicBezTo>
                    <a:cubicBezTo>
                      <a:pt x="191" y="765"/>
                      <a:pt x="370" y="1134"/>
                      <a:pt x="596" y="1146"/>
                    </a:cubicBezTo>
                    <a:cubicBezTo>
                      <a:pt x="601" y="1146"/>
                      <a:pt x="607" y="1147"/>
                      <a:pt x="612" y="1147"/>
                    </a:cubicBezTo>
                    <a:cubicBezTo>
                      <a:pt x="858" y="1147"/>
                      <a:pt x="1142" y="891"/>
                      <a:pt x="1620" y="646"/>
                    </a:cubicBezTo>
                    <a:cubicBezTo>
                      <a:pt x="1212" y="329"/>
                      <a:pt x="965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4144550" y="3013575"/>
                <a:ext cx="36925" cy="28100"/>
              </a:xfrm>
              <a:custGeom>
                <a:rect b="b" l="l" r="r" t="t"/>
                <a:pathLst>
                  <a:path extrusionOk="0" h="1124" w="1477">
                    <a:moveTo>
                      <a:pt x="655" y="1"/>
                    </a:moveTo>
                    <a:cubicBezTo>
                      <a:pt x="651" y="1"/>
                      <a:pt x="647" y="1"/>
                      <a:pt x="644" y="1"/>
                    </a:cubicBezTo>
                    <a:cubicBezTo>
                      <a:pt x="429" y="13"/>
                      <a:pt x="203" y="347"/>
                      <a:pt x="1" y="525"/>
                    </a:cubicBezTo>
                    <a:cubicBezTo>
                      <a:pt x="191" y="728"/>
                      <a:pt x="358" y="1073"/>
                      <a:pt x="560" y="1121"/>
                    </a:cubicBezTo>
                    <a:cubicBezTo>
                      <a:pt x="573" y="1123"/>
                      <a:pt x="586" y="1124"/>
                      <a:pt x="599" y="1124"/>
                    </a:cubicBezTo>
                    <a:cubicBezTo>
                      <a:pt x="806" y="1124"/>
                      <a:pt x="1063" y="867"/>
                      <a:pt x="1477" y="632"/>
                    </a:cubicBezTo>
                    <a:cubicBezTo>
                      <a:pt x="1079" y="317"/>
                      <a:pt x="854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3973100" y="3062350"/>
                <a:ext cx="37825" cy="28100"/>
              </a:xfrm>
              <a:custGeom>
                <a:rect b="b" l="l" r="r" t="t"/>
                <a:pathLst>
                  <a:path extrusionOk="0" h="1124" w="1513">
                    <a:moveTo>
                      <a:pt x="665" y="0"/>
                    </a:moveTo>
                    <a:cubicBezTo>
                      <a:pt x="654" y="0"/>
                      <a:pt x="643" y="1"/>
                      <a:pt x="632" y="3"/>
                    </a:cubicBezTo>
                    <a:cubicBezTo>
                      <a:pt x="394" y="27"/>
                      <a:pt x="203" y="360"/>
                      <a:pt x="1" y="551"/>
                    </a:cubicBezTo>
                    <a:cubicBezTo>
                      <a:pt x="191" y="765"/>
                      <a:pt x="382" y="1086"/>
                      <a:pt x="608" y="1122"/>
                    </a:cubicBezTo>
                    <a:cubicBezTo>
                      <a:pt x="616" y="1123"/>
                      <a:pt x="623" y="1123"/>
                      <a:pt x="631" y="1123"/>
                    </a:cubicBezTo>
                    <a:cubicBezTo>
                      <a:pt x="830" y="1123"/>
                      <a:pt x="1089" y="838"/>
                      <a:pt x="1513" y="586"/>
                    </a:cubicBezTo>
                    <a:cubicBezTo>
                      <a:pt x="1117" y="304"/>
                      <a:pt x="872" y="0"/>
                      <a:pt x="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4016550" y="2882325"/>
                <a:ext cx="28900" cy="34550"/>
              </a:xfrm>
              <a:custGeom>
                <a:rect b="b" l="l" r="r" t="t"/>
                <a:pathLst>
                  <a:path extrusionOk="0" h="1382" w="1156">
                    <a:moveTo>
                      <a:pt x="430" y="1"/>
                    </a:moveTo>
                    <a:cubicBezTo>
                      <a:pt x="239" y="358"/>
                      <a:pt x="1" y="620"/>
                      <a:pt x="49" y="739"/>
                    </a:cubicBezTo>
                    <a:cubicBezTo>
                      <a:pt x="168" y="989"/>
                      <a:pt x="441" y="1179"/>
                      <a:pt x="656" y="1382"/>
                    </a:cubicBezTo>
                    <a:cubicBezTo>
                      <a:pt x="822" y="1191"/>
                      <a:pt x="1156" y="941"/>
                      <a:pt x="1132" y="798"/>
                    </a:cubicBezTo>
                    <a:cubicBezTo>
                      <a:pt x="1061" y="548"/>
                      <a:pt x="763" y="358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4302600" y="2915350"/>
                <a:ext cx="32775" cy="22675"/>
              </a:xfrm>
              <a:custGeom>
                <a:rect b="b" l="l" r="r" t="t"/>
                <a:pathLst>
                  <a:path extrusionOk="0" h="907" w="1311">
                    <a:moveTo>
                      <a:pt x="470" y="1"/>
                    </a:moveTo>
                    <a:cubicBezTo>
                      <a:pt x="465" y="1"/>
                      <a:pt x="459" y="1"/>
                      <a:pt x="453" y="1"/>
                    </a:cubicBezTo>
                    <a:cubicBezTo>
                      <a:pt x="287" y="13"/>
                      <a:pt x="156" y="311"/>
                      <a:pt x="1" y="489"/>
                    </a:cubicBezTo>
                    <a:cubicBezTo>
                      <a:pt x="215" y="644"/>
                      <a:pt x="406" y="882"/>
                      <a:pt x="632" y="906"/>
                    </a:cubicBezTo>
                    <a:cubicBezTo>
                      <a:pt x="635" y="906"/>
                      <a:pt x="638" y="907"/>
                      <a:pt x="641" y="907"/>
                    </a:cubicBezTo>
                    <a:cubicBezTo>
                      <a:pt x="783" y="907"/>
                      <a:pt x="973" y="650"/>
                      <a:pt x="1311" y="382"/>
                    </a:cubicBezTo>
                    <a:cubicBezTo>
                      <a:pt x="906" y="197"/>
                      <a:pt x="669" y="1"/>
                      <a:pt x="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714175" y="1230163"/>
            <a:ext cx="37029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22"/>
          <p:cNvSpPr txBox="1"/>
          <p:nvPr>
            <p:ph idx="1" type="subTitle"/>
          </p:nvPr>
        </p:nvSpPr>
        <p:spPr>
          <a:xfrm>
            <a:off x="714175" y="3026838"/>
            <a:ext cx="3702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/>
          <p:nvPr>
            <p:ph idx="2" type="pic"/>
          </p:nvPr>
        </p:nvSpPr>
        <p:spPr>
          <a:xfrm>
            <a:off x="4891075" y="899225"/>
            <a:ext cx="3538800" cy="37077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22"/>
          <p:cNvSpPr/>
          <p:nvPr/>
        </p:nvSpPr>
        <p:spPr>
          <a:xfrm>
            <a:off x="0" y="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22"/>
          <p:cNvCxnSpPr/>
          <p:nvPr/>
        </p:nvCxnSpPr>
        <p:spPr>
          <a:xfrm rot="10800000">
            <a:off x="-49575" y="4772325"/>
            <a:ext cx="848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5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1470300" y="640861"/>
            <a:ext cx="2873100" cy="12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23"/>
          <p:cNvSpPr txBox="1"/>
          <p:nvPr>
            <p:ph idx="1" type="subTitle"/>
          </p:nvPr>
        </p:nvSpPr>
        <p:spPr>
          <a:xfrm>
            <a:off x="1470300" y="1880661"/>
            <a:ext cx="28731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3"/>
          <p:cNvSpPr/>
          <p:nvPr/>
        </p:nvSpPr>
        <p:spPr>
          <a:xfrm rot="5400000">
            <a:off x="-23658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7567594" y="241358"/>
            <a:ext cx="1016028" cy="294283"/>
            <a:chOff x="6704550" y="4484593"/>
            <a:chExt cx="1289375" cy="373503"/>
          </a:xfrm>
        </p:grpSpPr>
        <p:sp>
          <p:nvSpPr>
            <p:cNvPr id="280" name="Google Shape;280;p23"/>
            <p:cNvSpPr/>
            <p:nvPr/>
          </p:nvSpPr>
          <p:spPr>
            <a:xfrm>
              <a:off x="6704550" y="4492950"/>
              <a:ext cx="362299" cy="365146"/>
            </a:xfrm>
            <a:custGeom>
              <a:rect b="b" l="l" r="r" t="t"/>
              <a:pathLst>
                <a:path extrusionOk="0" h="26040" w="25837">
                  <a:moveTo>
                    <a:pt x="15836" y="2739"/>
                  </a:moveTo>
                  <a:lnTo>
                    <a:pt x="15836" y="2739"/>
                  </a:lnTo>
                  <a:cubicBezTo>
                    <a:pt x="21086" y="4179"/>
                    <a:pt x="24408" y="9954"/>
                    <a:pt x="22956" y="15192"/>
                  </a:cubicBezTo>
                  <a:cubicBezTo>
                    <a:pt x="20634" y="11109"/>
                    <a:pt x="18288" y="7037"/>
                    <a:pt x="15836" y="2739"/>
                  </a:cubicBezTo>
                  <a:close/>
                  <a:moveTo>
                    <a:pt x="9621" y="1750"/>
                  </a:moveTo>
                  <a:cubicBezTo>
                    <a:pt x="11168" y="1905"/>
                    <a:pt x="12562" y="2024"/>
                    <a:pt x="13955" y="2179"/>
                  </a:cubicBezTo>
                  <a:cubicBezTo>
                    <a:pt x="14145" y="2215"/>
                    <a:pt x="14288" y="2536"/>
                    <a:pt x="14419" y="2762"/>
                  </a:cubicBezTo>
                  <a:cubicBezTo>
                    <a:pt x="17074" y="7322"/>
                    <a:pt x="19729" y="11859"/>
                    <a:pt x="22348" y="16431"/>
                  </a:cubicBezTo>
                  <a:cubicBezTo>
                    <a:pt x="22527" y="16740"/>
                    <a:pt x="22587" y="17240"/>
                    <a:pt x="22456" y="17562"/>
                  </a:cubicBezTo>
                  <a:cubicBezTo>
                    <a:pt x="22098" y="18371"/>
                    <a:pt x="21622" y="19145"/>
                    <a:pt x="21146" y="20014"/>
                  </a:cubicBezTo>
                  <a:cubicBezTo>
                    <a:pt x="17300" y="13918"/>
                    <a:pt x="13526" y="7942"/>
                    <a:pt x="9621" y="1750"/>
                  </a:cubicBezTo>
                  <a:close/>
                  <a:moveTo>
                    <a:pt x="8323" y="2441"/>
                  </a:moveTo>
                  <a:cubicBezTo>
                    <a:pt x="12323" y="8608"/>
                    <a:pt x="16264" y="14716"/>
                    <a:pt x="20289" y="20919"/>
                  </a:cubicBezTo>
                  <a:cubicBezTo>
                    <a:pt x="19681" y="21396"/>
                    <a:pt x="19146" y="21824"/>
                    <a:pt x="18443" y="22384"/>
                  </a:cubicBezTo>
                  <a:cubicBezTo>
                    <a:pt x="14205" y="16252"/>
                    <a:pt x="10037" y="10239"/>
                    <a:pt x="5811" y="4120"/>
                  </a:cubicBezTo>
                  <a:cubicBezTo>
                    <a:pt x="6668" y="3536"/>
                    <a:pt x="7442" y="3036"/>
                    <a:pt x="8323" y="2441"/>
                  </a:cubicBezTo>
                  <a:close/>
                  <a:moveTo>
                    <a:pt x="1679" y="12097"/>
                  </a:moveTo>
                  <a:cubicBezTo>
                    <a:pt x="4358" y="15954"/>
                    <a:pt x="6954" y="19669"/>
                    <a:pt x="9597" y="23467"/>
                  </a:cubicBezTo>
                  <a:cubicBezTo>
                    <a:pt x="5584" y="22777"/>
                    <a:pt x="1203" y="16693"/>
                    <a:pt x="1679" y="12097"/>
                  </a:cubicBezTo>
                  <a:close/>
                  <a:moveTo>
                    <a:pt x="4811" y="5132"/>
                  </a:moveTo>
                  <a:cubicBezTo>
                    <a:pt x="9037" y="11049"/>
                    <a:pt x="13228" y="16943"/>
                    <a:pt x="17443" y="22836"/>
                  </a:cubicBezTo>
                  <a:cubicBezTo>
                    <a:pt x="17431" y="22848"/>
                    <a:pt x="17384" y="22896"/>
                    <a:pt x="17336" y="22920"/>
                  </a:cubicBezTo>
                  <a:cubicBezTo>
                    <a:pt x="16397" y="23394"/>
                    <a:pt x="15858" y="23665"/>
                    <a:pt x="15435" y="23665"/>
                  </a:cubicBezTo>
                  <a:cubicBezTo>
                    <a:pt x="14881" y="23665"/>
                    <a:pt x="14525" y="23201"/>
                    <a:pt x="13728" y="22122"/>
                  </a:cubicBezTo>
                  <a:cubicBezTo>
                    <a:pt x="10252" y="17455"/>
                    <a:pt x="6847" y="12740"/>
                    <a:pt x="3382" y="8049"/>
                  </a:cubicBezTo>
                  <a:cubicBezTo>
                    <a:pt x="3013" y="7561"/>
                    <a:pt x="2989" y="7203"/>
                    <a:pt x="3370" y="6763"/>
                  </a:cubicBezTo>
                  <a:cubicBezTo>
                    <a:pt x="3751" y="6322"/>
                    <a:pt x="4108" y="5858"/>
                    <a:pt x="4477" y="5417"/>
                  </a:cubicBezTo>
                  <a:cubicBezTo>
                    <a:pt x="4596" y="5263"/>
                    <a:pt x="4763" y="5155"/>
                    <a:pt x="4811" y="5132"/>
                  </a:cubicBezTo>
                  <a:close/>
                  <a:moveTo>
                    <a:pt x="2132" y="9239"/>
                  </a:moveTo>
                  <a:lnTo>
                    <a:pt x="2132" y="9239"/>
                  </a:lnTo>
                  <a:cubicBezTo>
                    <a:pt x="6001" y="14133"/>
                    <a:pt x="9883" y="19050"/>
                    <a:pt x="13752" y="23932"/>
                  </a:cubicBezTo>
                  <a:cubicBezTo>
                    <a:pt x="13490" y="23932"/>
                    <a:pt x="13212" y="23933"/>
                    <a:pt x="12924" y="23933"/>
                  </a:cubicBezTo>
                  <a:cubicBezTo>
                    <a:pt x="12347" y="23933"/>
                    <a:pt x="11728" y="23928"/>
                    <a:pt x="11109" y="23896"/>
                  </a:cubicBezTo>
                  <a:cubicBezTo>
                    <a:pt x="10930" y="23884"/>
                    <a:pt x="10704" y="23622"/>
                    <a:pt x="10573" y="23432"/>
                  </a:cubicBezTo>
                  <a:cubicBezTo>
                    <a:pt x="7835" y="19455"/>
                    <a:pt x="5108" y="15466"/>
                    <a:pt x="2370" y="11513"/>
                  </a:cubicBezTo>
                  <a:cubicBezTo>
                    <a:pt x="1834" y="10751"/>
                    <a:pt x="1703" y="10001"/>
                    <a:pt x="2132" y="9239"/>
                  </a:cubicBezTo>
                  <a:close/>
                  <a:moveTo>
                    <a:pt x="10954" y="0"/>
                  </a:moveTo>
                  <a:cubicBezTo>
                    <a:pt x="10121" y="357"/>
                    <a:pt x="9299" y="750"/>
                    <a:pt x="8454" y="1084"/>
                  </a:cubicBezTo>
                  <a:cubicBezTo>
                    <a:pt x="4049" y="2750"/>
                    <a:pt x="1393" y="5917"/>
                    <a:pt x="203" y="10418"/>
                  </a:cubicBezTo>
                  <a:cubicBezTo>
                    <a:pt x="155" y="10668"/>
                    <a:pt x="72" y="10906"/>
                    <a:pt x="0" y="11156"/>
                  </a:cubicBezTo>
                  <a:lnTo>
                    <a:pt x="0" y="13895"/>
                  </a:lnTo>
                  <a:cubicBezTo>
                    <a:pt x="489" y="16169"/>
                    <a:pt x="1310" y="18312"/>
                    <a:pt x="2608" y="20264"/>
                  </a:cubicBezTo>
                  <a:cubicBezTo>
                    <a:pt x="4632" y="23312"/>
                    <a:pt x="7275" y="25396"/>
                    <a:pt x="11002" y="25896"/>
                  </a:cubicBezTo>
                  <a:cubicBezTo>
                    <a:pt x="11121" y="25908"/>
                    <a:pt x="11240" y="25991"/>
                    <a:pt x="11359" y="26039"/>
                  </a:cubicBezTo>
                  <a:lnTo>
                    <a:pt x="14288" y="26039"/>
                  </a:lnTo>
                  <a:cubicBezTo>
                    <a:pt x="14443" y="25979"/>
                    <a:pt x="14586" y="25896"/>
                    <a:pt x="14740" y="25860"/>
                  </a:cubicBezTo>
                  <a:cubicBezTo>
                    <a:pt x="21146" y="24717"/>
                    <a:pt x="25218" y="20014"/>
                    <a:pt x="25551" y="13299"/>
                  </a:cubicBezTo>
                  <a:cubicBezTo>
                    <a:pt x="25837" y="7525"/>
                    <a:pt x="21860" y="2179"/>
                    <a:pt x="16050" y="512"/>
                  </a:cubicBezTo>
                  <a:cubicBezTo>
                    <a:pt x="15383" y="322"/>
                    <a:pt x="14740" y="179"/>
                    <a:pt x="1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7630280" y="4484593"/>
              <a:ext cx="363645" cy="365146"/>
            </a:xfrm>
            <a:custGeom>
              <a:rect b="b" l="l" r="r" t="t"/>
              <a:pathLst>
                <a:path extrusionOk="0" h="26040" w="25933">
                  <a:moveTo>
                    <a:pt x="12093" y="1873"/>
                  </a:moveTo>
                  <a:cubicBezTo>
                    <a:pt x="14509" y="1873"/>
                    <a:pt x="17098" y="2751"/>
                    <a:pt x="19479" y="4466"/>
                  </a:cubicBezTo>
                  <a:cubicBezTo>
                    <a:pt x="19170" y="4406"/>
                    <a:pt x="18991" y="4382"/>
                    <a:pt x="18848" y="4311"/>
                  </a:cubicBezTo>
                  <a:cubicBezTo>
                    <a:pt x="18141" y="4004"/>
                    <a:pt x="17449" y="3838"/>
                    <a:pt x="16766" y="3838"/>
                  </a:cubicBezTo>
                  <a:cubicBezTo>
                    <a:pt x="15964" y="3838"/>
                    <a:pt x="15174" y="4066"/>
                    <a:pt x="14383" y="4561"/>
                  </a:cubicBezTo>
                  <a:cubicBezTo>
                    <a:pt x="14193" y="4684"/>
                    <a:pt x="13919" y="4739"/>
                    <a:pt x="13635" y="4739"/>
                  </a:cubicBezTo>
                  <a:cubicBezTo>
                    <a:pt x="13314" y="4739"/>
                    <a:pt x="12980" y="4669"/>
                    <a:pt x="12740" y="4549"/>
                  </a:cubicBezTo>
                  <a:cubicBezTo>
                    <a:pt x="12005" y="4168"/>
                    <a:pt x="11295" y="3992"/>
                    <a:pt x="10598" y="3992"/>
                  </a:cubicBezTo>
                  <a:cubicBezTo>
                    <a:pt x="9726" y="3992"/>
                    <a:pt x="8873" y="4267"/>
                    <a:pt x="8013" y="4763"/>
                  </a:cubicBezTo>
                  <a:cubicBezTo>
                    <a:pt x="7249" y="5208"/>
                    <a:pt x="6477" y="5692"/>
                    <a:pt x="5557" y="5692"/>
                  </a:cubicBezTo>
                  <a:cubicBezTo>
                    <a:pt x="5344" y="5692"/>
                    <a:pt x="5124" y="5667"/>
                    <a:pt x="4894" y="5609"/>
                  </a:cubicBezTo>
                  <a:cubicBezTo>
                    <a:pt x="6634" y="3095"/>
                    <a:pt x="9243" y="1873"/>
                    <a:pt x="12093" y="1873"/>
                  </a:cubicBezTo>
                  <a:close/>
                  <a:moveTo>
                    <a:pt x="16945" y="5040"/>
                  </a:moveTo>
                  <a:cubicBezTo>
                    <a:pt x="17618" y="5040"/>
                    <a:pt x="18295" y="5206"/>
                    <a:pt x="18991" y="5549"/>
                  </a:cubicBezTo>
                  <a:cubicBezTo>
                    <a:pt x="19229" y="5668"/>
                    <a:pt x="19491" y="5692"/>
                    <a:pt x="19753" y="5740"/>
                  </a:cubicBezTo>
                  <a:cubicBezTo>
                    <a:pt x="21503" y="6061"/>
                    <a:pt x="21872" y="6359"/>
                    <a:pt x="22611" y="8073"/>
                  </a:cubicBezTo>
                  <a:cubicBezTo>
                    <a:pt x="22102" y="8560"/>
                    <a:pt x="21603" y="8804"/>
                    <a:pt x="21076" y="8804"/>
                  </a:cubicBezTo>
                  <a:cubicBezTo>
                    <a:pt x="20751" y="8804"/>
                    <a:pt x="20416" y="8712"/>
                    <a:pt x="20063" y="8526"/>
                  </a:cubicBezTo>
                  <a:cubicBezTo>
                    <a:pt x="19836" y="8407"/>
                    <a:pt x="19634" y="8240"/>
                    <a:pt x="19420" y="8085"/>
                  </a:cubicBezTo>
                  <a:cubicBezTo>
                    <a:pt x="18644" y="7538"/>
                    <a:pt x="17994" y="7261"/>
                    <a:pt x="17361" y="7261"/>
                  </a:cubicBezTo>
                  <a:cubicBezTo>
                    <a:pt x="16673" y="7261"/>
                    <a:pt x="16004" y="7588"/>
                    <a:pt x="15217" y="8252"/>
                  </a:cubicBezTo>
                  <a:cubicBezTo>
                    <a:pt x="14365" y="8970"/>
                    <a:pt x="13921" y="9324"/>
                    <a:pt x="13461" y="9324"/>
                  </a:cubicBezTo>
                  <a:cubicBezTo>
                    <a:pt x="13021" y="9324"/>
                    <a:pt x="12567" y="8999"/>
                    <a:pt x="11728" y="8359"/>
                  </a:cubicBezTo>
                  <a:cubicBezTo>
                    <a:pt x="11218" y="7967"/>
                    <a:pt x="10691" y="7809"/>
                    <a:pt x="10156" y="7809"/>
                  </a:cubicBezTo>
                  <a:cubicBezTo>
                    <a:pt x="9668" y="7809"/>
                    <a:pt x="9174" y="7940"/>
                    <a:pt x="8680" y="8145"/>
                  </a:cubicBezTo>
                  <a:cubicBezTo>
                    <a:pt x="7680" y="8549"/>
                    <a:pt x="6728" y="9038"/>
                    <a:pt x="5727" y="9442"/>
                  </a:cubicBezTo>
                  <a:cubicBezTo>
                    <a:pt x="5325" y="9607"/>
                    <a:pt x="4920" y="9704"/>
                    <a:pt x="4518" y="9704"/>
                  </a:cubicBezTo>
                  <a:cubicBezTo>
                    <a:pt x="4074" y="9704"/>
                    <a:pt x="3634" y="9586"/>
                    <a:pt x="3203" y="9311"/>
                  </a:cubicBezTo>
                  <a:cubicBezTo>
                    <a:pt x="2739" y="9026"/>
                    <a:pt x="2560" y="8704"/>
                    <a:pt x="2894" y="8192"/>
                  </a:cubicBezTo>
                  <a:cubicBezTo>
                    <a:pt x="3322" y="7526"/>
                    <a:pt x="3739" y="6811"/>
                    <a:pt x="4203" y="6037"/>
                  </a:cubicBezTo>
                  <a:cubicBezTo>
                    <a:pt x="4768" y="6266"/>
                    <a:pt x="5305" y="6364"/>
                    <a:pt x="5823" y="6364"/>
                  </a:cubicBezTo>
                  <a:cubicBezTo>
                    <a:pt x="6682" y="6364"/>
                    <a:pt x="7488" y="6093"/>
                    <a:pt x="8275" y="5692"/>
                  </a:cubicBezTo>
                  <a:cubicBezTo>
                    <a:pt x="9000" y="5345"/>
                    <a:pt x="9695" y="5129"/>
                    <a:pt x="10400" y="5129"/>
                  </a:cubicBezTo>
                  <a:cubicBezTo>
                    <a:pt x="11027" y="5129"/>
                    <a:pt x="11663" y="5300"/>
                    <a:pt x="12335" y="5704"/>
                  </a:cubicBezTo>
                  <a:cubicBezTo>
                    <a:pt x="12612" y="5878"/>
                    <a:pt x="13018" y="5961"/>
                    <a:pt x="13429" y="5961"/>
                  </a:cubicBezTo>
                  <a:cubicBezTo>
                    <a:pt x="13831" y="5961"/>
                    <a:pt x="14237" y="5881"/>
                    <a:pt x="14526" y="5728"/>
                  </a:cubicBezTo>
                  <a:cubicBezTo>
                    <a:pt x="15347" y="5275"/>
                    <a:pt x="16144" y="5040"/>
                    <a:pt x="16945" y="5040"/>
                  </a:cubicBezTo>
                  <a:close/>
                  <a:moveTo>
                    <a:pt x="17617" y="8940"/>
                  </a:moveTo>
                  <a:cubicBezTo>
                    <a:pt x="18386" y="8940"/>
                    <a:pt x="19183" y="9182"/>
                    <a:pt x="20051" y="9669"/>
                  </a:cubicBezTo>
                  <a:cubicBezTo>
                    <a:pt x="20343" y="9837"/>
                    <a:pt x="20701" y="9890"/>
                    <a:pt x="21098" y="9890"/>
                  </a:cubicBezTo>
                  <a:cubicBezTo>
                    <a:pt x="21768" y="9890"/>
                    <a:pt x="22552" y="9740"/>
                    <a:pt x="23337" y="9740"/>
                  </a:cubicBezTo>
                  <a:cubicBezTo>
                    <a:pt x="23456" y="10300"/>
                    <a:pt x="23634" y="10978"/>
                    <a:pt x="23694" y="11705"/>
                  </a:cubicBezTo>
                  <a:cubicBezTo>
                    <a:pt x="23833" y="12689"/>
                    <a:pt x="23242" y="13399"/>
                    <a:pt x="22378" y="13399"/>
                  </a:cubicBezTo>
                  <a:cubicBezTo>
                    <a:pt x="22207" y="13399"/>
                    <a:pt x="22025" y="13371"/>
                    <a:pt x="21837" y="13312"/>
                  </a:cubicBezTo>
                  <a:cubicBezTo>
                    <a:pt x="21194" y="13110"/>
                    <a:pt x="20586" y="12752"/>
                    <a:pt x="20039" y="12359"/>
                  </a:cubicBezTo>
                  <a:cubicBezTo>
                    <a:pt x="19319" y="11858"/>
                    <a:pt x="18614" y="11614"/>
                    <a:pt x="17913" y="11614"/>
                  </a:cubicBezTo>
                  <a:cubicBezTo>
                    <a:pt x="17200" y="11614"/>
                    <a:pt x="16491" y="11867"/>
                    <a:pt x="15776" y="12359"/>
                  </a:cubicBezTo>
                  <a:cubicBezTo>
                    <a:pt x="15514" y="12562"/>
                    <a:pt x="15229" y="12717"/>
                    <a:pt x="14955" y="12895"/>
                  </a:cubicBezTo>
                  <a:cubicBezTo>
                    <a:pt x="14485" y="13198"/>
                    <a:pt x="14002" y="13363"/>
                    <a:pt x="13523" y="13363"/>
                  </a:cubicBezTo>
                  <a:cubicBezTo>
                    <a:pt x="13079" y="13363"/>
                    <a:pt x="12640" y="13222"/>
                    <a:pt x="12216" y="12919"/>
                  </a:cubicBezTo>
                  <a:cubicBezTo>
                    <a:pt x="11247" y="12203"/>
                    <a:pt x="10281" y="11864"/>
                    <a:pt x="9307" y="11864"/>
                  </a:cubicBezTo>
                  <a:cubicBezTo>
                    <a:pt x="8355" y="11864"/>
                    <a:pt x="7395" y="12188"/>
                    <a:pt x="6418" y="12800"/>
                  </a:cubicBezTo>
                  <a:cubicBezTo>
                    <a:pt x="5738" y="13225"/>
                    <a:pt x="5022" y="13445"/>
                    <a:pt x="4298" y="13445"/>
                  </a:cubicBezTo>
                  <a:cubicBezTo>
                    <a:pt x="3704" y="13445"/>
                    <a:pt x="3103" y="13297"/>
                    <a:pt x="2513" y="12990"/>
                  </a:cubicBezTo>
                  <a:cubicBezTo>
                    <a:pt x="2239" y="12836"/>
                    <a:pt x="1941" y="12383"/>
                    <a:pt x="1941" y="12062"/>
                  </a:cubicBezTo>
                  <a:cubicBezTo>
                    <a:pt x="1941" y="11336"/>
                    <a:pt x="2120" y="10597"/>
                    <a:pt x="2239" y="9716"/>
                  </a:cubicBezTo>
                  <a:cubicBezTo>
                    <a:pt x="3151" y="10311"/>
                    <a:pt x="4032" y="10557"/>
                    <a:pt x="4892" y="10557"/>
                  </a:cubicBezTo>
                  <a:cubicBezTo>
                    <a:pt x="6030" y="10557"/>
                    <a:pt x="7131" y="10126"/>
                    <a:pt x="8216" y="9502"/>
                  </a:cubicBezTo>
                  <a:cubicBezTo>
                    <a:pt x="8808" y="9165"/>
                    <a:pt x="9378" y="8970"/>
                    <a:pt x="9930" y="8970"/>
                  </a:cubicBezTo>
                  <a:cubicBezTo>
                    <a:pt x="10588" y="8970"/>
                    <a:pt x="11220" y="9247"/>
                    <a:pt x="11835" y="9895"/>
                  </a:cubicBezTo>
                  <a:cubicBezTo>
                    <a:pt x="12302" y="10374"/>
                    <a:pt x="12839" y="10593"/>
                    <a:pt x="13374" y="10593"/>
                  </a:cubicBezTo>
                  <a:cubicBezTo>
                    <a:pt x="13863" y="10593"/>
                    <a:pt x="14350" y="10409"/>
                    <a:pt x="14776" y="10073"/>
                  </a:cubicBezTo>
                  <a:cubicBezTo>
                    <a:pt x="15736" y="9319"/>
                    <a:pt x="16655" y="8940"/>
                    <a:pt x="17617" y="8940"/>
                  </a:cubicBezTo>
                  <a:close/>
                  <a:moveTo>
                    <a:pt x="18198" y="12691"/>
                  </a:moveTo>
                  <a:cubicBezTo>
                    <a:pt x="18709" y="12691"/>
                    <a:pt x="19230" y="12829"/>
                    <a:pt x="19765" y="13110"/>
                  </a:cubicBezTo>
                  <a:cubicBezTo>
                    <a:pt x="20122" y="13300"/>
                    <a:pt x="20467" y="13514"/>
                    <a:pt x="20837" y="13598"/>
                  </a:cubicBezTo>
                  <a:cubicBezTo>
                    <a:pt x="21741" y="13824"/>
                    <a:pt x="22670" y="14003"/>
                    <a:pt x="23742" y="14241"/>
                  </a:cubicBezTo>
                  <a:cubicBezTo>
                    <a:pt x="23694" y="14550"/>
                    <a:pt x="23623" y="15062"/>
                    <a:pt x="23515" y="15550"/>
                  </a:cubicBezTo>
                  <a:cubicBezTo>
                    <a:pt x="23341" y="16286"/>
                    <a:pt x="22981" y="16660"/>
                    <a:pt x="22387" y="16660"/>
                  </a:cubicBezTo>
                  <a:cubicBezTo>
                    <a:pt x="22213" y="16660"/>
                    <a:pt x="22018" y="16627"/>
                    <a:pt x="21801" y="16562"/>
                  </a:cubicBezTo>
                  <a:cubicBezTo>
                    <a:pt x="21289" y="16408"/>
                    <a:pt x="20777" y="16146"/>
                    <a:pt x="20289" y="15908"/>
                  </a:cubicBezTo>
                  <a:cubicBezTo>
                    <a:pt x="19652" y="15601"/>
                    <a:pt x="19018" y="15443"/>
                    <a:pt x="18385" y="15443"/>
                  </a:cubicBezTo>
                  <a:cubicBezTo>
                    <a:pt x="17765" y="15443"/>
                    <a:pt x="17146" y="15595"/>
                    <a:pt x="16526" y="15908"/>
                  </a:cubicBezTo>
                  <a:cubicBezTo>
                    <a:pt x="16074" y="16134"/>
                    <a:pt x="15645" y="16336"/>
                    <a:pt x="15193" y="16550"/>
                  </a:cubicBezTo>
                  <a:cubicBezTo>
                    <a:pt x="14793" y="16740"/>
                    <a:pt x="14399" y="16838"/>
                    <a:pt x="14013" y="16838"/>
                  </a:cubicBezTo>
                  <a:cubicBezTo>
                    <a:pt x="13526" y="16838"/>
                    <a:pt x="13055" y="16680"/>
                    <a:pt x="12609" y="16348"/>
                  </a:cubicBezTo>
                  <a:cubicBezTo>
                    <a:pt x="11901" y="15828"/>
                    <a:pt x="11174" y="15620"/>
                    <a:pt x="10428" y="15620"/>
                  </a:cubicBezTo>
                  <a:cubicBezTo>
                    <a:pt x="9808" y="15620"/>
                    <a:pt x="9174" y="15764"/>
                    <a:pt x="8525" y="15991"/>
                  </a:cubicBezTo>
                  <a:cubicBezTo>
                    <a:pt x="7573" y="16336"/>
                    <a:pt x="6620" y="16789"/>
                    <a:pt x="5644" y="16848"/>
                  </a:cubicBezTo>
                  <a:cubicBezTo>
                    <a:pt x="5372" y="16866"/>
                    <a:pt x="5122" y="16876"/>
                    <a:pt x="4892" y="16876"/>
                  </a:cubicBezTo>
                  <a:cubicBezTo>
                    <a:pt x="2719" y="16876"/>
                    <a:pt x="2301" y="16031"/>
                    <a:pt x="2096" y="13717"/>
                  </a:cubicBezTo>
                  <a:lnTo>
                    <a:pt x="2096" y="13717"/>
                  </a:lnTo>
                  <a:cubicBezTo>
                    <a:pt x="2263" y="13764"/>
                    <a:pt x="2394" y="13776"/>
                    <a:pt x="2537" y="13836"/>
                  </a:cubicBezTo>
                  <a:cubicBezTo>
                    <a:pt x="3245" y="14128"/>
                    <a:pt x="3945" y="14278"/>
                    <a:pt x="4633" y="14278"/>
                  </a:cubicBezTo>
                  <a:cubicBezTo>
                    <a:pt x="5516" y="14278"/>
                    <a:pt x="6379" y="14030"/>
                    <a:pt x="7216" y="13514"/>
                  </a:cubicBezTo>
                  <a:cubicBezTo>
                    <a:pt x="7978" y="13040"/>
                    <a:pt x="8708" y="12783"/>
                    <a:pt x="9422" y="12783"/>
                  </a:cubicBezTo>
                  <a:cubicBezTo>
                    <a:pt x="10214" y="12783"/>
                    <a:pt x="10988" y="13099"/>
                    <a:pt x="11764" y="13788"/>
                  </a:cubicBezTo>
                  <a:cubicBezTo>
                    <a:pt x="12348" y="14306"/>
                    <a:pt x="12967" y="14549"/>
                    <a:pt x="13600" y="14549"/>
                  </a:cubicBezTo>
                  <a:cubicBezTo>
                    <a:pt x="14206" y="14549"/>
                    <a:pt x="14826" y="14326"/>
                    <a:pt x="15443" y="13907"/>
                  </a:cubicBezTo>
                  <a:cubicBezTo>
                    <a:pt x="15717" y="13729"/>
                    <a:pt x="16003" y="13574"/>
                    <a:pt x="16265" y="13371"/>
                  </a:cubicBezTo>
                  <a:cubicBezTo>
                    <a:pt x="16896" y="12922"/>
                    <a:pt x="17538" y="12691"/>
                    <a:pt x="18198" y="12691"/>
                  </a:cubicBezTo>
                  <a:close/>
                  <a:moveTo>
                    <a:pt x="18504" y="16530"/>
                  </a:moveTo>
                  <a:cubicBezTo>
                    <a:pt x="19378" y="16530"/>
                    <a:pt x="20262" y="16782"/>
                    <a:pt x="21158" y="17289"/>
                  </a:cubicBezTo>
                  <a:cubicBezTo>
                    <a:pt x="21599" y="17527"/>
                    <a:pt x="22146" y="17562"/>
                    <a:pt x="22801" y="17717"/>
                  </a:cubicBezTo>
                  <a:cubicBezTo>
                    <a:pt x="22444" y="18348"/>
                    <a:pt x="22122" y="19003"/>
                    <a:pt x="21682" y="19587"/>
                  </a:cubicBezTo>
                  <a:cubicBezTo>
                    <a:pt x="21592" y="19722"/>
                    <a:pt x="21317" y="19803"/>
                    <a:pt x="21075" y="19803"/>
                  </a:cubicBezTo>
                  <a:cubicBezTo>
                    <a:pt x="20998" y="19803"/>
                    <a:pt x="20924" y="19794"/>
                    <a:pt x="20860" y="19777"/>
                  </a:cubicBezTo>
                  <a:cubicBezTo>
                    <a:pt x="20122" y="19563"/>
                    <a:pt x="19396" y="19265"/>
                    <a:pt x="18658" y="19003"/>
                  </a:cubicBezTo>
                  <a:cubicBezTo>
                    <a:pt x="18183" y="18833"/>
                    <a:pt x="17718" y="18740"/>
                    <a:pt x="17270" y="18740"/>
                  </a:cubicBezTo>
                  <a:cubicBezTo>
                    <a:pt x="16525" y="18740"/>
                    <a:pt x="15824" y="18995"/>
                    <a:pt x="15193" y="19575"/>
                  </a:cubicBezTo>
                  <a:cubicBezTo>
                    <a:pt x="14628" y="20107"/>
                    <a:pt x="14056" y="20370"/>
                    <a:pt x="13464" y="20370"/>
                  </a:cubicBezTo>
                  <a:cubicBezTo>
                    <a:pt x="12969" y="20370"/>
                    <a:pt x="12461" y="20187"/>
                    <a:pt x="11931" y="19825"/>
                  </a:cubicBezTo>
                  <a:cubicBezTo>
                    <a:pt x="11225" y="19320"/>
                    <a:pt x="10491" y="19080"/>
                    <a:pt x="9731" y="19080"/>
                  </a:cubicBezTo>
                  <a:cubicBezTo>
                    <a:pt x="9184" y="19080"/>
                    <a:pt x="8623" y="19204"/>
                    <a:pt x="8049" y="19444"/>
                  </a:cubicBezTo>
                  <a:cubicBezTo>
                    <a:pt x="7871" y="19527"/>
                    <a:pt x="7680" y="19563"/>
                    <a:pt x="7502" y="19634"/>
                  </a:cubicBezTo>
                  <a:cubicBezTo>
                    <a:pt x="6935" y="19842"/>
                    <a:pt x="6428" y="20001"/>
                    <a:pt x="5950" y="20001"/>
                  </a:cubicBezTo>
                  <a:cubicBezTo>
                    <a:pt x="5063" y="20001"/>
                    <a:pt x="4276" y="19453"/>
                    <a:pt x="3394" y="17658"/>
                  </a:cubicBezTo>
                  <a:lnTo>
                    <a:pt x="3394" y="17658"/>
                  </a:lnTo>
                  <a:cubicBezTo>
                    <a:pt x="4103" y="17900"/>
                    <a:pt x="4774" y="18006"/>
                    <a:pt x="5419" y="18006"/>
                  </a:cubicBezTo>
                  <a:cubicBezTo>
                    <a:pt x="6647" y="18006"/>
                    <a:pt x="7778" y="17620"/>
                    <a:pt x="8895" y="17051"/>
                  </a:cubicBezTo>
                  <a:cubicBezTo>
                    <a:pt x="9384" y="16808"/>
                    <a:pt x="9869" y="16678"/>
                    <a:pt x="10345" y="16678"/>
                  </a:cubicBezTo>
                  <a:cubicBezTo>
                    <a:pt x="10970" y="16678"/>
                    <a:pt x="11581" y="16903"/>
                    <a:pt x="12169" y="17396"/>
                  </a:cubicBezTo>
                  <a:cubicBezTo>
                    <a:pt x="12653" y="17806"/>
                    <a:pt x="13198" y="17992"/>
                    <a:pt x="13775" y="17992"/>
                  </a:cubicBezTo>
                  <a:cubicBezTo>
                    <a:pt x="14119" y="17992"/>
                    <a:pt x="14475" y="17925"/>
                    <a:pt x="14836" y="17801"/>
                  </a:cubicBezTo>
                  <a:cubicBezTo>
                    <a:pt x="15074" y="17705"/>
                    <a:pt x="15348" y="17634"/>
                    <a:pt x="15550" y="17503"/>
                  </a:cubicBezTo>
                  <a:cubicBezTo>
                    <a:pt x="16526" y="16856"/>
                    <a:pt x="17509" y="16530"/>
                    <a:pt x="18504" y="16530"/>
                  </a:cubicBezTo>
                  <a:close/>
                  <a:moveTo>
                    <a:pt x="17263" y="19738"/>
                  </a:moveTo>
                  <a:cubicBezTo>
                    <a:pt x="17644" y="19738"/>
                    <a:pt x="18038" y="19833"/>
                    <a:pt x="18443" y="20003"/>
                  </a:cubicBezTo>
                  <a:cubicBezTo>
                    <a:pt x="19098" y="20277"/>
                    <a:pt x="19753" y="20563"/>
                    <a:pt x="20479" y="20872"/>
                  </a:cubicBezTo>
                  <a:cubicBezTo>
                    <a:pt x="18929" y="22721"/>
                    <a:pt x="15910" y="24032"/>
                    <a:pt x="12830" y="24032"/>
                  </a:cubicBezTo>
                  <a:cubicBezTo>
                    <a:pt x="10376" y="24032"/>
                    <a:pt x="7882" y="23200"/>
                    <a:pt x="6061" y="21146"/>
                  </a:cubicBezTo>
                  <a:cubicBezTo>
                    <a:pt x="7097" y="20801"/>
                    <a:pt x="8144" y="20468"/>
                    <a:pt x="9180" y="20134"/>
                  </a:cubicBezTo>
                  <a:cubicBezTo>
                    <a:pt x="9449" y="20047"/>
                    <a:pt x="9711" y="20007"/>
                    <a:pt x="9965" y="20007"/>
                  </a:cubicBezTo>
                  <a:cubicBezTo>
                    <a:pt x="10578" y="20007"/>
                    <a:pt x="11147" y="20240"/>
                    <a:pt x="11669" y="20610"/>
                  </a:cubicBezTo>
                  <a:cubicBezTo>
                    <a:pt x="12341" y="21087"/>
                    <a:pt x="12989" y="21331"/>
                    <a:pt x="13622" y="21331"/>
                  </a:cubicBezTo>
                  <a:cubicBezTo>
                    <a:pt x="14335" y="21331"/>
                    <a:pt x="15029" y="21021"/>
                    <a:pt x="15717" y="20384"/>
                  </a:cubicBezTo>
                  <a:cubicBezTo>
                    <a:pt x="16195" y="19934"/>
                    <a:pt x="16714" y="19738"/>
                    <a:pt x="17263" y="19738"/>
                  </a:cubicBezTo>
                  <a:close/>
                  <a:moveTo>
                    <a:pt x="11442" y="1"/>
                  </a:moveTo>
                  <a:cubicBezTo>
                    <a:pt x="10728" y="322"/>
                    <a:pt x="10038" y="751"/>
                    <a:pt x="9287" y="953"/>
                  </a:cubicBezTo>
                  <a:cubicBezTo>
                    <a:pt x="4942" y="2108"/>
                    <a:pt x="941" y="6692"/>
                    <a:pt x="477" y="11193"/>
                  </a:cubicBezTo>
                  <a:cubicBezTo>
                    <a:pt x="1" y="15872"/>
                    <a:pt x="2013" y="19598"/>
                    <a:pt x="5108" y="22861"/>
                  </a:cubicBezTo>
                  <a:cubicBezTo>
                    <a:pt x="6668" y="24504"/>
                    <a:pt x="8680" y="25421"/>
                    <a:pt x="10907" y="25837"/>
                  </a:cubicBezTo>
                  <a:cubicBezTo>
                    <a:pt x="11145" y="25873"/>
                    <a:pt x="11407" y="25968"/>
                    <a:pt x="11645" y="26040"/>
                  </a:cubicBezTo>
                  <a:cubicBezTo>
                    <a:pt x="12621" y="26040"/>
                    <a:pt x="13586" y="26040"/>
                    <a:pt x="14574" y="26028"/>
                  </a:cubicBezTo>
                  <a:cubicBezTo>
                    <a:pt x="15610" y="25742"/>
                    <a:pt x="16669" y="25563"/>
                    <a:pt x="17669" y="25182"/>
                  </a:cubicBezTo>
                  <a:cubicBezTo>
                    <a:pt x="22253" y="23420"/>
                    <a:pt x="24813" y="19968"/>
                    <a:pt x="25718" y="15205"/>
                  </a:cubicBezTo>
                  <a:cubicBezTo>
                    <a:pt x="25766" y="14955"/>
                    <a:pt x="25849" y="14717"/>
                    <a:pt x="25932" y="14479"/>
                  </a:cubicBezTo>
                  <a:lnTo>
                    <a:pt x="25932" y="11347"/>
                  </a:lnTo>
                  <a:cubicBezTo>
                    <a:pt x="25766" y="10681"/>
                    <a:pt x="25647" y="10014"/>
                    <a:pt x="25432" y="9371"/>
                  </a:cubicBezTo>
                  <a:cubicBezTo>
                    <a:pt x="23801" y="4299"/>
                    <a:pt x="20289" y="1334"/>
                    <a:pt x="15122" y="203"/>
                  </a:cubicBezTo>
                  <a:cubicBezTo>
                    <a:pt x="14871" y="144"/>
                    <a:pt x="14621" y="72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" name="Google Shape;282;p23"/>
            <p:cNvGrpSpPr/>
            <p:nvPr/>
          </p:nvGrpSpPr>
          <p:grpSpPr>
            <a:xfrm>
              <a:off x="7145048" y="4484639"/>
              <a:ext cx="387680" cy="364978"/>
              <a:chOff x="3781125" y="2596275"/>
              <a:chExt cx="691175" cy="650700"/>
            </a:xfrm>
          </p:grpSpPr>
          <p:sp>
            <p:nvSpPr>
              <p:cNvPr id="283" name="Google Shape;283;p23"/>
              <p:cNvSpPr/>
              <p:nvPr/>
            </p:nvSpPr>
            <p:spPr>
              <a:xfrm>
                <a:off x="3781125" y="2596275"/>
                <a:ext cx="691175" cy="650700"/>
              </a:xfrm>
              <a:custGeom>
                <a:rect b="b" l="l" r="r" t="t"/>
                <a:pathLst>
                  <a:path extrusionOk="0" h="26028" w="27647">
                    <a:moveTo>
                      <a:pt x="12950" y="1805"/>
                    </a:moveTo>
                    <a:cubicBezTo>
                      <a:pt x="14433" y="1805"/>
                      <a:pt x="15996" y="2174"/>
                      <a:pt x="17419" y="2584"/>
                    </a:cubicBezTo>
                    <a:cubicBezTo>
                      <a:pt x="22181" y="3966"/>
                      <a:pt x="25194" y="8109"/>
                      <a:pt x="25206" y="12895"/>
                    </a:cubicBezTo>
                    <a:cubicBezTo>
                      <a:pt x="25216" y="19249"/>
                      <a:pt x="20367" y="24050"/>
                      <a:pt x="14559" y="24050"/>
                    </a:cubicBezTo>
                    <a:cubicBezTo>
                      <a:pt x="13619" y="24050"/>
                      <a:pt x="12654" y="23924"/>
                      <a:pt x="11680" y="23658"/>
                    </a:cubicBezTo>
                    <a:cubicBezTo>
                      <a:pt x="7442" y="22515"/>
                      <a:pt x="5072" y="19313"/>
                      <a:pt x="3786" y="15276"/>
                    </a:cubicBezTo>
                    <a:cubicBezTo>
                      <a:pt x="2703" y="11847"/>
                      <a:pt x="3489" y="8716"/>
                      <a:pt x="5775" y="5954"/>
                    </a:cubicBezTo>
                    <a:cubicBezTo>
                      <a:pt x="7334" y="4049"/>
                      <a:pt x="9251" y="2346"/>
                      <a:pt x="11621" y="1918"/>
                    </a:cubicBezTo>
                    <a:cubicBezTo>
                      <a:pt x="12052" y="1840"/>
                      <a:pt x="12497" y="1805"/>
                      <a:pt x="12950" y="1805"/>
                    </a:cubicBezTo>
                    <a:close/>
                    <a:moveTo>
                      <a:pt x="12799" y="1"/>
                    </a:moveTo>
                    <a:cubicBezTo>
                      <a:pt x="12299" y="263"/>
                      <a:pt x="11847" y="668"/>
                      <a:pt x="11311" y="787"/>
                    </a:cubicBezTo>
                    <a:cubicBezTo>
                      <a:pt x="4227" y="2406"/>
                      <a:pt x="0" y="10097"/>
                      <a:pt x="2643" y="16860"/>
                    </a:cubicBezTo>
                    <a:cubicBezTo>
                      <a:pt x="4203" y="20860"/>
                      <a:pt x="6668" y="24170"/>
                      <a:pt x="11037" y="25504"/>
                    </a:cubicBezTo>
                    <a:cubicBezTo>
                      <a:pt x="11680" y="25694"/>
                      <a:pt x="12347" y="25861"/>
                      <a:pt x="12990" y="26028"/>
                    </a:cubicBezTo>
                    <a:lnTo>
                      <a:pt x="16109" y="26028"/>
                    </a:lnTo>
                    <a:cubicBezTo>
                      <a:pt x="16264" y="25968"/>
                      <a:pt x="16395" y="25873"/>
                      <a:pt x="16550" y="25849"/>
                    </a:cubicBezTo>
                    <a:cubicBezTo>
                      <a:pt x="22634" y="24742"/>
                      <a:pt x="26920" y="20039"/>
                      <a:pt x="27265" y="14086"/>
                    </a:cubicBezTo>
                    <a:cubicBezTo>
                      <a:pt x="27646" y="7621"/>
                      <a:pt x="24003" y="2334"/>
                      <a:pt x="17895" y="548"/>
                    </a:cubicBezTo>
                    <a:cubicBezTo>
                      <a:pt x="17181" y="334"/>
                      <a:pt x="16455" y="191"/>
                      <a:pt x="15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4021625" y="2723825"/>
                <a:ext cx="63125" cy="81800"/>
              </a:xfrm>
              <a:custGeom>
                <a:rect b="b" l="l" r="r" t="t"/>
                <a:pathLst>
                  <a:path extrusionOk="0" h="3272" w="2525">
                    <a:moveTo>
                      <a:pt x="1189" y="0"/>
                    </a:moveTo>
                    <a:cubicBezTo>
                      <a:pt x="814" y="0"/>
                      <a:pt x="309" y="193"/>
                      <a:pt x="167" y="447"/>
                    </a:cubicBezTo>
                    <a:cubicBezTo>
                      <a:pt x="0" y="745"/>
                      <a:pt x="250" y="1304"/>
                      <a:pt x="369" y="1745"/>
                    </a:cubicBezTo>
                    <a:cubicBezTo>
                      <a:pt x="453" y="2007"/>
                      <a:pt x="584" y="2281"/>
                      <a:pt x="762" y="2495"/>
                    </a:cubicBezTo>
                    <a:cubicBezTo>
                      <a:pt x="965" y="2781"/>
                      <a:pt x="1215" y="3174"/>
                      <a:pt x="1489" y="3257"/>
                    </a:cubicBezTo>
                    <a:cubicBezTo>
                      <a:pt x="1523" y="3267"/>
                      <a:pt x="1563" y="3272"/>
                      <a:pt x="1605" y="3272"/>
                    </a:cubicBezTo>
                    <a:cubicBezTo>
                      <a:pt x="1868" y="3272"/>
                      <a:pt x="2247" y="3093"/>
                      <a:pt x="2370" y="2888"/>
                    </a:cubicBezTo>
                    <a:cubicBezTo>
                      <a:pt x="2524" y="2662"/>
                      <a:pt x="2429" y="2233"/>
                      <a:pt x="2358" y="1923"/>
                    </a:cubicBezTo>
                    <a:cubicBezTo>
                      <a:pt x="2310" y="1638"/>
                      <a:pt x="2108" y="1400"/>
                      <a:pt x="1965" y="1150"/>
                    </a:cubicBezTo>
                    <a:cubicBezTo>
                      <a:pt x="2072" y="1066"/>
                      <a:pt x="2155" y="995"/>
                      <a:pt x="2263" y="923"/>
                    </a:cubicBezTo>
                    <a:cubicBezTo>
                      <a:pt x="1965" y="590"/>
                      <a:pt x="1715" y="90"/>
                      <a:pt x="1370" y="18"/>
                    </a:cubicBezTo>
                    <a:cubicBezTo>
                      <a:pt x="1315" y="6"/>
                      <a:pt x="1254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>
                <a:off x="4098825" y="2833050"/>
                <a:ext cx="57950" cy="60325"/>
              </a:xfrm>
              <a:custGeom>
                <a:rect b="b" l="l" r="r" t="t"/>
                <a:pathLst>
                  <a:path extrusionOk="0" h="2413" w="2318">
                    <a:moveTo>
                      <a:pt x="1033" y="1"/>
                    </a:moveTo>
                    <a:cubicBezTo>
                      <a:pt x="475" y="1"/>
                      <a:pt x="111" y="364"/>
                      <a:pt x="56" y="983"/>
                    </a:cubicBezTo>
                    <a:cubicBezTo>
                      <a:pt x="0" y="1672"/>
                      <a:pt x="514" y="2412"/>
                      <a:pt x="1076" y="2412"/>
                    </a:cubicBezTo>
                    <a:cubicBezTo>
                      <a:pt x="1117" y="2412"/>
                      <a:pt x="1158" y="2408"/>
                      <a:pt x="1199" y="2400"/>
                    </a:cubicBezTo>
                    <a:cubicBezTo>
                      <a:pt x="1651" y="2317"/>
                      <a:pt x="2020" y="1900"/>
                      <a:pt x="2318" y="1698"/>
                    </a:cubicBezTo>
                    <a:cubicBezTo>
                      <a:pt x="2211" y="662"/>
                      <a:pt x="1913" y="79"/>
                      <a:pt x="1163" y="7"/>
                    </a:cubicBezTo>
                    <a:cubicBezTo>
                      <a:pt x="1119" y="3"/>
                      <a:pt x="1075" y="1"/>
                      <a:pt x="1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>
                <a:off x="3908225" y="2915375"/>
                <a:ext cx="56575" cy="55375"/>
              </a:xfrm>
              <a:custGeom>
                <a:rect b="b" l="l" r="r" t="t"/>
                <a:pathLst>
                  <a:path extrusionOk="0" h="2215" w="2263">
                    <a:moveTo>
                      <a:pt x="869" y="0"/>
                    </a:moveTo>
                    <a:cubicBezTo>
                      <a:pt x="595" y="405"/>
                      <a:pt x="179" y="786"/>
                      <a:pt x="107" y="1227"/>
                    </a:cubicBezTo>
                    <a:cubicBezTo>
                      <a:pt x="0" y="1893"/>
                      <a:pt x="524" y="2215"/>
                      <a:pt x="1143" y="2215"/>
                    </a:cubicBezTo>
                    <a:cubicBezTo>
                      <a:pt x="1774" y="2203"/>
                      <a:pt x="2262" y="1798"/>
                      <a:pt x="2143" y="1179"/>
                    </a:cubicBezTo>
                    <a:cubicBezTo>
                      <a:pt x="2072" y="762"/>
                      <a:pt x="1607" y="405"/>
                      <a:pt x="1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4234275" y="2978950"/>
                <a:ext cx="53775" cy="55200"/>
              </a:xfrm>
              <a:custGeom>
                <a:rect b="b" l="l" r="r" t="t"/>
                <a:pathLst>
                  <a:path extrusionOk="0" h="2208" w="2151">
                    <a:moveTo>
                      <a:pt x="831" y="0"/>
                    </a:moveTo>
                    <a:cubicBezTo>
                      <a:pt x="326" y="0"/>
                      <a:pt x="0" y="489"/>
                      <a:pt x="162" y="1017"/>
                    </a:cubicBezTo>
                    <a:cubicBezTo>
                      <a:pt x="293" y="1458"/>
                      <a:pt x="746" y="1803"/>
                      <a:pt x="1043" y="2208"/>
                    </a:cubicBezTo>
                    <a:cubicBezTo>
                      <a:pt x="1186" y="2196"/>
                      <a:pt x="1317" y="2196"/>
                      <a:pt x="1472" y="2172"/>
                    </a:cubicBezTo>
                    <a:cubicBezTo>
                      <a:pt x="1698" y="1779"/>
                      <a:pt x="2150" y="1303"/>
                      <a:pt x="2067" y="1005"/>
                    </a:cubicBezTo>
                    <a:cubicBezTo>
                      <a:pt x="1936" y="589"/>
                      <a:pt x="1424" y="100"/>
                      <a:pt x="996" y="17"/>
                    </a:cubicBezTo>
                    <a:cubicBezTo>
                      <a:pt x="939" y="6"/>
                      <a:pt x="884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4166875" y="2769325"/>
                <a:ext cx="60150" cy="44000"/>
              </a:xfrm>
              <a:custGeom>
                <a:rect b="b" l="l" r="r" t="t"/>
                <a:pathLst>
                  <a:path extrusionOk="0" h="1760" w="2406">
                    <a:moveTo>
                      <a:pt x="913" y="0"/>
                    </a:moveTo>
                    <a:cubicBezTo>
                      <a:pt x="399" y="0"/>
                      <a:pt x="0" y="409"/>
                      <a:pt x="143" y="961"/>
                    </a:cubicBezTo>
                    <a:cubicBezTo>
                      <a:pt x="251" y="1306"/>
                      <a:pt x="739" y="1747"/>
                      <a:pt x="1084" y="1758"/>
                    </a:cubicBezTo>
                    <a:cubicBezTo>
                      <a:pt x="1092" y="1759"/>
                      <a:pt x="1101" y="1759"/>
                      <a:pt x="1109" y="1759"/>
                    </a:cubicBezTo>
                    <a:cubicBezTo>
                      <a:pt x="1436" y="1759"/>
                      <a:pt x="1802" y="1307"/>
                      <a:pt x="2406" y="865"/>
                    </a:cubicBezTo>
                    <a:cubicBezTo>
                      <a:pt x="1775" y="437"/>
                      <a:pt x="1429" y="56"/>
                      <a:pt x="1036" y="8"/>
                    </a:cubicBezTo>
                    <a:cubicBezTo>
                      <a:pt x="995" y="3"/>
                      <a:pt x="953" y="0"/>
                      <a:pt x="9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4143475" y="2677100"/>
                <a:ext cx="54975" cy="42275"/>
              </a:xfrm>
              <a:custGeom>
                <a:rect b="b" l="l" r="r" t="t"/>
                <a:pathLst>
                  <a:path extrusionOk="0" h="1691" w="2199">
                    <a:moveTo>
                      <a:pt x="999" y="1"/>
                    </a:moveTo>
                    <a:cubicBezTo>
                      <a:pt x="982" y="1"/>
                      <a:pt x="965" y="3"/>
                      <a:pt x="949" y="6"/>
                    </a:cubicBezTo>
                    <a:cubicBezTo>
                      <a:pt x="603" y="78"/>
                      <a:pt x="163" y="542"/>
                      <a:pt x="91" y="887"/>
                    </a:cubicBezTo>
                    <a:cubicBezTo>
                      <a:pt x="0" y="1392"/>
                      <a:pt x="346" y="1691"/>
                      <a:pt x="779" y="1691"/>
                    </a:cubicBezTo>
                    <a:cubicBezTo>
                      <a:pt x="857" y="1691"/>
                      <a:pt x="938" y="1681"/>
                      <a:pt x="1020" y="1661"/>
                    </a:cubicBezTo>
                    <a:cubicBezTo>
                      <a:pt x="1365" y="1566"/>
                      <a:pt x="1651" y="1209"/>
                      <a:pt x="2199" y="780"/>
                    </a:cubicBezTo>
                    <a:cubicBezTo>
                      <a:pt x="1639" y="422"/>
                      <a:pt x="126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4273725" y="2754025"/>
                <a:ext cx="41700" cy="49750"/>
              </a:xfrm>
              <a:custGeom>
                <a:rect b="b" l="l" r="r" t="t"/>
                <a:pathLst>
                  <a:path extrusionOk="0" h="1990" w="1668">
                    <a:moveTo>
                      <a:pt x="700" y="0"/>
                    </a:moveTo>
                    <a:cubicBezTo>
                      <a:pt x="468" y="0"/>
                      <a:pt x="1" y="507"/>
                      <a:pt x="1" y="775"/>
                    </a:cubicBezTo>
                    <a:cubicBezTo>
                      <a:pt x="1" y="1096"/>
                      <a:pt x="418" y="1406"/>
                      <a:pt x="846" y="1989"/>
                    </a:cubicBezTo>
                    <a:cubicBezTo>
                      <a:pt x="1251" y="1382"/>
                      <a:pt x="1668" y="989"/>
                      <a:pt x="1620" y="715"/>
                    </a:cubicBezTo>
                    <a:cubicBezTo>
                      <a:pt x="1561" y="418"/>
                      <a:pt x="1049" y="37"/>
                      <a:pt x="715" y="1"/>
                    </a:cubicBezTo>
                    <a:cubicBezTo>
                      <a:pt x="710" y="1"/>
                      <a:pt x="70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3999300" y="2992450"/>
                <a:ext cx="48250" cy="36200"/>
              </a:xfrm>
              <a:custGeom>
                <a:rect b="b" l="l" r="r" t="t"/>
                <a:pathLst>
                  <a:path extrusionOk="0" h="1448" w="1930">
                    <a:moveTo>
                      <a:pt x="762" y="1"/>
                    </a:moveTo>
                    <a:cubicBezTo>
                      <a:pt x="500" y="1"/>
                      <a:pt x="0" y="442"/>
                      <a:pt x="36" y="620"/>
                    </a:cubicBezTo>
                    <a:cubicBezTo>
                      <a:pt x="84" y="942"/>
                      <a:pt x="417" y="1382"/>
                      <a:pt x="703" y="1442"/>
                    </a:cubicBezTo>
                    <a:cubicBezTo>
                      <a:pt x="720" y="1446"/>
                      <a:pt x="738" y="1448"/>
                      <a:pt x="756" y="1448"/>
                    </a:cubicBezTo>
                    <a:cubicBezTo>
                      <a:pt x="1003" y="1448"/>
                      <a:pt x="1352" y="1084"/>
                      <a:pt x="1929" y="751"/>
                    </a:cubicBezTo>
                    <a:cubicBezTo>
                      <a:pt x="1346" y="358"/>
                      <a:pt x="1060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4224025" y="3077900"/>
                <a:ext cx="43775" cy="38250"/>
              </a:xfrm>
              <a:custGeom>
                <a:rect b="b" l="l" r="r" t="t"/>
                <a:pathLst>
                  <a:path extrusionOk="0" h="1530" w="1751">
                    <a:moveTo>
                      <a:pt x="679" y="0"/>
                    </a:moveTo>
                    <a:cubicBezTo>
                      <a:pt x="465" y="0"/>
                      <a:pt x="1" y="512"/>
                      <a:pt x="36" y="738"/>
                    </a:cubicBezTo>
                    <a:cubicBezTo>
                      <a:pt x="60" y="1036"/>
                      <a:pt x="417" y="1453"/>
                      <a:pt x="715" y="1524"/>
                    </a:cubicBezTo>
                    <a:cubicBezTo>
                      <a:pt x="729" y="1528"/>
                      <a:pt x="743" y="1530"/>
                      <a:pt x="758" y="1530"/>
                    </a:cubicBezTo>
                    <a:cubicBezTo>
                      <a:pt x="975" y="1530"/>
                      <a:pt x="1305" y="1144"/>
                      <a:pt x="1751" y="810"/>
                    </a:cubicBezTo>
                    <a:cubicBezTo>
                      <a:pt x="1251" y="417"/>
                      <a:pt x="989" y="24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>
                <a:off x="4276725" y="2836075"/>
                <a:ext cx="42575" cy="32050"/>
              </a:xfrm>
              <a:custGeom>
                <a:rect b="b" l="l" r="r" t="t"/>
                <a:pathLst>
                  <a:path extrusionOk="0" h="1282" w="1703">
                    <a:moveTo>
                      <a:pt x="717" y="0"/>
                    </a:moveTo>
                    <a:cubicBezTo>
                      <a:pt x="700" y="0"/>
                      <a:pt x="683" y="2"/>
                      <a:pt x="667" y="5"/>
                    </a:cubicBezTo>
                    <a:cubicBezTo>
                      <a:pt x="417" y="53"/>
                      <a:pt x="214" y="422"/>
                      <a:pt x="0" y="648"/>
                    </a:cubicBezTo>
                    <a:cubicBezTo>
                      <a:pt x="250" y="862"/>
                      <a:pt x="488" y="1243"/>
                      <a:pt x="774" y="1279"/>
                    </a:cubicBezTo>
                    <a:cubicBezTo>
                      <a:pt x="783" y="1281"/>
                      <a:pt x="791" y="1281"/>
                      <a:pt x="800" y="1281"/>
                    </a:cubicBezTo>
                    <a:cubicBezTo>
                      <a:pt x="1000" y="1281"/>
                      <a:pt x="1269" y="906"/>
                      <a:pt x="1703" y="553"/>
                    </a:cubicBezTo>
                    <a:cubicBezTo>
                      <a:pt x="1237" y="287"/>
                      <a:pt x="947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4135625" y="3099550"/>
                <a:ext cx="40500" cy="28675"/>
              </a:xfrm>
              <a:custGeom>
                <a:rect b="b" l="l" r="r" t="t"/>
                <a:pathLst>
                  <a:path extrusionOk="0" h="1147" w="1620">
                    <a:moveTo>
                      <a:pt x="758" y="1"/>
                    </a:moveTo>
                    <a:cubicBezTo>
                      <a:pt x="747" y="1"/>
                      <a:pt x="737" y="2"/>
                      <a:pt x="727" y="3"/>
                    </a:cubicBezTo>
                    <a:cubicBezTo>
                      <a:pt x="465" y="27"/>
                      <a:pt x="239" y="360"/>
                      <a:pt x="0" y="551"/>
                    </a:cubicBezTo>
                    <a:cubicBezTo>
                      <a:pt x="191" y="765"/>
                      <a:pt x="370" y="1134"/>
                      <a:pt x="596" y="1146"/>
                    </a:cubicBezTo>
                    <a:cubicBezTo>
                      <a:pt x="601" y="1146"/>
                      <a:pt x="607" y="1147"/>
                      <a:pt x="612" y="1147"/>
                    </a:cubicBezTo>
                    <a:cubicBezTo>
                      <a:pt x="858" y="1147"/>
                      <a:pt x="1142" y="891"/>
                      <a:pt x="1620" y="646"/>
                    </a:cubicBezTo>
                    <a:cubicBezTo>
                      <a:pt x="1212" y="329"/>
                      <a:pt x="965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4144550" y="3013575"/>
                <a:ext cx="36925" cy="28100"/>
              </a:xfrm>
              <a:custGeom>
                <a:rect b="b" l="l" r="r" t="t"/>
                <a:pathLst>
                  <a:path extrusionOk="0" h="1124" w="1477">
                    <a:moveTo>
                      <a:pt x="655" y="1"/>
                    </a:moveTo>
                    <a:cubicBezTo>
                      <a:pt x="651" y="1"/>
                      <a:pt x="647" y="1"/>
                      <a:pt x="644" y="1"/>
                    </a:cubicBezTo>
                    <a:cubicBezTo>
                      <a:pt x="429" y="13"/>
                      <a:pt x="203" y="347"/>
                      <a:pt x="1" y="525"/>
                    </a:cubicBezTo>
                    <a:cubicBezTo>
                      <a:pt x="191" y="728"/>
                      <a:pt x="358" y="1073"/>
                      <a:pt x="560" y="1121"/>
                    </a:cubicBezTo>
                    <a:cubicBezTo>
                      <a:pt x="573" y="1123"/>
                      <a:pt x="586" y="1124"/>
                      <a:pt x="599" y="1124"/>
                    </a:cubicBezTo>
                    <a:cubicBezTo>
                      <a:pt x="806" y="1124"/>
                      <a:pt x="1063" y="867"/>
                      <a:pt x="1477" y="632"/>
                    </a:cubicBezTo>
                    <a:cubicBezTo>
                      <a:pt x="1079" y="317"/>
                      <a:pt x="854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3973100" y="3062350"/>
                <a:ext cx="37825" cy="28100"/>
              </a:xfrm>
              <a:custGeom>
                <a:rect b="b" l="l" r="r" t="t"/>
                <a:pathLst>
                  <a:path extrusionOk="0" h="1124" w="1513">
                    <a:moveTo>
                      <a:pt x="665" y="0"/>
                    </a:moveTo>
                    <a:cubicBezTo>
                      <a:pt x="654" y="0"/>
                      <a:pt x="643" y="1"/>
                      <a:pt x="632" y="3"/>
                    </a:cubicBezTo>
                    <a:cubicBezTo>
                      <a:pt x="394" y="27"/>
                      <a:pt x="203" y="360"/>
                      <a:pt x="1" y="551"/>
                    </a:cubicBezTo>
                    <a:cubicBezTo>
                      <a:pt x="191" y="765"/>
                      <a:pt x="382" y="1086"/>
                      <a:pt x="608" y="1122"/>
                    </a:cubicBezTo>
                    <a:cubicBezTo>
                      <a:pt x="616" y="1123"/>
                      <a:pt x="623" y="1123"/>
                      <a:pt x="631" y="1123"/>
                    </a:cubicBezTo>
                    <a:cubicBezTo>
                      <a:pt x="830" y="1123"/>
                      <a:pt x="1089" y="838"/>
                      <a:pt x="1513" y="586"/>
                    </a:cubicBezTo>
                    <a:cubicBezTo>
                      <a:pt x="1117" y="304"/>
                      <a:pt x="872" y="0"/>
                      <a:pt x="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4016550" y="2882325"/>
                <a:ext cx="28900" cy="34550"/>
              </a:xfrm>
              <a:custGeom>
                <a:rect b="b" l="l" r="r" t="t"/>
                <a:pathLst>
                  <a:path extrusionOk="0" h="1382" w="1156">
                    <a:moveTo>
                      <a:pt x="430" y="1"/>
                    </a:moveTo>
                    <a:cubicBezTo>
                      <a:pt x="239" y="358"/>
                      <a:pt x="1" y="620"/>
                      <a:pt x="49" y="739"/>
                    </a:cubicBezTo>
                    <a:cubicBezTo>
                      <a:pt x="168" y="989"/>
                      <a:pt x="441" y="1179"/>
                      <a:pt x="656" y="1382"/>
                    </a:cubicBezTo>
                    <a:cubicBezTo>
                      <a:pt x="822" y="1191"/>
                      <a:pt x="1156" y="941"/>
                      <a:pt x="1132" y="798"/>
                    </a:cubicBezTo>
                    <a:cubicBezTo>
                      <a:pt x="1061" y="548"/>
                      <a:pt x="763" y="358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4302600" y="2915350"/>
                <a:ext cx="32775" cy="22675"/>
              </a:xfrm>
              <a:custGeom>
                <a:rect b="b" l="l" r="r" t="t"/>
                <a:pathLst>
                  <a:path extrusionOk="0" h="907" w="1311">
                    <a:moveTo>
                      <a:pt x="470" y="1"/>
                    </a:moveTo>
                    <a:cubicBezTo>
                      <a:pt x="465" y="1"/>
                      <a:pt x="459" y="1"/>
                      <a:pt x="453" y="1"/>
                    </a:cubicBezTo>
                    <a:cubicBezTo>
                      <a:pt x="287" y="13"/>
                      <a:pt x="156" y="311"/>
                      <a:pt x="1" y="489"/>
                    </a:cubicBezTo>
                    <a:cubicBezTo>
                      <a:pt x="215" y="644"/>
                      <a:pt x="406" y="882"/>
                      <a:pt x="632" y="906"/>
                    </a:cubicBezTo>
                    <a:cubicBezTo>
                      <a:pt x="635" y="906"/>
                      <a:pt x="638" y="907"/>
                      <a:pt x="641" y="907"/>
                    </a:cubicBezTo>
                    <a:cubicBezTo>
                      <a:pt x="783" y="907"/>
                      <a:pt x="973" y="650"/>
                      <a:pt x="1311" y="382"/>
                    </a:cubicBezTo>
                    <a:cubicBezTo>
                      <a:pt x="906" y="197"/>
                      <a:pt x="669" y="1"/>
                      <a:pt x="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6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4707350" y="1207705"/>
            <a:ext cx="28731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1" type="subTitle"/>
          </p:nvPr>
        </p:nvSpPr>
        <p:spPr>
          <a:xfrm>
            <a:off x="4707350" y="1884055"/>
            <a:ext cx="28731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4"/>
          <p:cNvSpPr/>
          <p:nvPr/>
        </p:nvSpPr>
        <p:spPr>
          <a:xfrm rot="5400000">
            <a:off x="63592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4"/>
          <p:cNvGrpSpPr/>
          <p:nvPr/>
        </p:nvGrpSpPr>
        <p:grpSpPr>
          <a:xfrm>
            <a:off x="5566474" y="-546729"/>
            <a:ext cx="1348237" cy="1325764"/>
            <a:chOff x="573275" y="2491500"/>
            <a:chExt cx="956400" cy="940325"/>
          </a:xfrm>
        </p:grpSpPr>
        <p:sp>
          <p:nvSpPr>
            <p:cNvPr id="304" name="Google Shape;304;p24"/>
            <p:cNvSpPr/>
            <p:nvPr/>
          </p:nvSpPr>
          <p:spPr>
            <a:xfrm>
              <a:off x="573275" y="2491500"/>
              <a:ext cx="956400" cy="940325"/>
            </a:xfrm>
            <a:custGeom>
              <a:rect b="b" l="l" r="r" t="t"/>
              <a:pathLst>
                <a:path extrusionOk="0" h="37613" w="38256">
                  <a:moveTo>
                    <a:pt x="19113" y="555"/>
                  </a:moveTo>
                  <a:cubicBezTo>
                    <a:pt x="19180" y="555"/>
                    <a:pt x="19246" y="557"/>
                    <a:pt x="19312" y="560"/>
                  </a:cubicBezTo>
                  <a:cubicBezTo>
                    <a:pt x="21396" y="679"/>
                    <a:pt x="23265" y="2668"/>
                    <a:pt x="23956" y="5478"/>
                  </a:cubicBezTo>
                  <a:cubicBezTo>
                    <a:pt x="21687" y="7024"/>
                    <a:pt x="20413" y="7921"/>
                    <a:pt x="18994" y="7921"/>
                  </a:cubicBezTo>
                  <a:cubicBezTo>
                    <a:pt x="17680" y="7921"/>
                    <a:pt x="16243" y="7152"/>
                    <a:pt x="13776" y="5418"/>
                  </a:cubicBezTo>
                  <a:cubicBezTo>
                    <a:pt x="14942" y="2393"/>
                    <a:pt x="16993" y="555"/>
                    <a:pt x="19113" y="555"/>
                  </a:cubicBezTo>
                  <a:close/>
                  <a:moveTo>
                    <a:pt x="24325" y="6061"/>
                  </a:moveTo>
                  <a:cubicBezTo>
                    <a:pt x="24623" y="7204"/>
                    <a:pt x="24861" y="8145"/>
                    <a:pt x="25158" y="9252"/>
                  </a:cubicBezTo>
                  <a:cubicBezTo>
                    <a:pt x="23837" y="8728"/>
                    <a:pt x="22718" y="8299"/>
                    <a:pt x="21456" y="7799"/>
                  </a:cubicBezTo>
                  <a:cubicBezTo>
                    <a:pt x="22432" y="7204"/>
                    <a:pt x="23301" y="6692"/>
                    <a:pt x="24325" y="6061"/>
                  </a:cubicBezTo>
                  <a:close/>
                  <a:moveTo>
                    <a:pt x="13455" y="5942"/>
                  </a:moveTo>
                  <a:cubicBezTo>
                    <a:pt x="14633" y="6656"/>
                    <a:pt x="15633" y="7264"/>
                    <a:pt x="16717" y="7918"/>
                  </a:cubicBezTo>
                  <a:cubicBezTo>
                    <a:pt x="15181" y="8692"/>
                    <a:pt x="13812" y="9383"/>
                    <a:pt x="12240" y="10181"/>
                  </a:cubicBezTo>
                  <a:cubicBezTo>
                    <a:pt x="12657" y="8728"/>
                    <a:pt x="13026" y="7418"/>
                    <a:pt x="13455" y="5942"/>
                  </a:cubicBezTo>
                  <a:close/>
                  <a:moveTo>
                    <a:pt x="16939" y="8734"/>
                  </a:moveTo>
                  <a:cubicBezTo>
                    <a:pt x="17416" y="8734"/>
                    <a:pt x="17827" y="8901"/>
                    <a:pt x="18181" y="9228"/>
                  </a:cubicBezTo>
                  <a:cubicBezTo>
                    <a:pt x="17594" y="10021"/>
                    <a:pt x="16873" y="10195"/>
                    <a:pt x="16116" y="10195"/>
                  </a:cubicBezTo>
                  <a:cubicBezTo>
                    <a:pt x="15523" y="10195"/>
                    <a:pt x="14907" y="10088"/>
                    <a:pt x="14316" y="10088"/>
                  </a:cubicBezTo>
                  <a:cubicBezTo>
                    <a:pt x="14223" y="10088"/>
                    <a:pt x="14130" y="10091"/>
                    <a:pt x="14038" y="10097"/>
                  </a:cubicBezTo>
                  <a:cubicBezTo>
                    <a:pt x="15210" y="9176"/>
                    <a:pt x="16162" y="8734"/>
                    <a:pt x="16939" y="8734"/>
                  </a:cubicBezTo>
                  <a:close/>
                  <a:moveTo>
                    <a:pt x="21338" y="8676"/>
                  </a:moveTo>
                  <a:cubicBezTo>
                    <a:pt x="22937" y="8676"/>
                    <a:pt x="24808" y="9589"/>
                    <a:pt x="25420" y="11050"/>
                  </a:cubicBezTo>
                  <a:cubicBezTo>
                    <a:pt x="23325" y="10502"/>
                    <a:pt x="21063" y="11181"/>
                    <a:pt x="19455" y="9288"/>
                  </a:cubicBezTo>
                  <a:cubicBezTo>
                    <a:pt x="19927" y="8868"/>
                    <a:pt x="20604" y="8676"/>
                    <a:pt x="21338" y="8676"/>
                  </a:cubicBezTo>
                  <a:close/>
                  <a:moveTo>
                    <a:pt x="8730" y="4552"/>
                  </a:moveTo>
                  <a:cubicBezTo>
                    <a:pt x="10092" y="4552"/>
                    <a:pt x="11477" y="5146"/>
                    <a:pt x="12895" y="5740"/>
                  </a:cubicBezTo>
                  <a:cubicBezTo>
                    <a:pt x="12490" y="7180"/>
                    <a:pt x="12169" y="8490"/>
                    <a:pt x="11764" y="9788"/>
                  </a:cubicBezTo>
                  <a:cubicBezTo>
                    <a:pt x="11669" y="10062"/>
                    <a:pt x="11347" y="10395"/>
                    <a:pt x="11073" y="10454"/>
                  </a:cubicBezTo>
                  <a:cubicBezTo>
                    <a:pt x="9097" y="10943"/>
                    <a:pt x="7108" y="11359"/>
                    <a:pt x="5096" y="11812"/>
                  </a:cubicBezTo>
                  <a:cubicBezTo>
                    <a:pt x="4096" y="9669"/>
                    <a:pt x="4370" y="6942"/>
                    <a:pt x="5882" y="5644"/>
                  </a:cubicBezTo>
                  <a:cubicBezTo>
                    <a:pt x="6822" y="4847"/>
                    <a:pt x="7770" y="4552"/>
                    <a:pt x="8730" y="4552"/>
                  </a:cubicBezTo>
                  <a:close/>
                  <a:moveTo>
                    <a:pt x="29713" y="4445"/>
                  </a:moveTo>
                  <a:cubicBezTo>
                    <a:pt x="31538" y="4445"/>
                    <a:pt x="32842" y="5450"/>
                    <a:pt x="33076" y="7383"/>
                  </a:cubicBezTo>
                  <a:cubicBezTo>
                    <a:pt x="33278" y="9145"/>
                    <a:pt x="33016" y="10966"/>
                    <a:pt x="32957" y="12895"/>
                  </a:cubicBezTo>
                  <a:cubicBezTo>
                    <a:pt x="31207" y="12431"/>
                    <a:pt x="29933" y="12074"/>
                    <a:pt x="28647" y="11764"/>
                  </a:cubicBezTo>
                  <a:cubicBezTo>
                    <a:pt x="26944" y="11347"/>
                    <a:pt x="25849" y="10347"/>
                    <a:pt x="25539" y="8573"/>
                  </a:cubicBezTo>
                  <a:cubicBezTo>
                    <a:pt x="25516" y="8395"/>
                    <a:pt x="25480" y="8216"/>
                    <a:pt x="25444" y="8038"/>
                  </a:cubicBezTo>
                  <a:cubicBezTo>
                    <a:pt x="24849" y="5573"/>
                    <a:pt x="24849" y="5573"/>
                    <a:pt x="27278" y="4859"/>
                  </a:cubicBezTo>
                  <a:cubicBezTo>
                    <a:pt x="27849" y="4692"/>
                    <a:pt x="28433" y="4549"/>
                    <a:pt x="29028" y="4489"/>
                  </a:cubicBezTo>
                  <a:cubicBezTo>
                    <a:pt x="29263" y="4460"/>
                    <a:pt x="29492" y="4445"/>
                    <a:pt x="29713" y="4445"/>
                  </a:cubicBezTo>
                  <a:close/>
                  <a:moveTo>
                    <a:pt x="15232" y="10763"/>
                  </a:moveTo>
                  <a:cubicBezTo>
                    <a:pt x="15505" y="10763"/>
                    <a:pt x="15801" y="10764"/>
                    <a:pt x="16122" y="10764"/>
                  </a:cubicBezTo>
                  <a:cubicBezTo>
                    <a:pt x="14550" y="12181"/>
                    <a:pt x="13145" y="13431"/>
                    <a:pt x="11550" y="14860"/>
                  </a:cubicBezTo>
                  <a:cubicBezTo>
                    <a:pt x="11925" y="10907"/>
                    <a:pt x="11737" y="10763"/>
                    <a:pt x="15232" y="10763"/>
                  </a:cubicBezTo>
                  <a:close/>
                  <a:moveTo>
                    <a:pt x="21503" y="11121"/>
                  </a:moveTo>
                  <a:cubicBezTo>
                    <a:pt x="22896" y="11300"/>
                    <a:pt x="23944" y="11395"/>
                    <a:pt x="24980" y="11597"/>
                  </a:cubicBezTo>
                  <a:cubicBezTo>
                    <a:pt x="25218" y="11645"/>
                    <a:pt x="25516" y="12074"/>
                    <a:pt x="25539" y="12359"/>
                  </a:cubicBezTo>
                  <a:cubicBezTo>
                    <a:pt x="25694" y="13431"/>
                    <a:pt x="25742" y="14514"/>
                    <a:pt x="25825" y="15586"/>
                  </a:cubicBezTo>
                  <a:cubicBezTo>
                    <a:pt x="25718" y="15622"/>
                    <a:pt x="25635" y="15634"/>
                    <a:pt x="25527" y="15657"/>
                  </a:cubicBezTo>
                  <a:cubicBezTo>
                    <a:pt x="24277" y="14253"/>
                    <a:pt x="23015" y="12824"/>
                    <a:pt x="21503" y="11121"/>
                  </a:cubicBezTo>
                  <a:close/>
                  <a:moveTo>
                    <a:pt x="11169" y="10943"/>
                  </a:moveTo>
                  <a:cubicBezTo>
                    <a:pt x="9990" y="13145"/>
                    <a:pt x="8906" y="15181"/>
                    <a:pt x="7704" y="17432"/>
                  </a:cubicBezTo>
                  <a:cubicBezTo>
                    <a:pt x="6882" y="15884"/>
                    <a:pt x="6049" y="14336"/>
                    <a:pt x="5061" y="12479"/>
                  </a:cubicBezTo>
                  <a:cubicBezTo>
                    <a:pt x="7228" y="11931"/>
                    <a:pt x="9156" y="11455"/>
                    <a:pt x="11169" y="10943"/>
                  </a:cubicBezTo>
                  <a:close/>
                  <a:moveTo>
                    <a:pt x="28456" y="12264"/>
                  </a:moveTo>
                  <a:lnTo>
                    <a:pt x="28456" y="12264"/>
                  </a:lnTo>
                  <a:cubicBezTo>
                    <a:pt x="29730" y="12609"/>
                    <a:pt x="31016" y="12967"/>
                    <a:pt x="32600" y="13419"/>
                  </a:cubicBezTo>
                  <a:cubicBezTo>
                    <a:pt x="31778" y="14979"/>
                    <a:pt x="31064" y="16360"/>
                    <a:pt x="30302" y="17824"/>
                  </a:cubicBezTo>
                  <a:cubicBezTo>
                    <a:pt x="29659" y="15860"/>
                    <a:pt x="29087" y="14157"/>
                    <a:pt x="28456" y="12264"/>
                  </a:cubicBezTo>
                  <a:close/>
                  <a:moveTo>
                    <a:pt x="10740" y="12550"/>
                  </a:moveTo>
                  <a:cubicBezTo>
                    <a:pt x="11157" y="15205"/>
                    <a:pt x="10728" y="16134"/>
                    <a:pt x="8311" y="17967"/>
                  </a:cubicBezTo>
                  <a:cubicBezTo>
                    <a:pt x="9109" y="16169"/>
                    <a:pt x="9930" y="14348"/>
                    <a:pt x="10740" y="12550"/>
                  </a:cubicBezTo>
                  <a:close/>
                  <a:moveTo>
                    <a:pt x="26194" y="11943"/>
                  </a:moveTo>
                  <a:lnTo>
                    <a:pt x="26194" y="11943"/>
                  </a:lnTo>
                  <a:cubicBezTo>
                    <a:pt x="28635" y="12252"/>
                    <a:pt x="30278" y="17408"/>
                    <a:pt x="28683" y="19670"/>
                  </a:cubicBezTo>
                  <a:cubicBezTo>
                    <a:pt x="25873" y="17658"/>
                    <a:pt x="26301" y="14729"/>
                    <a:pt x="26194" y="11943"/>
                  </a:cubicBezTo>
                  <a:close/>
                  <a:moveTo>
                    <a:pt x="10526" y="17372"/>
                  </a:moveTo>
                  <a:cubicBezTo>
                    <a:pt x="10466" y="18277"/>
                    <a:pt x="10407" y="19146"/>
                    <a:pt x="10347" y="19991"/>
                  </a:cubicBezTo>
                  <a:cubicBezTo>
                    <a:pt x="10335" y="20170"/>
                    <a:pt x="10240" y="20337"/>
                    <a:pt x="10180" y="20515"/>
                  </a:cubicBezTo>
                  <a:cubicBezTo>
                    <a:pt x="8573" y="19325"/>
                    <a:pt x="8513" y="18670"/>
                    <a:pt x="10526" y="17372"/>
                  </a:cubicBezTo>
                  <a:close/>
                  <a:moveTo>
                    <a:pt x="26349" y="17908"/>
                  </a:moveTo>
                  <a:lnTo>
                    <a:pt x="26349" y="17908"/>
                  </a:lnTo>
                  <a:cubicBezTo>
                    <a:pt x="28385" y="20456"/>
                    <a:pt x="28623" y="20158"/>
                    <a:pt x="25956" y="22254"/>
                  </a:cubicBezTo>
                  <a:cubicBezTo>
                    <a:pt x="26087" y="20753"/>
                    <a:pt x="26218" y="19444"/>
                    <a:pt x="26349" y="17908"/>
                  </a:cubicBezTo>
                  <a:close/>
                  <a:moveTo>
                    <a:pt x="4584" y="12871"/>
                  </a:moveTo>
                  <a:cubicBezTo>
                    <a:pt x="5596" y="14657"/>
                    <a:pt x="6608" y="16348"/>
                    <a:pt x="7489" y="18086"/>
                  </a:cubicBezTo>
                  <a:cubicBezTo>
                    <a:pt x="7716" y="18551"/>
                    <a:pt x="7728" y="19289"/>
                    <a:pt x="7525" y="19753"/>
                  </a:cubicBezTo>
                  <a:cubicBezTo>
                    <a:pt x="7025" y="20813"/>
                    <a:pt x="6335" y="21777"/>
                    <a:pt x="5739" y="22777"/>
                  </a:cubicBezTo>
                  <a:cubicBezTo>
                    <a:pt x="2822" y="22004"/>
                    <a:pt x="691" y="19813"/>
                    <a:pt x="560" y="17515"/>
                  </a:cubicBezTo>
                  <a:cubicBezTo>
                    <a:pt x="453" y="15622"/>
                    <a:pt x="2013" y="13812"/>
                    <a:pt x="4584" y="12871"/>
                  </a:cubicBezTo>
                  <a:close/>
                  <a:moveTo>
                    <a:pt x="7549" y="20825"/>
                  </a:moveTo>
                  <a:cubicBezTo>
                    <a:pt x="7751" y="21884"/>
                    <a:pt x="7894" y="22658"/>
                    <a:pt x="8097" y="23730"/>
                  </a:cubicBezTo>
                  <a:cubicBezTo>
                    <a:pt x="7382" y="23492"/>
                    <a:pt x="6882" y="23325"/>
                    <a:pt x="6239" y="23123"/>
                  </a:cubicBezTo>
                  <a:cubicBezTo>
                    <a:pt x="6692" y="22325"/>
                    <a:pt x="7061" y="21682"/>
                    <a:pt x="7549" y="20825"/>
                  </a:cubicBezTo>
                  <a:close/>
                  <a:moveTo>
                    <a:pt x="8430" y="19813"/>
                  </a:moveTo>
                  <a:lnTo>
                    <a:pt x="8430" y="19813"/>
                  </a:lnTo>
                  <a:cubicBezTo>
                    <a:pt x="10097" y="21087"/>
                    <a:pt x="10454" y="22015"/>
                    <a:pt x="10085" y="24087"/>
                  </a:cubicBezTo>
                  <a:cubicBezTo>
                    <a:pt x="8513" y="23920"/>
                    <a:pt x="7835" y="22170"/>
                    <a:pt x="8430" y="19813"/>
                  </a:cubicBezTo>
                  <a:close/>
                  <a:moveTo>
                    <a:pt x="33219" y="13812"/>
                  </a:moveTo>
                  <a:cubicBezTo>
                    <a:pt x="37827" y="15884"/>
                    <a:pt x="38255" y="18932"/>
                    <a:pt x="34314" y="22123"/>
                  </a:cubicBezTo>
                  <a:cubicBezTo>
                    <a:pt x="33374" y="22885"/>
                    <a:pt x="32290" y="23456"/>
                    <a:pt x="31219" y="24159"/>
                  </a:cubicBezTo>
                  <a:cubicBezTo>
                    <a:pt x="30588" y="23135"/>
                    <a:pt x="29885" y="22325"/>
                    <a:pt x="29623" y="21408"/>
                  </a:cubicBezTo>
                  <a:cubicBezTo>
                    <a:pt x="29433" y="20718"/>
                    <a:pt x="29623" y="19789"/>
                    <a:pt x="29980" y="19134"/>
                  </a:cubicBezTo>
                  <a:cubicBezTo>
                    <a:pt x="30945" y="17348"/>
                    <a:pt x="32088" y="15634"/>
                    <a:pt x="33219" y="13812"/>
                  </a:cubicBezTo>
                  <a:close/>
                  <a:moveTo>
                    <a:pt x="29052" y="21789"/>
                  </a:moveTo>
                  <a:cubicBezTo>
                    <a:pt x="29611" y="22670"/>
                    <a:pt x="30064" y="23420"/>
                    <a:pt x="30647" y="24361"/>
                  </a:cubicBezTo>
                  <a:cubicBezTo>
                    <a:pt x="29468" y="24706"/>
                    <a:pt x="28516" y="24992"/>
                    <a:pt x="27278" y="25349"/>
                  </a:cubicBezTo>
                  <a:cubicBezTo>
                    <a:pt x="27921" y="24051"/>
                    <a:pt x="28433" y="23027"/>
                    <a:pt x="29052" y="21789"/>
                  </a:cubicBezTo>
                  <a:close/>
                  <a:moveTo>
                    <a:pt x="28456" y="20718"/>
                  </a:moveTo>
                  <a:lnTo>
                    <a:pt x="28456" y="20718"/>
                  </a:lnTo>
                  <a:cubicBezTo>
                    <a:pt x="28266" y="22896"/>
                    <a:pt x="26825" y="25206"/>
                    <a:pt x="25575" y="25480"/>
                  </a:cubicBezTo>
                  <a:cubicBezTo>
                    <a:pt x="25170" y="23016"/>
                    <a:pt x="27266" y="22313"/>
                    <a:pt x="28456" y="20718"/>
                  </a:cubicBezTo>
                  <a:close/>
                  <a:moveTo>
                    <a:pt x="18600" y="10768"/>
                  </a:moveTo>
                  <a:cubicBezTo>
                    <a:pt x="19604" y="10768"/>
                    <a:pt x="20602" y="11136"/>
                    <a:pt x="21325" y="11859"/>
                  </a:cubicBezTo>
                  <a:cubicBezTo>
                    <a:pt x="21884" y="12419"/>
                    <a:pt x="22348" y="13074"/>
                    <a:pt x="22956" y="13526"/>
                  </a:cubicBezTo>
                  <a:cubicBezTo>
                    <a:pt x="26051" y="15943"/>
                    <a:pt x="26063" y="19122"/>
                    <a:pt x="25289" y="22539"/>
                  </a:cubicBezTo>
                  <a:cubicBezTo>
                    <a:pt x="25064" y="23560"/>
                    <a:pt x="22281" y="25706"/>
                    <a:pt x="21179" y="25706"/>
                  </a:cubicBezTo>
                  <a:cubicBezTo>
                    <a:pt x="21176" y="25706"/>
                    <a:pt x="21173" y="25706"/>
                    <a:pt x="21170" y="25706"/>
                  </a:cubicBezTo>
                  <a:cubicBezTo>
                    <a:pt x="20705" y="25694"/>
                    <a:pt x="20265" y="25635"/>
                    <a:pt x="19801" y="25599"/>
                  </a:cubicBezTo>
                  <a:cubicBezTo>
                    <a:pt x="19801" y="25611"/>
                    <a:pt x="19801" y="25647"/>
                    <a:pt x="19789" y="25659"/>
                  </a:cubicBezTo>
                  <a:cubicBezTo>
                    <a:pt x="18062" y="25456"/>
                    <a:pt x="16348" y="25242"/>
                    <a:pt x="14621" y="25016"/>
                  </a:cubicBezTo>
                  <a:cubicBezTo>
                    <a:pt x="12681" y="24754"/>
                    <a:pt x="10930" y="22361"/>
                    <a:pt x="10823" y="20396"/>
                  </a:cubicBezTo>
                  <a:cubicBezTo>
                    <a:pt x="10645" y="17122"/>
                    <a:pt x="11883" y="14681"/>
                    <a:pt x="14574" y="12895"/>
                  </a:cubicBezTo>
                  <a:cubicBezTo>
                    <a:pt x="15145" y="12514"/>
                    <a:pt x="15633" y="12014"/>
                    <a:pt x="16169" y="11597"/>
                  </a:cubicBezTo>
                  <a:cubicBezTo>
                    <a:pt x="16869" y="11041"/>
                    <a:pt x="17737" y="10768"/>
                    <a:pt x="18600" y="10768"/>
                  </a:cubicBezTo>
                  <a:close/>
                  <a:moveTo>
                    <a:pt x="14014" y="25575"/>
                  </a:moveTo>
                  <a:lnTo>
                    <a:pt x="14014" y="25575"/>
                  </a:lnTo>
                  <a:cubicBezTo>
                    <a:pt x="16419" y="25825"/>
                    <a:pt x="18574" y="26064"/>
                    <a:pt x="21182" y="26349"/>
                  </a:cubicBezTo>
                  <a:cubicBezTo>
                    <a:pt x="19812" y="27290"/>
                    <a:pt x="18777" y="28028"/>
                    <a:pt x="17693" y="28719"/>
                  </a:cubicBezTo>
                  <a:cubicBezTo>
                    <a:pt x="17646" y="28749"/>
                    <a:pt x="17573" y="28762"/>
                    <a:pt x="17492" y="28762"/>
                  </a:cubicBezTo>
                  <a:cubicBezTo>
                    <a:pt x="17349" y="28762"/>
                    <a:pt x="17182" y="28720"/>
                    <a:pt x="17098" y="28659"/>
                  </a:cubicBezTo>
                  <a:cubicBezTo>
                    <a:pt x="16110" y="27683"/>
                    <a:pt x="15145" y="26706"/>
                    <a:pt x="14014" y="25575"/>
                  </a:cubicBezTo>
                  <a:close/>
                  <a:moveTo>
                    <a:pt x="11073" y="25063"/>
                  </a:moveTo>
                  <a:cubicBezTo>
                    <a:pt x="14014" y="25063"/>
                    <a:pt x="14728" y="27921"/>
                    <a:pt x="16812" y="29076"/>
                  </a:cubicBezTo>
                  <a:cubicBezTo>
                    <a:pt x="16444" y="29296"/>
                    <a:pt x="16056" y="29406"/>
                    <a:pt x="15629" y="29406"/>
                  </a:cubicBezTo>
                  <a:cubicBezTo>
                    <a:pt x="14852" y="29406"/>
                    <a:pt x="13943" y="29043"/>
                    <a:pt x="12776" y="28314"/>
                  </a:cubicBezTo>
                  <a:cubicBezTo>
                    <a:pt x="11121" y="27290"/>
                    <a:pt x="10930" y="26933"/>
                    <a:pt x="11073" y="25063"/>
                  </a:cubicBezTo>
                  <a:close/>
                  <a:moveTo>
                    <a:pt x="23507" y="26227"/>
                  </a:moveTo>
                  <a:cubicBezTo>
                    <a:pt x="23834" y="26227"/>
                    <a:pt x="24180" y="26269"/>
                    <a:pt x="24551" y="26361"/>
                  </a:cubicBezTo>
                  <a:cubicBezTo>
                    <a:pt x="24467" y="28168"/>
                    <a:pt x="22196" y="29622"/>
                    <a:pt x="19811" y="29622"/>
                  </a:cubicBezTo>
                  <a:cubicBezTo>
                    <a:pt x="19163" y="29622"/>
                    <a:pt x="18507" y="29515"/>
                    <a:pt x="17884" y="29278"/>
                  </a:cubicBezTo>
                  <a:cubicBezTo>
                    <a:pt x="19884" y="28268"/>
                    <a:pt x="21219" y="26227"/>
                    <a:pt x="23507" y="26227"/>
                  </a:cubicBezTo>
                  <a:close/>
                  <a:moveTo>
                    <a:pt x="11371" y="28254"/>
                  </a:moveTo>
                  <a:cubicBezTo>
                    <a:pt x="12788" y="28933"/>
                    <a:pt x="13966" y="29504"/>
                    <a:pt x="15324" y="30147"/>
                  </a:cubicBezTo>
                  <a:cubicBezTo>
                    <a:pt x="14371" y="30576"/>
                    <a:pt x="13538" y="30981"/>
                    <a:pt x="12526" y="31433"/>
                  </a:cubicBezTo>
                  <a:cubicBezTo>
                    <a:pt x="12121" y="30338"/>
                    <a:pt x="11776" y="29385"/>
                    <a:pt x="11371" y="28254"/>
                  </a:cubicBezTo>
                  <a:close/>
                  <a:moveTo>
                    <a:pt x="6132" y="23694"/>
                  </a:moveTo>
                  <a:cubicBezTo>
                    <a:pt x="10276" y="24635"/>
                    <a:pt x="10692" y="28314"/>
                    <a:pt x="11895" y="31409"/>
                  </a:cubicBezTo>
                  <a:cubicBezTo>
                    <a:pt x="11147" y="31806"/>
                    <a:pt x="10280" y="31996"/>
                    <a:pt x="9420" y="31996"/>
                  </a:cubicBezTo>
                  <a:cubicBezTo>
                    <a:pt x="8060" y="31996"/>
                    <a:pt x="6718" y="31523"/>
                    <a:pt x="5894" y="30647"/>
                  </a:cubicBezTo>
                  <a:cubicBezTo>
                    <a:pt x="4441" y="29100"/>
                    <a:pt x="4513" y="26254"/>
                    <a:pt x="6132" y="23694"/>
                  </a:cubicBezTo>
                  <a:close/>
                  <a:moveTo>
                    <a:pt x="24134" y="29016"/>
                  </a:moveTo>
                  <a:cubicBezTo>
                    <a:pt x="23837" y="30016"/>
                    <a:pt x="23539" y="31040"/>
                    <a:pt x="23182" y="32314"/>
                  </a:cubicBezTo>
                  <a:cubicBezTo>
                    <a:pt x="21872" y="31671"/>
                    <a:pt x="20705" y="31112"/>
                    <a:pt x="19431" y="30469"/>
                  </a:cubicBezTo>
                  <a:cubicBezTo>
                    <a:pt x="21134" y="29933"/>
                    <a:pt x="22587" y="29493"/>
                    <a:pt x="24134" y="29016"/>
                  </a:cubicBezTo>
                  <a:close/>
                  <a:moveTo>
                    <a:pt x="31076" y="24932"/>
                  </a:moveTo>
                  <a:cubicBezTo>
                    <a:pt x="31409" y="26409"/>
                    <a:pt x="31933" y="27885"/>
                    <a:pt x="32028" y="29373"/>
                  </a:cubicBezTo>
                  <a:cubicBezTo>
                    <a:pt x="32171" y="31290"/>
                    <a:pt x="31052" y="32612"/>
                    <a:pt x="29052" y="32826"/>
                  </a:cubicBezTo>
                  <a:cubicBezTo>
                    <a:pt x="28608" y="32873"/>
                    <a:pt x="28162" y="32892"/>
                    <a:pt x="27710" y="32892"/>
                  </a:cubicBezTo>
                  <a:cubicBezTo>
                    <a:pt x="26451" y="32892"/>
                    <a:pt x="25153" y="32751"/>
                    <a:pt x="23777" y="32707"/>
                  </a:cubicBezTo>
                  <a:cubicBezTo>
                    <a:pt x="25099" y="26730"/>
                    <a:pt x="25516" y="26064"/>
                    <a:pt x="31076" y="24932"/>
                  </a:cubicBezTo>
                  <a:close/>
                  <a:moveTo>
                    <a:pt x="17059" y="30330"/>
                  </a:moveTo>
                  <a:cubicBezTo>
                    <a:pt x="17605" y="30330"/>
                    <a:pt x="18165" y="30429"/>
                    <a:pt x="18634" y="30624"/>
                  </a:cubicBezTo>
                  <a:cubicBezTo>
                    <a:pt x="20051" y="31219"/>
                    <a:pt x="21360" y="32076"/>
                    <a:pt x="22837" y="32898"/>
                  </a:cubicBezTo>
                  <a:cubicBezTo>
                    <a:pt x="22289" y="34326"/>
                    <a:pt x="21515" y="35660"/>
                    <a:pt x="20098" y="36553"/>
                  </a:cubicBezTo>
                  <a:cubicBezTo>
                    <a:pt x="19564" y="36894"/>
                    <a:pt x="19022" y="37052"/>
                    <a:pt x="18497" y="37052"/>
                  </a:cubicBezTo>
                  <a:cubicBezTo>
                    <a:pt x="17792" y="37052"/>
                    <a:pt x="17118" y="36767"/>
                    <a:pt x="16538" y="36255"/>
                  </a:cubicBezTo>
                  <a:cubicBezTo>
                    <a:pt x="15157" y="35053"/>
                    <a:pt x="13966" y="33624"/>
                    <a:pt x="12538" y="32124"/>
                  </a:cubicBezTo>
                  <a:cubicBezTo>
                    <a:pt x="13978" y="31409"/>
                    <a:pt x="14967" y="30743"/>
                    <a:pt x="16038" y="30457"/>
                  </a:cubicBezTo>
                  <a:cubicBezTo>
                    <a:pt x="16353" y="30372"/>
                    <a:pt x="16703" y="30330"/>
                    <a:pt x="17059" y="30330"/>
                  </a:cubicBezTo>
                  <a:close/>
                  <a:moveTo>
                    <a:pt x="18122" y="1"/>
                  </a:moveTo>
                  <a:cubicBezTo>
                    <a:pt x="15717" y="1418"/>
                    <a:pt x="15836" y="572"/>
                    <a:pt x="13121" y="5120"/>
                  </a:cubicBezTo>
                  <a:cubicBezTo>
                    <a:pt x="11553" y="4413"/>
                    <a:pt x="10098" y="4068"/>
                    <a:pt x="8832" y="4068"/>
                  </a:cubicBezTo>
                  <a:cubicBezTo>
                    <a:pt x="5176" y="4068"/>
                    <a:pt x="3091" y="6944"/>
                    <a:pt x="4382" y="12276"/>
                  </a:cubicBezTo>
                  <a:cubicBezTo>
                    <a:pt x="2429" y="13145"/>
                    <a:pt x="798" y="14384"/>
                    <a:pt x="0" y="16479"/>
                  </a:cubicBezTo>
                  <a:lnTo>
                    <a:pt x="0" y="18396"/>
                  </a:lnTo>
                  <a:cubicBezTo>
                    <a:pt x="989" y="20944"/>
                    <a:pt x="2953" y="22480"/>
                    <a:pt x="5406" y="23420"/>
                  </a:cubicBezTo>
                  <a:cubicBezTo>
                    <a:pt x="2822" y="29361"/>
                    <a:pt x="5342" y="32543"/>
                    <a:pt x="9550" y="32543"/>
                  </a:cubicBezTo>
                  <a:cubicBezTo>
                    <a:pt x="10403" y="32543"/>
                    <a:pt x="11325" y="32412"/>
                    <a:pt x="12288" y="32148"/>
                  </a:cubicBezTo>
                  <a:cubicBezTo>
                    <a:pt x="13502" y="34457"/>
                    <a:pt x="15205" y="36362"/>
                    <a:pt x="17562" y="37613"/>
                  </a:cubicBezTo>
                  <a:lnTo>
                    <a:pt x="19491" y="37613"/>
                  </a:lnTo>
                  <a:cubicBezTo>
                    <a:pt x="21396" y="36636"/>
                    <a:pt x="22646" y="35065"/>
                    <a:pt x="23384" y="33183"/>
                  </a:cubicBezTo>
                  <a:cubicBezTo>
                    <a:pt x="24981" y="33272"/>
                    <a:pt x="26495" y="33485"/>
                    <a:pt x="28003" y="33485"/>
                  </a:cubicBezTo>
                  <a:cubicBezTo>
                    <a:pt x="28114" y="33485"/>
                    <a:pt x="28226" y="33484"/>
                    <a:pt x="28337" y="33481"/>
                  </a:cubicBezTo>
                  <a:cubicBezTo>
                    <a:pt x="31540" y="33386"/>
                    <a:pt x="33136" y="31338"/>
                    <a:pt x="32528" y="28159"/>
                  </a:cubicBezTo>
                  <a:cubicBezTo>
                    <a:pt x="32302" y="27016"/>
                    <a:pt x="31897" y="25897"/>
                    <a:pt x="31528" y="24587"/>
                  </a:cubicBezTo>
                  <a:cubicBezTo>
                    <a:pt x="34076" y="23337"/>
                    <a:pt x="36279" y="21587"/>
                    <a:pt x="37624" y="18956"/>
                  </a:cubicBezTo>
                  <a:lnTo>
                    <a:pt x="37624" y="17027"/>
                  </a:lnTo>
                  <a:cubicBezTo>
                    <a:pt x="36648" y="15205"/>
                    <a:pt x="35172" y="13979"/>
                    <a:pt x="33386" y="13241"/>
                  </a:cubicBezTo>
                  <a:cubicBezTo>
                    <a:pt x="33517" y="11538"/>
                    <a:pt x="33755" y="9919"/>
                    <a:pt x="33731" y="8311"/>
                  </a:cubicBezTo>
                  <a:cubicBezTo>
                    <a:pt x="33690" y="5482"/>
                    <a:pt x="32186" y="3906"/>
                    <a:pt x="29699" y="3906"/>
                  </a:cubicBezTo>
                  <a:cubicBezTo>
                    <a:pt x="29287" y="3906"/>
                    <a:pt x="28849" y="3949"/>
                    <a:pt x="28385" y="4037"/>
                  </a:cubicBezTo>
                  <a:cubicBezTo>
                    <a:pt x="27147" y="4275"/>
                    <a:pt x="25944" y="4728"/>
                    <a:pt x="24563" y="5144"/>
                  </a:cubicBezTo>
                  <a:cubicBezTo>
                    <a:pt x="23718" y="2954"/>
                    <a:pt x="22527" y="882"/>
                    <a:pt x="2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928375" y="2831975"/>
              <a:ext cx="259000" cy="247750"/>
            </a:xfrm>
            <a:custGeom>
              <a:rect b="b" l="l" r="r" t="t"/>
              <a:pathLst>
                <a:path extrusionOk="0" h="9910" w="10360">
                  <a:moveTo>
                    <a:pt x="6211" y="395"/>
                  </a:moveTo>
                  <a:cubicBezTo>
                    <a:pt x="6232" y="395"/>
                    <a:pt x="6254" y="395"/>
                    <a:pt x="6275" y="395"/>
                  </a:cubicBezTo>
                  <a:cubicBezTo>
                    <a:pt x="7513" y="419"/>
                    <a:pt x="8716" y="1598"/>
                    <a:pt x="8537" y="2800"/>
                  </a:cubicBezTo>
                  <a:cubicBezTo>
                    <a:pt x="8454" y="3396"/>
                    <a:pt x="8002" y="4039"/>
                    <a:pt x="7525" y="4408"/>
                  </a:cubicBezTo>
                  <a:cubicBezTo>
                    <a:pt x="7491" y="4436"/>
                    <a:pt x="7443" y="4448"/>
                    <a:pt x="7385" y="4448"/>
                  </a:cubicBezTo>
                  <a:cubicBezTo>
                    <a:pt x="7097" y="4448"/>
                    <a:pt x="6554" y="4150"/>
                    <a:pt x="6168" y="3991"/>
                  </a:cubicBezTo>
                  <a:cubicBezTo>
                    <a:pt x="5477" y="3705"/>
                    <a:pt x="4787" y="3384"/>
                    <a:pt x="3953" y="3027"/>
                  </a:cubicBezTo>
                  <a:cubicBezTo>
                    <a:pt x="3895" y="1514"/>
                    <a:pt x="4852" y="395"/>
                    <a:pt x="6211" y="395"/>
                  </a:cubicBezTo>
                  <a:close/>
                  <a:moveTo>
                    <a:pt x="3632" y="1134"/>
                  </a:moveTo>
                  <a:lnTo>
                    <a:pt x="3632" y="1134"/>
                  </a:lnTo>
                  <a:cubicBezTo>
                    <a:pt x="3775" y="2896"/>
                    <a:pt x="2787" y="3884"/>
                    <a:pt x="1334" y="4586"/>
                  </a:cubicBezTo>
                  <a:cubicBezTo>
                    <a:pt x="417" y="3074"/>
                    <a:pt x="1548" y="1324"/>
                    <a:pt x="3632" y="1134"/>
                  </a:cubicBezTo>
                  <a:close/>
                  <a:moveTo>
                    <a:pt x="9049" y="3943"/>
                  </a:moveTo>
                  <a:cubicBezTo>
                    <a:pt x="9847" y="4634"/>
                    <a:pt x="10002" y="5491"/>
                    <a:pt x="9538" y="6372"/>
                  </a:cubicBezTo>
                  <a:cubicBezTo>
                    <a:pt x="9208" y="7004"/>
                    <a:pt x="8699" y="7350"/>
                    <a:pt x="8070" y="7350"/>
                  </a:cubicBezTo>
                  <a:cubicBezTo>
                    <a:pt x="7858" y="7350"/>
                    <a:pt x="7632" y="7311"/>
                    <a:pt x="7394" y="7230"/>
                  </a:cubicBezTo>
                  <a:cubicBezTo>
                    <a:pt x="6668" y="5551"/>
                    <a:pt x="7621" y="4670"/>
                    <a:pt x="9049" y="3943"/>
                  </a:cubicBezTo>
                  <a:close/>
                  <a:moveTo>
                    <a:pt x="4154" y="3705"/>
                  </a:moveTo>
                  <a:cubicBezTo>
                    <a:pt x="5608" y="3705"/>
                    <a:pt x="6799" y="4903"/>
                    <a:pt x="6823" y="6420"/>
                  </a:cubicBezTo>
                  <a:cubicBezTo>
                    <a:pt x="6871" y="8111"/>
                    <a:pt x="5477" y="9468"/>
                    <a:pt x="3680" y="9480"/>
                  </a:cubicBezTo>
                  <a:cubicBezTo>
                    <a:pt x="2144" y="9480"/>
                    <a:pt x="1191" y="8575"/>
                    <a:pt x="1156" y="7063"/>
                  </a:cubicBezTo>
                  <a:cubicBezTo>
                    <a:pt x="1132" y="5384"/>
                    <a:pt x="2596" y="3741"/>
                    <a:pt x="4132" y="3705"/>
                  </a:cubicBezTo>
                  <a:cubicBezTo>
                    <a:pt x="4139" y="3705"/>
                    <a:pt x="4146" y="3705"/>
                    <a:pt x="4154" y="3705"/>
                  </a:cubicBezTo>
                  <a:close/>
                  <a:moveTo>
                    <a:pt x="7746" y="7860"/>
                  </a:moveTo>
                  <a:cubicBezTo>
                    <a:pt x="7817" y="7860"/>
                    <a:pt x="8096" y="8209"/>
                    <a:pt x="8061" y="8313"/>
                  </a:cubicBezTo>
                  <a:cubicBezTo>
                    <a:pt x="7918" y="8658"/>
                    <a:pt x="7740" y="9087"/>
                    <a:pt x="7442" y="9254"/>
                  </a:cubicBezTo>
                  <a:cubicBezTo>
                    <a:pt x="7085" y="9468"/>
                    <a:pt x="6597" y="9444"/>
                    <a:pt x="5775" y="9575"/>
                  </a:cubicBezTo>
                  <a:cubicBezTo>
                    <a:pt x="6263" y="8932"/>
                    <a:pt x="6478" y="8575"/>
                    <a:pt x="6775" y="8325"/>
                  </a:cubicBezTo>
                  <a:cubicBezTo>
                    <a:pt x="7037" y="8099"/>
                    <a:pt x="7394" y="7968"/>
                    <a:pt x="7740" y="7861"/>
                  </a:cubicBezTo>
                  <a:cubicBezTo>
                    <a:pt x="7742" y="7860"/>
                    <a:pt x="7744" y="7860"/>
                    <a:pt x="7746" y="7860"/>
                  </a:cubicBezTo>
                  <a:close/>
                  <a:moveTo>
                    <a:pt x="6219" y="0"/>
                  </a:moveTo>
                  <a:cubicBezTo>
                    <a:pt x="5826" y="0"/>
                    <a:pt x="5417" y="78"/>
                    <a:pt x="5013" y="241"/>
                  </a:cubicBezTo>
                  <a:cubicBezTo>
                    <a:pt x="4608" y="407"/>
                    <a:pt x="4180" y="586"/>
                    <a:pt x="3751" y="610"/>
                  </a:cubicBezTo>
                  <a:cubicBezTo>
                    <a:pt x="2310" y="705"/>
                    <a:pt x="1001" y="1610"/>
                    <a:pt x="572" y="2979"/>
                  </a:cubicBezTo>
                  <a:cubicBezTo>
                    <a:pt x="1" y="4932"/>
                    <a:pt x="274" y="6825"/>
                    <a:pt x="1144" y="8611"/>
                  </a:cubicBezTo>
                  <a:cubicBezTo>
                    <a:pt x="1358" y="9016"/>
                    <a:pt x="1810" y="9551"/>
                    <a:pt x="2203" y="9587"/>
                  </a:cubicBezTo>
                  <a:cubicBezTo>
                    <a:pt x="3309" y="9670"/>
                    <a:pt x="4524" y="9909"/>
                    <a:pt x="5639" y="9909"/>
                  </a:cubicBezTo>
                  <a:cubicBezTo>
                    <a:pt x="6288" y="9909"/>
                    <a:pt x="6903" y="9828"/>
                    <a:pt x="7442" y="9587"/>
                  </a:cubicBezTo>
                  <a:cubicBezTo>
                    <a:pt x="8764" y="8992"/>
                    <a:pt x="9478" y="7039"/>
                    <a:pt x="10359" y="5837"/>
                  </a:cubicBezTo>
                  <a:cubicBezTo>
                    <a:pt x="10180" y="5146"/>
                    <a:pt x="10121" y="4789"/>
                    <a:pt x="9990" y="4455"/>
                  </a:cubicBezTo>
                  <a:cubicBezTo>
                    <a:pt x="9645" y="3574"/>
                    <a:pt x="9216" y="2693"/>
                    <a:pt x="8859" y="1800"/>
                  </a:cubicBezTo>
                  <a:cubicBezTo>
                    <a:pt x="8414" y="671"/>
                    <a:pt x="7379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 rot="5400000">
            <a:off x="-23658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 txBox="1"/>
          <p:nvPr>
            <p:ph type="title"/>
          </p:nvPr>
        </p:nvSpPr>
        <p:spPr>
          <a:xfrm>
            <a:off x="1470300" y="887463"/>
            <a:ext cx="28731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1470300" y="1558483"/>
            <a:ext cx="28731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2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1" type="body"/>
          </p:nvPr>
        </p:nvSpPr>
        <p:spPr>
          <a:xfrm>
            <a:off x="714175" y="1152475"/>
            <a:ext cx="53565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3" name="Google Shape;313;p26"/>
          <p:cNvSpPr/>
          <p:nvPr/>
        </p:nvSpPr>
        <p:spPr>
          <a:xfrm rot="5400000">
            <a:off x="63592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6" name="Google Shape;316;p27"/>
          <p:cNvSpPr/>
          <p:nvPr/>
        </p:nvSpPr>
        <p:spPr>
          <a:xfrm>
            <a:off x="0" y="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 txBox="1"/>
          <p:nvPr>
            <p:ph idx="1" type="subTitle"/>
          </p:nvPr>
        </p:nvSpPr>
        <p:spPr>
          <a:xfrm>
            <a:off x="714175" y="1558475"/>
            <a:ext cx="37299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AutoNum type="arabicPeriod"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/>
          <p:nvPr/>
        </p:nvSpPr>
        <p:spPr>
          <a:xfrm rot="5400000">
            <a:off x="63592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3" name="Google Shape;323;p29"/>
          <p:cNvSpPr/>
          <p:nvPr/>
        </p:nvSpPr>
        <p:spPr>
          <a:xfrm>
            <a:off x="0" y="472470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9"/>
          <p:cNvGrpSpPr/>
          <p:nvPr/>
        </p:nvGrpSpPr>
        <p:grpSpPr>
          <a:xfrm>
            <a:off x="7981499" y="-169154"/>
            <a:ext cx="1348237" cy="1325764"/>
            <a:chOff x="573275" y="2491500"/>
            <a:chExt cx="956400" cy="940325"/>
          </a:xfrm>
        </p:grpSpPr>
        <p:sp>
          <p:nvSpPr>
            <p:cNvPr id="325" name="Google Shape;325;p29"/>
            <p:cNvSpPr/>
            <p:nvPr/>
          </p:nvSpPr>
          <p:spPr>
            <a:xfrm>
              <a:off x="573275" y="2491500"/>
              <a:ext cx="956400" cy="940325"/>
            </a:xfrm>
            <a:custGeom>
              <a:rect b="b" l="l" r="r" t="t"/>
              <a:pathLst>
                <a:path extrusionOk="0" h="37613" w="38256">
                  <a:moveTo>
                    <a:pt x="19113" y="555"/>
                  </a:moveTo>
                  <a:cubicBezTo>
                    <a:pt x="19180" y="555"/>
                    <a:pt x="19246" y="557"/>
                    <a:pt x="19312" y="560"/>
                  </a:cubicBezTo>
                  <a:cubicBezTo>
                    <a:pt x="21396" y="679"/>
                    <a:pt x="23265" y="2668"/>
                    <a:pt x="23956" y="5478"/>
                  </a:cubicBezTo>
                  <a:cubicBezTo>
                    <a:pt x="21687" y="7024"/>
                    <a:pt x="20413" y="7921"/>
                    <a:pt x="18994" y="7921"/>
                  </a:cubicBezTo>
                  <a:cubicBezTo>
                    <a:pt x="17680" y="7921"/>
                    <a:pt x="16243" y="7152"/>
                    <a:pt x="13776" y="5418"/>
                  </a:cubicBezTo>
                  <a:cubicBezTo>
                    <a:pt x="14942" y="2393"/>
                    <a:pt x="16993" y="555"/>
                    <a:pt x="19113" y="555"/>
                  </a:cubicBezTo>
                  <a:close/>
                  <a:moveTo>
                    <a:pt x="24325" y="6061"/>
                  </a:moveTo>
                  <a:cubicBezTo>
                    <a:pt x="24623" y="7204"/>
                    <a:pt x="24861" y="8145"/>
                    <a:pt x="25158" y="9252"/>
                  </a:cubicBezTo>
                  <a:cubicBezTo>
                    <a:pt x="23837" y="8728"/>
                    <a:pt x="22718" y="8299"/>
                    <a:pt x="21456" y="7799"/>
                  </a:cubicBezTo>
                  <a:cubicBezTo>
                    <a:pt x="22432" y="7204"/>
                    <a:pt x="23301" y="6692"/>
                    <a:pt x="24325" y="6061"/>
                  </a:cubicBezTo>
                  <a:close/>
                  <a:moveTo>
                    <a:pt x="13455" y="5942"/>
                  </a:moveTo>
                  <a:cubicBezTo>
                    <a:pt x="14633" y="6656"/>
                    <a:pt x="15633" y="7264"/>
                    <a:pt x="16717" y="7918"/>
                  </a:cubicBezTo>
                  <a:cubicBezTo>
                    <a:pt x="15181" y="8692"/>
                    <a:pt x="13812" y="9383"/>
                    <a:pt x="12240" y="10181"/>
                  </a:cubicBezTo>
                  <a:cubicBezTo>
                    <a:pt x="12657" y="8728"/>
                    <a:pt x="13026" y="7418"/>
                    <a:pt x="13455" y="5942"/>
                  </a:cubicBezTo>
                  <a:close/>
                  <a:moveTo>
                    <a:pt x="16939" y="8734"/>
                  </a:moveTo>
                  <a:cubicBezTo>
                    <a:pt x="17416" y="8734"/>
                    <a:pt x="17827" y="8901"/>
                    <a:pt x="18181" y="9228"/>
                  </a:cubicBezTo>
                  <a:cubicBezTo>
                    <a:pt x="17594" y="10021"/>
                    <a:pt x="16873" y="10195"/>
                    <a:pt x="16116" y="10195"/>
                  </a:cubicBezTo>
                  <a:cubicBezTo>
                    <a:pt x="15523" y="10195"/>
                    <a:pt x="14907" y="10088"/>
                    <a:pt x="14316" y="10088"/>
                  </a:cubicBezTo>
                  <a:cubicBezTo>
                    <a:pt x="14223" y="10088"/>
                    <a:pt x="14130" y="10091"/>
                    <a:pt x="14038" y="10097"/>
                  </a:cubicBezTo>
                  <a:cubicBezTo>
                    <a:pt x="15210" y="9176"/>
                    <a:pt x="16162" y="8734"/>
                    <a:pt x="16939" y="8734"/>
                  </a:cubicBezTo>
                  <a:close/>
                  <a:moveTo>
                    <a:pt x="21338" y="8676"/>
                  </a:moveTo>
                  <a:cubicBezTo>
                    <a:pt x="22937" y="8676"/>
                    <a:pt x="24808" y="9589"/>
                    <a:pt x="25420" y="11050"/>
                  </a:cubicBezTo>
                  <a:cubicBezTo>
                    <a:pt x="23325" y="10502"/>
                    <a:pt x="21063" y="11181"/>
                    <a:pt x="19455" y="9288"/>
                  </a:cubicBezTo>
                  <a:cubicBezTo>
                    <a:pt x="19927" y="8868"/>
                    <a:pt x="20604" y="8676"/>
                    <a:pt x="21338" y="8676"/>
                  </a:cubicBezTo>
                  <a:close/>
                  <a:moveTo>
                    <a:pt x="8730" y="4552"/>
                  </a:moveTo>
                  <a:cubicBezTo>
                    <a:pt x="10092" y="4552"/>
                    <a:pt x="11477" y="5146"/>
                    <a:pt x="12895" y="5740"/>
                  </a:cubicBezTo>
                  <a:cubicBezTo>
                    <a:pt x="12490" y="7180"/>
                    <a:pt x="12169" y="8490"/>
                    <a:pt x="11764" y="9788"/>
                  </a:cubicBezTo>
                  <a:cubicBezTo>
                    <a:pt x="11669" y="10062"/>
                    <a:pt x="11347" y="10395"/>
                    <a:pt x="11073" y="10454"/>
                  </a:cubicBezTo>
                  <a:cubicBezTo>
                    <a:pt x="9097" y="10943"/>
                    <a:pt x="7108" y="11359"/>
                    <a:pt x="5096" y="11812"/>
                  </a:cubicBezTo>
                  <a:cubicBezTo>
                    <a:pt x="4096" y="9669"/>
                    <a:pt x="4370" y="6942"/>
                    <a:pt x="5882" y="5644"/>
                  </a:cubicBezTo>
                  <a:cubicBezTo>
                    <a:pt x="6822" y="4847"/>
                    <a:pt x="7770" y="4552"/>
                    <a:pt x="8730" y="4552"/>
                  </a:cubicBezTo>
                  <a:close/>
                  <a:moveTo>
                    <a:pt x="29713" y="4445"/>
                  </a:moveTo>
                  <a:cubicBezTo>
                    <a:pt x="31538" y="4445"/>
                    <a:pt x="32842" y="5450"/>
                    <a:pt x="33076" y="7383"/>
                  </a:cubicBezTo>
                  <a:cubicBezTo>
                    <a:pt x="33278" y="9145"/>
                    <a:pt x="33016" y="10966"/>
                    <a:pt x="32957" y="12895"/>
                  </a:cubicBezTo>
                  <a:cubicBezTo>
                    <a:pt x="31207" y="12431"/>
                    <a:pt x="29933" y="12074"/>
                    <a:pt x="28647" y="11764"/>
                  </a:cubicBezTo>
                  <a:cubicBezTo>
                    <a:pt x="26944" y="11347"/>
                    <a:pt x="25849" y="10347"/>
                    <a:pt x="25539" y="8573"/>
                  </a:cubicBezTo>
                  <a:cubicBezTo>
                    <a:pt x="25516" y="8395"/>
                    <a:pt x="25480" y="8216"/>
                    <a:pt x="25444" y="8038"/>
                  </a:cubicBezTo>
                  <a:cubicBezTo>
                    <a:pt x="24849" y="5573"/>
                    <a:pt x="24849" y="5573"/>
                    <a:pt x="27278" y="4859"/>
                  </a:cubicBezTo>
                  <a:cubicBezTo>
                    <a:pt x="27849" y="4692"/>
                    <a:pt x="28433" y="4549"/>
                    <a:pt x="29028" y="4489"/>
                  </a:cubicBezTo>
                  <a:cubicBezTo>
                    <a:pt x="29263" y="4460"/>
                    <a:pt x="29492" y="4445"/>
                    <a:pt x="29713" y="4445"/>
                  </a:cubicBezTo>
                  <a:close/>
                  <a:moveTo>
                    <a:pt x="15232" y="10763"/>
                  </a:moveTo>
                  <a:cubicBezTo>
                    <a:pt x="15505" y="10763"/>
                    <a:pt x="15801" y="10764"/>
                    <a:pt x="16122" y="10764"/>
                  </a:cubicBezTo>
                  <a:cubicBezTo>
                    <a:pt x="14550" y="12181"/>
                    <a:pt x="13145" y="13431"/>
                    <a:pt x="11550" y="14860"/>
                  </a:cubicBezTo>
                  <a:cubicBezTo>
                    <a:pt x="11925" y="10907"/>
                    <a:pt x="11737" y="10763"/>
                    <a:pt x="15232" y="10763"/>
                  </a:cubicBezTo>
                  <a:close/>
                  <a:moveTo>
                    <a:pt x="21503" y="11121"/>
                  </a:moveTo>
                  <a:cubicBezTo>
                    <a:pt x="22896" y="11300"/>
                    <a:pt x="23944" y="11395"/>
                    <a:pt x="24980" y="11597"/>
                  </a:cubicBezTo>
                  <a:cubicBezTo>
                    <a:pt x="25218" y="11645"/>
                    <a:pt x="25516" y="12074"/>
                    <a:pt x="25539" y="12359"/>
                  </a:cubicBezTo>
                  <a:cubicBezTo>
                    <a:pt x="25694" y="13431"/>
                    <a:pt x="25742" y="14514"/>
                    <a:pt x="25825" y="15586"/>
                  </a:cubicBezTo>
                  <a:cubicBezTo>
                    <a:pt x="25718" y="15622"/>
                    <a:pt x="25635" y="15634"/>
                    <a:pt x="25527" y="15657"/>
                  </a:cubicBezTo>
                  <a:cubicBezTo>
                    <a:pt x="24277" y="14253"/>
                    <a:pt x="23015" y="12824"/>
                    <a:pt x="21503" y="11121"/>
                  </a:cubicBezTo>
                  <a:close/>
                  <a:moveTo>
                    <a:pt x="11169" y="10943"/>
                  </a:moveTo>
                  <a:cubicBezTo>
                    <a:pt x="9990" y="13145"/>
                    <a:pt x="8906" y="15181"/>
                    <a:pt x="7704" y="17432"/>
                  </a:cubicBezTo>
                  <a:cubicBezTo>
                    <a:pt x="6882" y="15884"/>
                    <a:pt x="6049" y="14336"/>
                    <a:pt x="5061" y="12479"/>
                  </a:cubicBezTo>
                  <a:cubicBezTo>
                    <a:pt x="7228" y="11931"/>
                    <a:pt x="9156" y="11455"/>
                    <a:pt x="11169" y="10943"/>
                  </a:cubicBezTo>
                  <a:close/>
                  <a:moveTo>
                    <a:pt x="28456" y="12264"/>
                  </a:moveTo>
                  <a:lnTo>
                    <a:pt x="28456" y="12264"/>
                  </a:lnTo>
                  <a:cubicBezTo>
                    <a:pt x="29730" y="12609"/>
                    <a:pt x="31016" y="12967"/>
                    <a:pt x="32600" y="13419"/>
                  </a:cubicBezTo>
                  <a:cubicBezTo>
                    <a:pt x="31778" y="14979"/>
                    <a:pt x="31064" y="16360"/>
                    <a:pt x="30302" y="17824"/>
                  </a:cubicBezTo>
                  <a:cubicBezTo>
                    <a:pt x="29659" y="15860"/>
                    <a:pt x="29087" y="14157"/>
                    <a:pt x="28456" y="12264"/>
                  </a:cubicBezTo>
                  <a:close/>
                  <a:moveTo>
                    <a:pt x="10740" y="12550"/>
                  </a:moveTo>
                  <a:cubicBezTo>
                    <a:pt x="11157" y="15205"/>
                    <a:pt x="10728" y="16134"/>
                    <a:pt x="8311" y="17967"/>
                  </a:cubicBezTo>
                  <a:cubicBezTo>
                    <a:pt x="9109" y="16169"/>
                    <a:pt x="9930" y="14348"/>
                    <a:pt x="10740" y="12550"/>
                  </a:cubicBezTo>
                  <a:close/>
                  <a:moveTo>
                    <a:pt x="26194" y="11943"/>
                  </a:moveTo>
                  <a:lnTo>
                    <a:pt x="26194" y="11943"/>
                  </a:lnTo>
                  <a:cubicBezTo>
                    <a:pt x="28635" y="12252"/>
                    <a:pt x="30278" y="17408"/>
                    <a:pt x="28683" y="19670"/>
                  </a:cubicBezTo>
                  <a:cubicBezTo>
                    <a:pt x="25873" y="17658"/>
                    <a:pt x="26301" y="14729"/>
                    <a:pt x="26194" y="11943"/>
                  </a:cubicBezTo>
                  <a:close/>
                  <a:moveTo>
                    <a:pt x="10526" y="17372"/>
                  </a:moveTo>
                  <a:cubicBezTo>
                    <a:pt x="10466" y="18277"/>
                    <a:pt x="10407" y="19146"/>
                    <a:pt x="10347" y="19991"/>
                  </a:cubicBezTo>
                  <a:cubicBezTo>
                    <a:pt x="10335" y="20170"/>
                    <a:pt x="10240" y="20337"/>
                    <a:pt x="10180" y="20515"/>
                  </a:cubicBezTo>
                  <a:cubicBezTo>
                    <a:pt x="8573" y="19325"/>
                    <a:pt x="8513" y="18670"/>
                    <a:pt x="10526" y="17372"/>
                  </a:cubicBezTo>
                  <a:close/>
                  <a:moveTo>
                    <a:pt x="26349" y="17908"/>
                  </a:moveTo>
                  <a:lnTo>
                    <a:pt x="26349" y="17908"/>
                  </a:lnTo>
                  <a:cubicBezTo>
                    <a:pt x="28385" y="20456"/>
                    <a:pt x="28623" y="20158"/>
                    <a:pt x="25956" y="22254"/>
                  </a:cubicBezTo>
                  <a:cubicBezTo>
                    <a:pt x="26087" y="20753"/>
                    <a:pt x="26218" y="19444"/>
                    <a:pt x="26349" y="17908"/>
                  </a:cubicBezTo>
                  <a:close/>
                  <a:moveTo>
                    <a:pt x="4584" y="12871"/>
                  </a:moveTo>
                  <a:cubicBezTo>
                    <a:pt x="5596" y="14657"/>
                    <a:pt x="6608" y="16348"/>
                    <a:pt x="7489" y="18086"/>
                  </a:cubicBezTo>
                  <a:cubicBezTo>
                    <a:pt x="7716" y="18551"/>
                    <a:pt x="7728" y="19289"/>
                    <a:pt x="7525" y="19753"/>
                  </a:cubicBezTo>
                  <a:cubicBezTo>
                    <a:pt x="7025" y="20813"/>
                    <a:pt x="6335" y="21777"/>
                    <a:pt x="5739" y="22777"/>
                  </a:cubicBezTo>
                  <a:cubicBezTo>
                    <a:pt x="2822" y="22004"/>
                    <a:pt x="691" y="19813"/>
                    <a:pt x="560" y="17515"/>
                  </a:cubicBezTo>
                  <a:cubicBezTo>
                    <a:pt x="453" y="15622"/>
                    <a:pt x="2013" y="13812"/>
                    <a:pt x="4584" y="12871"/>
                  </a:cubicBezTo>
                  <a:close/>
                  <a:moveTo>
                    <a:pt x="7549" y="20825"/>
                  </a:moveTo>
                  <a:cubicBezTo>
                    <a:pt x="7751" y="21884"/>
                    <a:pt x="7894" y="22658"/>
                    <a:pt x="8097" y="23730"/>
                  </a:cubicBezTo>
                  <a:cubicBezTo>
                    <a:pt x="7382" y="23492"/>
                    <a:pt x="6882" y="23325"/>
                    <a:pt x="6239" y="23123"/>
                  </a:cubicBezTo>
                  <a:cubicBezTo>
                    <a:pt x="6692" y="22325"/>
                    <a:pt x="7061" y="21682"/>
                    <a:pt x="7549" y="20825"/>
                  </a:cubicBezTo>
                  <a:close/>
                  <a:moveTo>
                    <a:pt x="8430" y="19813"/>
                  </a:moveTo>
                  <a:lnTo>
                    <a:pt x="8430" y="19813"/>
                  </a:lnTo>
                  <a:cubicBezTo>
                    <a:pt x="10097" y="21087"/>
                    <a:pt x="10454" y="22015"/>
                    <a:pt x="10085" y="24087"/>
                  </a:cubicBezTo>
                  <a:cubicBezTo>
                    <a:pt x="8513" y="23920"/>
                    <a:pt x="7835" y="22170"/>
                    <a:pt x="8430" y="19813"/>
                  </a:cubicBezTo>
                  <a:close/>
                  <a:moveTo>
                    <a:pt x="33219" y="13812"/>
                  </a:moveTo>
                  <a:cubicBezTo>
                    <a:pt x="37827" y="15884"/>
                    <a:pt x="38255" y="18932"/>
                    <a:pt x="34314" y="22123"/>
                  </a:cubicBezTo>
                  <a:cubicBezTo>
                    <a:pt x="33374" y="22885"/>
                    <a:pt x="32290" y="23456"/>
                    <a:pt x="31219" y="24159"/>
                  </a:cubicBezTo>
                  <a:cubicBezTo>
                    <a:pt x="30588" y="23135"/>
                    <a:pt x="29885" y="22325"/>
                    <a:pt x="29623" y="21408"/>
                  </a:cubicBezTo>
                  <a:cubicBezTo>
                    <a:pt x="29433" y="20718"/>
                    <a:pt x="29623" y="19789"/>
                    <a:pt x="29980" y="19134"/>
                  </a:cubicBezTo>
                  <a:cubicBezTo>
                    <a:pt x="30945" y="17348"/>
                    <a:pt x="32088" y="15634"/>
                    <a:pt x="33219" y="13812"/>
                  </a:cubicBezTo>
                  <a:close/>
                  <a:moveTo>
                    <a:pt x="29052" y="21789"/>
                  </a:moveTo>
                  <a:cubicBezTo>
                    <a:pt x="29611" y="22670"/>
                    <a:pt x="30064" y="23420"/>
                    <a:pt x="30647" y="24361"/>
                  </a:cubicBezTo>
                  <a:cubicBezTo>
                    <a:pt x="29468" y="24706"/>
                    <a:pt x="28516" y="24992"/>
                    <a:pt x="27278" y="25349"/>
                  </a:cubicBezTo>
                  <a:cubicBezTo>
                    <a:pt x="27921" y="24051"/>
                    <a:pt x="28433" y="23027"/>
                    <a:pt x="29052" y="21789"/>
                  </a:cubicBezTo>
                  <a:close/>
                  <a:moveTo>
                    <a:pt x="28456" y="20718"/>
                  </a:moveTo>
                  <a:lnTo>
                    <a:pt x="28456" y="20718"/>
                  </a:lnTo>
                  <a:cubicBezTo>
                    <a:pt x="28266" y="22896"/>
                    <a:pt x="26825" y="25206"/>
                    <a:pt x="25575" y="25480"/>
                  </a:cubicBezTo>
                  <a:cubicBezTo>
                    <a:pt x="25170" y="23016"/>
                    <a:pt x="27266" y="22313"/>
                    <a:pt x="28456" y="20718"/>
                  </a:cubicBezTo>
                  <a:close/>
                  <a:moveTo>
                    <a:pt x="18600" y="10768"/>
                  </a:moveTo>
                  <a:cubicBezTo>
                    <a:pt x="19604" y="10768"/>
                    <a:pt x="20602" y="11136"/>
                    <a:pt x="21325" y="11859"/>
                  </a:cubicBezTo>
                  <a:cubicBezTo>
                    <a:pt x="21884" y="12419"/>
                    <a:pt x="22348" y="13074"/>
                    <a:pt x="22956" y="13526"/>
                  </a:cubicBezTo>
                  <a:cubicBezTo>
                    <a:pt x="26051" y="15943"/>
                    <a:pt x="26063" y="19122"/>
                    <a:pt x="25289" y="22539"/>
                  </a:cubicBezTo>
                  <a:cubicBezTo>
                    <a:pt x="25064" y="23560"/>
                    <a:pt x="22281" y="25706"/>
                    <a:pt x="21179" y="25706"/>
                  </a:cubicBezTo>
                  <a:cubicBezTo>
                    <a:pt x="21176" y="25706"/>
                    <a:pt x="21173" y="25706"/>
                    <a:pt x="21170" y="25706"/>
                  </a:cubicBezTo>
                  <a:cubicBezTo>
                    <a:pt x="20705" y="25694"/>
                    <a:pt x="20265" y="25635"/>
                    <a:pt x="19801" y="25599"/>
                  </a:cubicBezTo>
                  <a:cubicBezTo>
                    <a:pt x="19801" y="25611"/>
                    <a:pt x="19801" y="25647"/>
                    <a:pt x="19789" y="25659"/>
                  </a:cubicBezTo>
                  <a:cubicBezTo>
                    <a:pt x="18062" y="25456"/>
                    <a:pt x="16348" y="25242"/>
                    <a:pt x="14621" y="25016"/>
                  </a:cubicBezTo>
                  <a:cubicBezTo>
                    <a:pt x="12681" y="24754"/>
                    <a:pt x="10930" y="22361"/>
                    <a:pt x="10823" y="20396"/>
                  </a:cubicBezTo>
                  <a:cubicBezTo>
                    <a:pt x="10645" y="17122"/>
                    <a:pt x="11883" y="14681"/>
                    <a:pt x="14574" y="12895"/>
                  </a:cubicBezTo>
                  <a:cubicBezTo>
                    <a:pt x="15145" y="12514"/>
                    <a:pt x="15633" y="12014"/>
                    <a:pt x="16169" y="11597"/>
                  </a:cubicBezTo>
                  <a:cubicBezTo>
                    <a:pt x="16869" y="11041"/>
                    <a:pt x="17737" y="10768"/>
                    <a:pt x="18600" y="10768"/>
                  </a:cubicBezTo>
                  <a:close/>
                  <a:moveTo>
                    <a:pt x="14014" y="25575"/>
                  </a:moveTo>
                  <a:lnTo>
                    <a:pt x="14014" y="25575"/>
                  </a:lnTo>
                  <a:cubicBezTo>
                    <a:pt x="16419" y="25825"/>
                    <a:pt x="18574" y="26064"/>
                    <a:pt x="21182" y="26349"/>
                  </a:cubicBezTo>
                  <a:cubicBezTo>
                    <a:pt x="19812" y="27290"/>
                    <a:pt x="18777" y="28028"/>
                    <a:pt x="17693" y="28719"/>
                  </a:cubicBezTo>
                  <a:cubicBezTo>
                    <a:pt x="17646" y="28749"/>
                    <a:pt x="17573" y="28762"/>
                    <a:pt x="17492" y="28762"/>
                  </a:cubicBezTo>
                  <a:cubicBezTo>
                    <a:pt x="17349" y="28762"/>
                    <a:pt x="17182" y="28720"/>
                    <a:pt x="17098" y="28659"/>
                  </a:cubicBezTo>
                  <a:cubicBezTo>
                    <a:pt x="16110" y="27683"/>
                    <a:pt x="15145" y="26706"/>
                    <a:pt x="14014" y="25575"/>
                  </a:cubicBezTo>
                  <a:close/>
                  <a:moveTo>
                    <a:pt x="11073" y="25063"/>
                  </a:moveTo>
                  <a:cubicBezTo>
                    <a:pt x="14014" y="25063"/>
                    <a:pt x="14728" y="27921"/>
                    <a:pt x="16812" y="29076"/>
                  </a:cubicBezTo>
                  <a:cubicBezTo>
                    <a:pt x="16444" y="29296"/>
                    <a:pt x="16056" y="29406"/>
                    <a:pt x="15629" y="29406"/>
                  </a:cubicBezTo>
                  <a:cubicBezTo>
                    <a:pt x="14852" y="29406"/>
                    <a:pt x="13943" y="29043"/>
                    <a:pt x="12776" y="28314"/>
                  </a:cubicBezTo>
                  <a:cubicBezTo>
                    <a:pt x="11121" y="27290"/>
                    <a:pt x="10930" y="26933"/>
                    <a:pt x="11073" y="25063"/>
                  </a:cubicBezTo>
                  <a:close/>
                  <a:moveTo>
                    <a:pt x="23507" y="26227"/>
                  </a:moveTo>
                  <a:cubicBezTo>
                    <a:pt x="23834" y="26227"/>
                    <a:pt x="24180" y="26269"/>
                    <a:pt x="24551" y="26361"/>
                  </a:cubicBezTo>
                  <a:cubicBezTo>
                    <a:pt x="24467" y="28168"/>
                    <a:pt x="22196" y="29622"/>
                    <a:pt x="19811" y="29622"/>
                  </a:cubicBezTo>
                  <a:cubicBezTo>
                    <a:pt x="19163" y="29622"/>
                    <a:pt x="18507" y="29515"/>
                    <a:pt x="17884" y="29278"/>
                  </a:cubicBezTo>
                  <a:cubicBezTo>
                    <a:pt x="19884" y="28268"/>
                    <a:pt x="21219" y="26227"/>
                    <a:pt x="23507" y="26227"/>
                  </a:cubicBezTo>
                  <a:close/>
                  <a:moveTo>
                    <a:pt x="11371" y="28254"/>
                  </a:moveTo>
                  <a:cubicBezTo>
                    <a:pt x="12788" y="28933"/>
                    <a:pt x="13966" y="29504"/>
                    <a:pt x="15324" y="30147"/>
                  </a:cubicBezTo>
                  <a:cubicBezTo>
                    <a:pt x="14371" y="30576"/>
                    <a:pt x="13538" y="30981"/>
                    <a:pt x="12526" y="31433"/>
                  </a:cubicBezTo>
                  <a:cubicBezTo>
                    <a:pt x="12121" y="30338"/>
                    <a:pt x="11776" y="29385"/>
                    <a:pt x="11371" y="28254"/>
                  </a:cubicBezTo>
                  <a:close/>
                  <a:moveTo>
                    <a:pt x="6132" y="23694"/>
                  </a:moveTo>
                  <a:cubicBezTo>
                    <a:pt x="10276" y="24635"/>
                    <a:pt x="10692" y="28314"/>
                    <a:pt x="11895" y="31409"/>
                  </a:cubicBezTo>
                  <a:cubicBezTo>
                    <a:pt x="11147" y="31806"/>
                    <a:pt x="10280" y="31996"/>
                    <a:pt x="9420" y="31996"/>
                  </a:cubicBezTo>
                  <a:cubicBezTo>
                    <a:pt x="8060" y="31996"/>
                    <a:pt x="6718" y="31523"/>
                    <a:pt x="5894" y="30647"/>
                  </a:cubicBezTo>
                  <a:cubicBezTo>
                    <a:pt x="4441" y="29100"/>
                    <a:pt x="4513" y="26254"/>
                    <a:pt x="6132" y="23694"/>
                  </a:cubicBezTo>
                  <a:close/>
                  <a:moveTo>
                    <a:pt x="24134" y="29016"/>
                  </a:moveTo>
                  <a:cubicBezTo>
                    <a:pt x="23837" y="30016"/>
                    <a:pt x="23539" y="31040"/>
                    <a:pt x="23182" y="32314"/>
                  </a:cubicBezTo>
                  <a:cubicBezTo>
                    <a:pt x="21872" y="31671"/>
                    <a:pt x="20705" y="31112"/>
                    <a:pt x="19431" y="30469"/>
                  </a:cubicBezTo>
                  <a:cubicBezTo>
                    <a:pt x="21134" y="29933"/>
                    <a:pt x="22587" y="29493"/>
                    <a:pt x="24134" y="29016"/>
                  </a:cubicBezTo>
                  <a:close/>
                  <a:moveTo>
                    <a:pt x="31076" y="24932"/>
                  </a:moveTo>
                  <a:cubicBezTo>
                    <a:pt x="31409" y="26409"/>
                    <a:pt x="31933" y="27885"/>
                    <a:pt x="32028" y="29373"/>
                  </a:cubicBezTo>
                  <a:cubicBezTo>
                    <a:pt x="32171" y="31290"/>
                    <a:pt x="31052" y="32612"/>
                    <a:pt x="29052" y="32826"/>
                  </a:cubicBezTo>
                  <a:cubicBezTo>
                    <a:pt x="28608" y="32873"/>
                    <a:pt x="28162" y="32892"/>
                    <a:pt x="27710" y="32892"/>
                  </a:cubicBezTo>
                  <a:cubicBezTo>
                    <a:pt x="26451" y="32892"/>
                    <a:pt x="25153" y="32751"/>
                    <a:pt x="23777" y="32707"/>
                  </a:cubicBezTo>
                  <a:cubicBezTo>
                    <a:pt x="25099" y="26730"/>
                    <a:pt x="25516" y="26064"/>
                    <a:pt x="31076" y="24932"/>
                  </a:cubicBezTo>
                  <a:close/>
                  <a:moveTo>
                    <a:pt x="17059" y="30330"/>
                  </a:moveTo>
                  <a:cubicBezTo>
                    <a:pt x="17605" y="30330"/>
                    <a:pt x="18165" y="30429"/>
                    <a:pt x="18634" y="30624"/>
                  </a:cubicBezTo>
                  <a:cubicBezTo>
                    <a:pt x="20051" y="31219"/>
                    <a:pt x="21360" y="32076"/>
                    <a:pt x="22837" y="32898"/>
                  </a:cubicBezTo>
                  <a:cubicBezTo>
                    <a:pt x="22289" y="34326"/>
                    <a:pt x="21515" y="35660"/>
                    <a:pt x="20098" y="36553"/>
                  </a:cubicBezTo>
                  <a:cubicBezTo>
                    <a:pt x="19564" y="36894"/>
                    <a:pt x="19022" y="37052"/>
                    <a:pt x="18497" y="37052"/>
                  </a:cubicBezTo>
                  <a:cubicBezTo>
                    <a:pt x="17792" y="37052"/>
                    <a:pt x="17118" y="36767"/>
                    <a:pt x="16538" y="36255"/>
                  </a:cubicBezTo>
                  <a:cubicBezTo>
                    <a:pt x="15157" y="35053"/>
                    <a:pt x="13966" y="33624"/>
                    <a:pt x="12538" y="32124"/>
                  </a:cubicBezTo>
                  <a:cubicBezTo>
                    <a:pt x="13978" y="31409"/>
                    <a:pt x="14967" y="30743"/>
                    <a:pt x="16038" y="30457"/>
                  </a:cubicBezTo>
                  <a:cubicBezTo>
                    <a:pt x="16353" y="30372"/>
                    <a:pt x="16703" y="30330"/>
                    <a:pt x="17059" y="30330"/>
                  </a:cubicBezTo>
                  <a:close/>
                  <a:moveTo>
                    <a:pt x="18122" y="1"/>
                  </a:moveTo>
                  <a:cubicBezTo>
                    <a:pt x="15717" y="1418"/>
                    <a:pt x="15836" y="572"/>
                    <a:pt x="13121" y="5120"/>
                  </a:cubicBezTo>
                  <a:cubicBezTo>
                    <a:pt x="11553" y="4413"/>
                    <a:pt x="10098" y="4068"/>
                    <a:pt x="8832" y="4068"/>
                  </a:cubicBezTo>
                  <a:cubicBezTo>
                    <a:pt x="5176" y="4068"/>
                    <a:pt x="3091" y="6944"/>
                    <a:pt x="4382" y="12276"/>
                  </a:cubicBezTo>
                  <a:cubicBezTo>
                    <a:pt x="2429" y="13145"/>
                    <a:pt x="798" y="14384"/>
                    <a:pt x="0" y="16479"/>
                  </a:cubicBezTo>
                  <a:lnTo>
                    <a:pt x="0" y="18396"/>
                  </a:lnTo>
                  <a:cubicBezTo>
                    <a:pt x="989" y="20944"/>
                    <a:pt x="2953" y="22480"/>
                    <a:pt x="5406" y="23420"/>
                  </a:cubicBezTo>
                  <a:cubicBezTo>
                    <a:pt x="2822" y="29361"/>
                    <a:pt x="5342" y="32543"/>
                    <a:pt x="9550" y="32543"/>
                  </a:cubicBezTo>
                  <a:cubicBezTo>
                    <a:pt x="10403" y="32543"/>
                    <a:pt x="11325" y="32412"/>
                    <a:pt x="12288" y="32148"/>
                  </a:cubicBezTo>
                  <a:cubicBezTo>
                    <a:pt x="13502" y="34457"/>
                    <a:pt x="15205" y="36362"/>
                    <a:pt x="17562" y="37613"/>
                  </a:cubicBezTo>
                  <a:lnTo>
                    <a:pt x="19491" y="37613"/>
                  </a:lnTo>
                  <a:cubicBezTo>
                    <a:pt x="21396" y="36636"/>
                    <a:pt x="22646" y="35065"/>
                    <a:pt x="23384" y="33183"/>
                  </a:cubicBezTo>
                  <a:cubicBezTo>
                    <a:pt x="24981" y="33272"/>
                    <a:pt x="26495" y="33485"/>
                    <a:pt x="28003" y="33485"/>
                  </a:cubicBezTo>
                  <a:cubicBezTo>
                    <a:pt x="28114" y="33485"/>
                    <a:pt x="28226" y="33484"/>
                    <a:pt x="28337" y="33481"/>
                  </a:cubicBezTo>
                  <a:cubicBezTo>
                    <a:pt x="31540" y="33386"/>
                    <a:pt x="33136" y="31338"/>
                    <a:pt x="32528" y="28159"/>
                  </a:cubicBezTo>
                  <a:cubicBezTo>
                    <a:pt x="32302" y="27016"/>
                    <a:pt x="31897" y="25897"/>
                    <a:pt x="31528" y="24587"/>
                  </a:cubicBezTo>
                  <a:cubicBezTo>
                    <a:pt x="34076" y="23337"/>
                    <a:pt x="36279" y="21587"/>
                    <a:pt x="37624" y="18956"/>
                  </a:cubicBezTo>
                  <a:lnTo>
                    <a:pt x="37624" y="17027"/>
                  </a:lnTo>
                  <a:cubicBezTo>
                    <a:pt x="36648" y="15205"/>
                    <a:pt x="35172" y="13979"/>
                    <a:pt x="33386" y="13241"/>
                  </a:cubicBezTo>
                  <a:cubicBezTo>
                    <a:pt x="33517" y="11538"/>
                    <a:pt x="33755" y="9919"/>
                    <a:pt x="33731" y="8311"/>
                  </a:cubicBezTo>
                  <a:cubicBezTo>
                    <a:pt x="33690" y="5482"/>
                    <a:pt x="32186" y="3906"/>
                    <a:pt x="29699" y="3906"/>
                  </a:cubicBezTo>
                  <a:cubicBezTo>
                    <a:pt x="29287" y="3906"/>
                    <a:pt x="28849" y="3949"/>
                    <a:pt x="28385" y="4037"/>
                  </a:cubicBezTo>
                  <a:cubicBezTo>
                    <a:pt x="27147" y="4275"/>
                    <a:pt x="25944" y="4728"/>
                    <a:pt x="24563" y="5144"/>
                  </a:cubicBezTo>
                  <a:cubicBezTo>
                    <a:pt x="23718" y="2954"/>
                    <a:pt x="22527" y="882"/>
                    <a:pt x="2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928375" y="2831975"/>
              <a:ext cx="259000" cy="247750"/>
            </a:xfrm>
            <a:custGeom>
              <a:rect b="b" l="l" r="r" t="t"/>
              <a:pathLst>
                <a:path extrusionOk="0" h="9910" w="10360">
                  <a:moveTo>
                    <a:pt x="6211" y="395"/>
                  </a:moveTo>
                  <a:cubicBezTo>
                    <a:pt x="6232" y="395"/>
                    <a:pt x="6254" y="395"/>
                    <a:pt x="6275" y="395"/>
                  </a:cubicBezTo>
                  <a:cubicBezTo>
                    <a:pt x="7513" y="419"/>
                    <a:pt x="8716" y="1598"/>
                    <a:pt x="8537" y="2800"/>
                  </a:cubicBezTo>
                  <a:cubicBezTo>
                    <a:pt x="8454" y="3396"/>
                    <a:pt x="8002" y="4039"/>
                    <a:pt x="7525" y="4408"/>
                  </a:cubicBezTo>
                  <a:cubicBezTo>
                    <a:pt x="7491" y="4436"/>
                    <a:pt x="7443" y="4448"/>
                    <a:pt x="7385" y="4448"/>
                  </a:cubicBezTo>
                  <a:cubicBezTo>
                    <a:pt x="7097" y="4448"/>
                    <a:pt x="6554" y="4150"/>
                    <a:pt x="6168" y="3991"/>
                  </a:cubicBezTo>
                  <a:cubicBezTo>
                    <a:pt x="5477" y="3705"/>
                    <a:pt x="4787" y="3384"/>
                    <a:pt x="3953" y="3027"/>
                  </a:cubicBezTo>
                  <a:cubicBezTo>
                    <a:pt x="3895" y="1514"/>
                    <a:pt x="4852" y="395"/>
                    <a:pt x="6211" y="395"/>
                  </a:cubicBezTo>
                  <a:close/>
                  <a:moveTo>
                    <a:pt x="3632" y="1134"/>
                  </a:moveTo>
                  <a:lnTo>
                    <a:pt x="3632" y="1134"/>
                  </a:lnTo>
                  <a:cubicBezTo>
                    <a:pt x="3775" y="2896"/>
                    <a:pt x="2787" y="3884"/>
                    <a:pt x="1334" y="4586"/>
                  </a:cubicBezTo>
                  <a:cubicBezTo>
                    <a:pt x="417" y="3074"/>
                    <a:pt x="1548" y="1324"/>
                    <a:pt x="3632" y="1134"/>
                  </a:cubicBezTo>
                  <a:close/>
                  <a:moveTo>
                    <a:pt x="9049" y="3943"/>
                  </a:moveTo>
                  <a:cubicBezTo>
                    <a:pt x="9847" y="4634"/>
                    <a:pt x="10002" y="5491"/>
                    <a:pt x="9538" y="6372"/>
                  </a:cubicBezTo>
                  <a:cubicBezTo>
                    <a:pt x="9208" y="7004"/>
                    <a:pt x="8699" y="7350"/>
                    <a:pt x="8070" y="7350"/>
                  </a:cubicBezTo>
                  <a:cubicBezTo>
                    <a:pt x="7858" y="7350"/>
                    <a:pt x="7632" y="7311"/>
                    <a:pt x="7394" y="7230"/>
                  </a:cubicBezTo>
                  <a:cubicBezTo>
                    <a:pt x="6668" y="5551"/>
                    <a:pt x="7621" y="4670"/>
                    <a:pt x="9049" y="3943"/>
                  </a:cubicBezTo>
                  <a:close/>
                  <a:moveTo>
                    <a:pt x="4154" y="3705"/>
                  </a:moveTo>
                  <a:cubicBezTo>
                    <a:pt x="5608" y="3705"/>
                    <a:pt x="6799" y="4903"/>
                    <a:pt x="6823" y="6420"/>
                  </a:cubicBezTo>
                  <a:cubicBezTo>
                    <a:pt x="6871" y="8111"/>
                    <a:pt x="5477" y="9468"/>
                    <a:pt x="3680" y="9480"/>
                  </a:cubicBezTo>
                  <a:cubicBezTo>
                    <a:pt x="2144" y="9480"/>
                    <a:pt x="1191" y="8575"/>
                    <a:pt x="1156" y="7063"/>
                  </a:cubicBezTo>
                  <a:cubicBezTo>
                    <a:pt x="1132" y="5384"/>
                    <a:pt x="2596" y="3741"/>
                    <a:pt x="4132" y="3705"/>
                  </a:cubicBezTo>
                  <a:cubicBezTo>
                    <a:pt x="4139" y="3705"/>
                    <a:pt x="4146" y="3705"/>
                    <a:pt x="4154" y="3705"/>
                  </a:cubicBezTo>
                  <a:close/>
                  <a:moveTo>
                    <a:pt x="7746" y="7860"/>
                  </a:moveTo>
                  <a:cubicBezTo>
                    <a:pt x="7817" y="7860"/>
                    <a:pt x="8096" y="8209"/>
                    <a:pt x="8061" y="8313"/>
                  </a:cubicBezTo>
                  <a:cubicBezTo>
                    <a:pt x="7918" y="8658"/>
                    <a:pt x="7740" y="9087"/>
                    <a:pt x="7442" y="9254"/>
                  </a:cubicBezTo>
                  <a:cubicBezTo>
                    <a:pt x="7085" y="9468"/>
                    <a:pt x="6597" y="9444"/>
                    <a:pt x="5775" y="9575"/>
                  </a:cubicBezTo>
                  <a:cubicBezTo>
                    <a:pt x="6263" y="8932"/>
                    <a:pt x="6478" y="8575"/>
                    <a:pt x="6775" y="8325"/>
                  </a:cubicBezTo>
                  <a:cubicBezTo>
                    <a:pt x="7037" y="8099"/>
                    <a:pt x="7394" y="7968"/>
                    <a:pt x="7740" y="7861"/>
                  </a:cubicBezTo>
                  <a:cubicBezTo>
                    <a:pt x="7742" y="7860"/>
                    <a:pt x="7744" y="7860"/>
                    <a:pt x="7746" y="7860"/>
                  </a:cubicBezTo>
                  <a:close/>
                  <a:moveTo>
                    <a:pt x="6219" y="0"/>
                  </a:moveTo>
                  <a:cubicBezTo>
                    <a:pt x="5826" y="0"/>
                    <a:pt x="5417" y="78"/>
                    <a:pt x="5013" y="241"/>
                  </a:cubicBezTo>
                  <a:cubicBezTo>
                    <a:pt x="4608" y="407"/>
                    <a:pt x="4180" y="586"/>
                    <a:pt x="3751" y="610"/>
                  </a:cubicBezTo>
                  <a:cubicBezTo>
                    <a:pt x="2310" y="705"/>
                    <a:pt x="1001" y="1610"/>
                    <a:pt x="572" y="2979"/>
                  </a:cubicBezTo>
                  <a:cubicBezTo>
                    <a:pt x="1" y="4932"/>
                    <a:pt x="274" y="6825"/>
                    <a:pt x="1144" y="8611"/>
                  </a:cubicBezTo>
                  <a:cubicBezTo>
                    <a:pt x="1358" y="9016"/>
                    <a:pt x="1810" y="9551"/>
                    <a:pt x="2203" y="9587"/>
                  </a:cubicBezTo>
                  <a:cubicBezTo>
                    <a:pt x="3309" y="9670"/>
                    <a:pt x="4524" y="9909"/>
                    <a:pt x="5639" y="9909"/>
                  </a:cubicBezTo>
                  <a:cubicBezTo>
                    <a:pt x="6288" y="9909"/>
                    <a:pt x="6903" y="9828"/>
                    <a:pt x="7442" y="9587"/>
                  </a:cubicBezTo>
                  <a:cubicBezTo>
                    <a:pt x="8764" y="8992"/>
                    <a:pt x="9478" y="7039"/>
                    <a:pt x="10359" y="5837"/>
                  </a:cubicBezTo>
                  <a:cubicBezTo>
                    <a:pt x="10180" y="5146"/>
                    <a:pt x="10121" y="4789"/>
                    <a:pt x="9990" y="4455"/>
                  </a:cubicBezTo>
                  <a:cubicBezTo>
                    <a:pt x="9645" y="3574"/>
                    <a:pt x="9216" y="2693"/>
                    <a:pt x="8859" y="1800"/>
                  </a:cubicBezTo>
                  <a:cubicBezTo>
                    <a:pt x="8414" y="671"/>
                    <a:pt x="7379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9" name="Google Shape;329;p30"/>
          <p:cNvSpPr/>
          <p:nvPr/>
        </p:nvSpPr>
        <p:spPr>
          <a:xfrm>
            <a:off x="0" y="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/>
          <p:nvPr>
            <p:ph idx="2" type="pic"/>
          </p:nvPr>
        </p:nvSpPr>
        <p:spPr>
          <a:xfrm>
            <a:off x="5470875" y="1235925"/>
            <a:ext cx="2959200" cy="337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14175" y="1152475"/>
            <a:ext cx="53619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4"/>
          <p:cNvSpPr/>
          <p:nvPr/>
        </p:nvSpPr>
        <p:spPr>
          <a:xfrm>
            <a:off x="0" y="472470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3" name="Google Shape;333;p31"/>
          <p:cNvSpPr/>
          <p:nvPr/>
        </p:nvSpPr>
        <p:spPr>
          <a:xfrm rot="5400000">
            <a:off x="63592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hasCustomPrompt="1" type="title"/>
          </p:nvPr>
        </p:nvSpPr>
        <p:spPr>
          <a:xfrm>
            <a:off x="937350" y="564575"/>
            <a:ext cx="38004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6" name="Google Shape;336;p32"/>
          <p:cNvSpPr txBox="1"/>
          <p:nvPr>
            <p:ph idx="1" type="subTitle"/>
          </p:nvPr>
        </p:nvSpPr>
        <p:spPr>
          <a:xfrm>
            <a:off x="937350" y="1343977"/>
            <a:ext cx="3800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2"/>
          <p:cNvSpPr txBox="1"/>
          <p:nvPr>
            <p:ph hasCustomPrompt="1" idx="2" type="title"/>
          </p:nvPr>
        </p:nvSpPr>
        <p:spPr>
          <a:xfrm>
            <a:off x="937350" y="1957942"/>
            <a:ext cx="38004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38" name="Google Shape;338;p32"/>
          <p:cNvSpPr txBox="1"/>
          <p:nvPr>
            <p:ph idx="3" type="subTitle"/>
          </p:nvPr>
        </p:nvSpPr>
        <p:spPr>
          <a:xfrm>
            <a:off x="937350" y="2737344"/>
            <a:ext cx="3800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 txBox="1"/>
          <p:nvPr>
            <p:ph hasCustomPrompt="1" idx="4" type="title"/>
          </p:nvPr>
        </p:nvSpPr>
        <p:spPr>
          <a:xfrm>
            <a:off x="937350" y="3351321"/>
            <a:ext cx="3800400" cy="8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0" name="Google Shape;340;p32"/>
          <p:cNvSpPr txBox="1"/>
          <p:nvPr>
            <p:ph idx="5" type="subTitle"/>
          </p:nvPr>
        </p:nvSpPr>
        <p:spPr>
          <a:xfrm>
            <a:off x="937350" y="4130724"/>
            <a:ext cx="3800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2"/>
          <p:cNvSpPr/>
          <p:nvPr/>
        </p:nvSpPr>
        <p:spPr>
          <a:xfrm rot="5400000">
            <a:off x="-23658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>
            <p:ph idx="6" type="pic"/>
          </p:nvPr>
        </p:nvSpPr>
        <p:spPr>
          <a:xfrm>
            <a:off x="5002875" y="535650"/>
            <a:ext cx="3427200" cy="4072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43" name="Google Shape;343;p32"/>
          <p:cNvGrpSpPr/>
          <p:nvPr/>
        </p:nvGrpSpPr>
        <p:grpSpPr>
          <a:xfrm>
            <a:off x="6547919" y="146083"/>
            <a:ext cx="1016028" cy="294283"/>
            <a:chOff x="6704550" y="4484593"/>
            <a:chExt cx="1289375" cy="373503"/>
          </a:xfrm>
        </p:grpSpPr>
        <p:sp>
          <p:nvSpPr>
            <p:cNvPr id="344" name="Google Shape;344;p32"/>
            <p:cNvSpPr/>
            <p:nvPr/>
          </p:nvSpPr>
          <p:spPr>
            <a:xfrm>
              <a:off x="6704550" y="4492950"/>
              <a:ext cx="362299" cy="365146"/>
            </a:xfrm>
            <a:custGeom>
              <a:rect b="b" l="l" r="r" t="t"/>
              <a:pathLst>
                <a:path extrusionOk="0" h="26040" w="25837">
                  <a:moveTo>
                    <a:pt x="15836" y="2739"/>
                  </a:moveTo>
                  <a:lnTo>
                    <a:pt x="15836" y="2739"/>
                  </a:lnTo>
                  <a:cubicBezTo>
                    <a:pt x="21086" y="4179"/>
                    <a:pt x="24408" y="9954"/>
                    <a:pt x="22956" y="15192"/>
                  </a:cubicBezTo>
                  <a:cubicBezTo>
                    <a:pt x="20634" y="11109"/>
                    <a:pt x="18288" y="7037"/>
                    <a:pt x="15836" y="2739"/>
                  </a:cubicBezTo>
                  <a:close/>
                  <a:moveTo>
                    <a:pt x="9621" y="1750"/>
                  </a:moveTo>
                  <a:cubicBezTo>
                    <a:pt x="11168" y="1905"/>
                    <a:pt x="12562" y="2024"/>
                    <a:pt x="13955" y="2179"/>
                  </a:cubicBezTo>
                  <a:cubicBezTo>
                    <a:pt x="14145" y="2215"/>
                    <a:pt x="14288" y="2536"/>
                    <a:pt x="14419" y="2762"/>
                  </a:cubicBezTo>
                  <a:cubicBezTo>
                    <a:pt x="17074" y="7322"/>
                    <a:pt x="19729" y="11859"/>
                    <a:pt x="22348" y="16431"/>
                  </a:cubicBezTo>
                  <a:cubicBezTo>
                    <a:pt x="22527" y="16740"/>
                    <a:pt x="22587" y="17240"/>
                    <a:pt x="22456" y="17562"/>
                  </a:cubicBezTo>
                  <a:cubicBezTo>
                    <a:pt x="22098" y="18371"/>
                    <a:pt x="21622" y="19145"/>
                    <a:pt x="21146" y="20014"/>
                  </a:cubicBezTo>
                  <a:cubicBezTo>
                    <a:pt x="17300" y="13918"/>
                    <a:pt x="13526" y="7942"/>
                    <a:pt x="9621" y="1750"/>
                  </a:cubicBezTo>
                  <a:close/>
                  <a:moveTo>
                    <a:pt x="8323" y="2441"/>
                  </a:moveTo>
                  <a:cubicBezTo>
                    <a:pt x="12323" y="8608"/>
                    <a:pt x="16264" y="14716"/>
                    <a:pt x="20289" y="20919"/>
                  </a:cubicBezTo>
                  <a:cubicBezTo>
                    <a:pt x="19681" y="21396"/>
                    <a:pt x="19146" y="21824"/>
                    <a:pt x="18443" y="22384"/>
                  </a:cubicBezTo>
                  <a:cubicBezTo>
                    <a:pt x="14205" y="16252"/>
                    <a:pt x="10037" y="10239"/>
                    <a:pt x="5811" y="4120"/>
                  </a:cubicBezTo>
                  <a:cubicBezTo>
                    <a:pt x="6668" y="3536"/>
                    <a:pt x="7442" y="3036"/>
                    <a:pt x="8323" y="2441"/>
                  </a:cubicBezTo>
                  <a:close/>
                  <a:moveTo>
                    <a:pt x="1679" y="12097"/>
                  </a:moveTo>
                  <a:cubicBezTo>
                    <a:pt x="4358" y="15954"/>
                    <a:pt x="6954" y="19669"/>
                    <a:pt x="9597" y="23467"/>
                  </a:cubicBezTo>
                  <a:cubicBezTo>
                    <a:pt x="5584" y="22777"/>
                    <a:pt x="1203" y="16693"/>
                    <a:pt x="1679" y="12097"/>
                  </a:cubicBezTo>
                  <a:close/>
                  <a:moveTo>
                    <a:pt x="4811" y="5132"/>
                  </a:moveTo>
                  <a:cubicBezTo>
                    <a:pt x="9037" y="11049"/>
                    <a:pt x="13228" y="16943"/>
                    <a:pt x="17443" y="22836"/>
                  </a:cubicBezTo>
                  <a:cubicBezTo>
                    <a:pt x="17431" y="22848"/>
                    <a:pt x="17384" y="22896"/>
                    <a:pt x="17336" y="22920"/>
                  </a:cubicBezTo>
                  <a:cubicBezTo>
                    <a:pt x="16397" y="23394"/>
                    <a:pt x="15858" y="23665"/>
                    <a:pt x="15435" y="23665"/>
                  </a:cubicBezTo>
                  <a:cubicBezTo>
                    <a:pt x="14881" y="23665"/>
                    <a:pt x="14525" y="23201"/>
                    <a:pt x="13728" y="22122"/>
                  </a:cubicBezTo>
                  <a:cubicBezTo>
                    <a:pt x="10252" y="17455"/>
                    <a:pt x="6847" y="12740"/>
                    <a:pt x="3382" y="8049"/>
                  </a:cubicBezTo>
                  <a:cubicBezTo>
                    <a:pt x="3013" y="7561"/>
                    <a:pt x="2989" y="7203"/>
                    <a:pt x="3370" y="6763"/>
                  </a:cubicBezTo>
                  <a:cubicBezTo>
                    <a:pt x="3751" y="6322"/>
                    <a:pt x="4108" y="5858"/>
                    <a:pt x="4477" y="5417"/>
                  </a:cubicBezTo>
                  <a:cubicBezTo>
                    <a:pt x="4596" y="5263"/>
                    <a:pt x="4763" y="5155"/>
                    <a:pt x="4811" y="5132"/>
                  </a:cubicBezTo>
                  <a:close/>
                  <a:moveTo>
                    <a:pt x="2132" y="9239"/>
                  </a:moveTo>
                  <a:lnTo>
                    <a:pt x="2132" y="9239"/>
                  </a:lnTo>
                  <a:cubicBezTo>
                    <a:pt x="6001" y="14133"/>
                    <a:pt x="9883" y="19050"/>
                    <a:pt x="13752" y="23932"/>
                  </a:cubicBezTo>
                  <a:cubicBezTo>
                    <a:pt x="13490" y="23932"/>
                    <a:pt x="13212" y="23933"/>
                    <a:pt x="12924" y="23933"/>
                  </a:cubicBezTo>
                  <a:cubicBezTo>
                    <a:pt x="12347" y="23933"/>
                    <a:pt x="11728" y="23928"/>
                    <a:pt x="11109" y="23896"/>
                  </a:cubicBezTo>
                  <a:cubicBezTo>
                    <a:pt x="10930" y="23884"/>
                    <a:pt x="10704" y="23622"/>
                    <a:pt x="10573" y="23432"/>
                  </a:cubicBezTo>
                  <a:cubicBezTo>
                    <a:pt x="7835" y="19455"/>
                    <a:pt x="5108" y="15466"/>
                    <a:pt x="2370" y="11513"/>
                  </a:cubicBezTo>
                  <a:cubicBezTo>
                    <a:pt x="1834" y="10751"/>
                    <a:pt x="1703" y="10001"/>
                    <a:pt x="2132" y="9239"/>
                  </a:cubicBezTo>
                  <a:close/>
                  <a:moveTo>
                    <a:pt x="10954" y="0"/>
                  </a:moveTo>
                  <a:cubicBezTo>
                    <a:pt x="10121" y="357"/>
                    <a:pt x="9299" y="750"/>
                    <a:pt x="8454" y="1084"/>
                  </a:cubicBezTo>
                  <a:cubicBezTo>
                    <a:pt x="4049" y="2750"/>
                    <a:pt x="1393" y="5917"/>
                    <a:pt x="203" y="10418"/>
                  </a:cubicBezTo>
                  <a:cubicBezTo>
                    <a:pt x="155" y="10668"/>
                    <a:pt x="72" y="10906"/>
                    <a:pt x="0" y="11156"/>
                  </a:cubicBezTo>
                  <a:lnTo>
                    <a:pt x="0" y="13895"/>
                  </a:lnTo>
                  <a:cubicBezTo>
                    <a:pt x="489" y="16169"/>
                    <a:pt x="1310" y="18312"/>
                    <a:pt x="2608" y="20264"/>
                  </a:cubicBezTo>
                  <a:cubicBezTo>
                    <a:pt x="4632" y="23312"/>
                    <a:pt x="7275" y="25396"/>
                    <a:pt x="11002" y="25896"/>
                  </a:cubicBezTo>
                  <a:cubicBezTo>
                    <a:pt x="11121" y="25908"/>
                    <a:pt x="11240" y="25991"/>
                    <a:pt x="11359" y="26039"/>
                  </a:cubicBezTo>
                  <a:lnTo>
                    <a:pt x="14288" y="26039"/>
                  </a:lnTo>
                  <a:cubicBezTo>
                    <a:pt x="14443" y="25979"/>
                    <a:pt x="14586" y="25896"/>
                    <a:pt x="14740" y="25860"/>
                  </a:cubicBezTo>
                  <a:cubicBezTo>
                    <a:pt x="21146" y="24717"/>
                    <a:pt x="25218" y="20014"/>
                    <a:pt x="25551" y="13299"/>
                  </a:cubicBezTo>
                  <a:cubicBezTo>
                    <a:pt x="25837" y="7525"/>
                    <a:pt x="21860" y="2179"/>
                    <a:pt x="16050" y="512"/>
                  </a:cubicBezTo>
                  <a:cubicBezTo>
                    <a:pt x="15383" y="322"/>
                    <a:pt x="14740" y="179"/>
                    <a:pt x="1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7630280" y="4484593"/>
              <a:ext cx="363645" cy="365146"/>
            </a:xfrm>
            <a:custGeom>
              <a:rect b="b" l="l" r="r" t="t"/>
              <a:pathLst>
                <a:path extrusionOk="0" h="26040" w="25933">
                  <a:moveTo>
                    <a:pt x="12093" y="1873"/>
                  </a:moveTo>
                  <a:cubicBezTo>
                    <a:pt x="14509" y="1873"/>
                    <a:pt x="17098" y="2751"/>
                    <a:pt x="19479" y="4466"/>
                  </a:cubicBezTo>
                  <a:cubicBezTo>
                    <a:pt x="19170" y="4406"/>
                    <a:pt x="18991" y="4382"/>
                    <a:pt x="18848" y="4311"/>
                  </a:cubicBezTo>
                  <a:cubicBezTo>
                    <a:pt x="18141" y="4004"/>
                    <a:pt x="17449" y="3838"/>
                    <a:pt x="16766" y="3838"/>
                  </a:cubicBezTo>
                  <a:cubicBezTo>
                    <a:pt x="15964" y="3838"/>
                    <a:pt x="15174" y="4066"/>
                    <a:pt x="14383" y="4561"/>
                  </a:cubicBezTo>
                  <a:cubicBezTo>
                    <a:pt x="14193" y="4684"/>
                    <a:pt x="13919" y="4739"/>
                    <a:pt x="13635" y="4739"/>
                  </a:cubicBezTo>
                  <a:cubicBezTo>
                    <a:pt x="13314" y="4739"/>
                    <a:pt x="12980" y="4669"/>
                    <a:pt x="12740" y="4549"/>
                  </a:cubicBezTo>
                  <a:cubicBezTo>
                    <a:pt x="12005" y="4168"/>
                    <a:pt x="11295" y="3992"/>
                    <a:pt x="10598" y="3992"/>
                  </a:cubicBezTo>
                  <a:cubicBezTo>
                    <a:pt x="9726" y="3992"/>
                    <a:pt x="8873" y="4267"/>
                    <a:pt x="8013" y="4763"/>
                  </a:cubicBezTo>
                  <a:cubicBezTo>
                    <a:pt x="7249" y="5208"/>
                    <a:pt x="6477" y="5692"/>
                    <a:pt x="5557" y="5692"/>
                  </a:cubicBezTo>
                  <a:cubicBezTo>
                    <a:pt x="5344" y="5692"/>
                    <a:pt x="5124" y="5667"/>
                    <a:pt x="4894" y="5609"/>
                  </a:cubicBezTo>
                  <a:cubicBezTo>
                    <a:pt x="6634" y="3095"/>
                    <a:pt x="9243" y="1873"/>
                    <a:pt x="12093" y="1873"/>
                  </a:cubicBezTo>
                  <a:close/>
                  <a:moveTo>
                    <a:pt x="16945" y="5040"/>
                  </a:moveTo>
                  <a:cubicBezTo>
                    <a:pt x="17618" y="5040"/>
                    <a:pt x="18295" y="5206"/>
                    <a:pt x="18991" y="5549"/>
                  </a:cubicBezTo>
                  <a:cubicBezTo>
                    <a:pt x="19229" y="5668"/>
                    <a:pt x="19491" y="5692"/>
                    <a:pt x="19753" y="5740"/>
                  </a:cubicBezTo>
                  <a:cubicBezTo>
                    <a:pt x="21503" y="6061"/>
                    <a:pt x="21872" y="6359"/>
                    <a:pt x="22611" y="8073"/>
                  </a:cubicBezTo>
                  <a:cubicBezTo>
                    <a:pt x="22102" y="8560"/>
                    <a:pt x="21603" y="8804"/>
                    <a:pt x="21076" y="8804"/>
                  </a:cubicBezTo>
                  <a:cubicBezTo>
                    <a:pt x="20751" y="8804"/>
                    <a:pt x="20416" y="8712"/>
                    <a:pt x="20063" y="8526"/>
                  </a:cubicBezTo>
                  <a:cubicBezTo>
                    <a:pt x="19836" y="8407"/>
                    <a:pt x="19634" y="8240"/>
                    <a:pt x="19420" y="8085"/>
                  </a:cubicBezTo>
                  <a:cubicBezTo>
                    <a:pt x="18644" y="7538"/>
                    <a:pt x="17994" y="7261"/>
                    <a:pt x="17361" y="7261"/>
                  </a:cubicBezTo>
                  <a:cubicBezTo>
                    <a:pt x="16673" y="7261"/>
                    <a:pt x="16004" y="7588"/>
                    <a:pt x="15217" y="8252"/>
                  </a:cubicBezTo>
                  <a:cubicBezTo>
                    <a:pt x="14365" y="8970"/>
                    <a:pt x="13921" y="9324"/>
                    <a:pt x="13461" y="9324"/>
                  </a:cubicBezTo>
                  <a:cubicBezTo>
                    <a:pt x="13021" y="9324"/>
                    <a:pt x="12567" y="8999"/>
                    <a:pt x="11728" y="8359"/>
                  </a:cubicBezTo>
                  <a:cubicBezTo>
                    <a:pt x="11218" y="7967"/>
                    <a:pt x="10691" y="7809"/>
                    <a:pt x="10156" y="7809"/>
                  </a:cubicBezTo>
                  <a:cubicBezTo>
                    <a:pt x="9668" y="7809"/>
                    <a:pt x="9174" y="7940"/>
                    <a:pt x="8680" y="8145"/>
                  </a:cubicBezTo>
                  <a:cubicBezTo>
                    <a:pt x="7680" y="8549"/>
                    <a:pt x="6728" y="9038"/>
                    <a:pt x="5727" y="9442"/>
                  </a:cubicBezTo>
                  <a:cubicBezTo>
                    <a:pt x="5325" y="9607"/>
                    <a:pt x="4920" y="9704"/>
                    <a:pt x="4518" y="9704"/>
                  </a:cubicBezTo>
                  <a:cubicBezTo>
                    <a:pt x="4074" y="9704"/>
                    <a:pt x="3634" y="9586"/>
                    <a:pt x="3203" y="9311"/>
                  </a:cubicBezTo>
                  <a:cubicBezTo>
                    <a:pt x="2739" y="9026"/>
                    <a:pt x="2560" y="8704"/>
                    <a:pt x="2894" y="8192"/>
                  </a:cubicBezTo>
                  <a:cubicBezTo>
                    <a:pt x="3322" y="7526"/>
                    <a:pt x="3739" y="6811"/>
                    <a:pt x="4203" y="6037"/>
                  </a:cubicBezTo>
                  <a:cubicBezTo>
                    <a:pt x="4768" y="6266"/>
                    <a:pt x="5305" y="6364"/>
                    <a:pt x="5823" y="6364"/>
                  </a:cubicBezTo>
                  <a:cubicBezTo>
                    <a:pt x="6682" y="6364"/>
                    <a:pt x="7488" y="6093"/>
                    <a:pt x="8275" y="5692"/>
                  </a:cubicBezTo>
                  <a:cubicBezTo>
                    <a:pt x="9000" y="5345"/>
                    <a:pt x="9695" y="5129"/>
                    <a:pt x="10400" y="5129"/>
                  </a:cubicBezTo>
                  <a:cubicBezTo>
                    <a:pt x="11027" y="5129"/>
                    <a:pt x="11663" y="5300"/>
                    <a:pt x="12335" y="5704"/>
                  </a:cubicBezTo>
                  <a:cubicBezTo>
                    <a:pt x="12612" y="5878"/>
                    <a:pt x="13018" y="5961"/>
                    <a:pt x="13429" y="5961"/>
                  </a:cubicBezTo>
                  <a:cubicBezTo>
                    <a:pt x="13831" y="5961"/>
                    <a:pt x="14237" y="5881"/>
                    <a:pt x="14526" y="5728"/>
                  </a:cubicBezTo>
                  <a:cubicBezTo>
                    <a:pt x="15347" y="5275"/>
                    <a:pt x="16144" y="5040"/>
                    <a:pt x="16945" y="5040"/>
                  </a:cubicBezTo>
                  <a:close/>
                  <a:moveTo>
                    <a:pt x="17617" y="8940"/>
                  </a:moveTo>
                  <a:cubicBezTo>
                    <a:pt x="18386" y="8940"/>
                    <a:pt x="19183" y="9182"/>
                    <a:pt x="20051" y="9669"/>
                  </a:cubicBezTo>
                  <a:cubicBezTo>
                    <a:pt x="20343" y="9837"/>
                    <a:pt x="20701" y="9890"/>
                    <a:pt x="21098" y="9890"/>
                  </a:cubicBezTo>
                  <a:cubicBezTo>
                    <a:pt x="21768" y="9890"/>
                    <a:pt x="22552" y="9740"/>
                    <a:pt x="23337" y="9740"/>
                  </a:cubicBezTo>
                  <a:cubicBezTo>
                    <a:pt x="23456" y="10300"/>
                    <a:pt x="23634" y="10978"/>
                    <a:pt x="23694" y="11705"/>
                  </a:cubicBezTo>
                  <a:cubicBezTo>
                    <a:pt x="23833" y="12689"/>
                    <a:pt x="23242" y="13399"/>
                    <a:pt x="22378" y="13399"/>
                  </a:cubicBezTo>
                  <a:cubicBezTo>
                    <a:pt x="22207" y="13399"/>
                    <a:pt x="22025" y="13371"/>
                    <a:pt x="21837" y="13312"/>
                  </a:cubicBezTo>
                  <a:cubicBezTo>
                    <a:pt x="21194" y="13110"/>
                    <a:pt x="20586" y="12752"/>
                    <a:pt x="20039" y="12359"/>
                  </a:cubicBezTo>
                  <a:cubicBezTo>
                    <a:pt x="19319" y="11858"/>
                    <a:pt x="18614" y="11614"/>
                    <a:pt x="17913" y="11614"/>
                  </a:cubicBezTo>
                  <a:cubicBezTo>
                    <a:pt x="17200" y="11614"/>
                    <a:pt x="16491" y="11867"/>
                    <a:pt x="15776" y="12359"/>
                  </a:cubicBezTo>
                  <a:cubicBezTo>
                    <a:pt x="15514" y="12562"/>
                    <a:pt x="15229" y="12717"/>
                    <a:pt x="14955" y="12895"/>
                  </a:cubicBezTo>
                  <a:cubicBezTo>
                    <a:pt x="14485" y="13198"/>
                    <a:pt x="14002" y="13363"/>
                    <a:pt x="13523" y="13363"/>
                  </a:cubicBezTo>
                  <a:cubicBezTo>
                    <a:pt x="13079" y="13363"/>
                    <a:pt x="12640" y="13222"/>
                    <a:pt x="12216" y="12919"/>
                  </a:cubicBezTo>
                  <a:cubicBezTo>
                    <a:pt x="11247" y="12203"/>
                    <a:pt x="10281" y="11864"/>
                    <a:pt x="9307" y="11864"/>
                  </a:cubicBezTo>
                  <a:cubicBezTo>
                    <a:pt x="8355" y="11864"/>
                    <a:pt x="7395" y="12188"/>
                    <a:pt x="6418" y="12800"/>
                  </a:cubicBezTo>
                  <a:cubicBezTo>
                    <a:pt x="5738" y="13225"/>
                    <a:pt x="5022" y="13445"/>
                    <a:pt x="4298" y="13445"/>
                  </a:cubicBezTo>
                  <a:cubicBezTo>
                    <a:pt x="3704" y="13445"/>
                    <a:pt x="3103" y="13297"/>
                    <a:pt x="2513" y="12990"/>
                  </a:cubicBezTo>
                  <a:cubicBezTo>
                    <a:pt x="2239" y="12836"/>
                    <a:pt x="1941" y="12383"/>
                    <a:pt x="1941" y="12062"/>
                  </a:cubicBezTo>
                  <a:cubicBezTo>
                    <a:pt x="1941" y="11336"/>
                    <a:pt x="2120" y="10597"/>
                    <a:pt x="2239" y="9716"/>
                  </a:cubicBezTo>
                  <a:cubicBezTo>
                    <a:pt x="3151" y="10311"/>
                    <a:pt x="4032" y="10557"/>
                    <a:pt x="4892" y="10557"/>
                  </a:cubicBezTo>
                  <a:cubicBezTo>
                    <a:pt x="6030" y="10557"/>
                    <a:pt x="7131" y="10126"/>
                    <a:pt x="8216" y="9502"/>
                  </a:cubicBezTo>
                  <a:cubicBezTo>
                    <a:pt x="8808" y="9165"/>
                    <a:pt x="9378" y="8970"/>
                    <a:pt x="9930" y="8970"/>
                  </a:cubicBezTo>
                  <a:cubicBezTo>
                    <a:pt x="10588" y="8970"/>
                    <a:pt x="11220" y="9247"/>
                    <a:pt x="11835" y="9895"/>
                  </a:cubicBezTo>
                  <a:cubicBezTo>
                    <a:pt x="12302" y="10374"/>
                    <a:pt x="12839" y="10593"/>
                    <a:pt x="13374" y="10593"/>
                  </a:cubicBezTo>
                  <a:cubicBezTo>
                    <a:pt x="13863" y="10593"/>
                    <a:pt x="14350" y="10409"/>
                    <a:pt x="14776" y="10073"/>
                  </a:cubicBezTo>
                  <a:cubicBezTo>
                    <a:pt x="15736" y="9319"/>
                    <a:pt x="16655" y="8940"/>
                    <a:pt x="17617" y="8940"/>
                  </a:cubicBezTo>
                  <a:close/>
                  <a:moveTo>
                    <a:pt x="18198" y="12691"/>
                  </a:moveTo>
                  <a:cubicBezTo>
                    <a:pt x="18709" y="12691"/>
                    <a:pt x="19230" y="12829"/>
                    <a:pt x="19765" y="13110"/>
                  </a:cubicBezTo>
                  <a:cubicBezTo>
                    <a:pt x="20122" y="13300"/>
                    <a:pt x="20467" y="13514"/>
                    <a:pt x="20837" y="13598"/>
                  </a:cubicBezTo>
                  <a:cubicBezTo>
                    <a:pt x="21741" y="13824"/>
                    <a:pt x="22670" y="14003"/>
                    <a:pt x="23742" y="14241"/>
                  </a:cubicBezTo>
                  <a:cubicBezTo>
                    <a:pt x="23694" y="14550"/>
                    <a:pt x="23623" y="15062"/>
                    <a:pt x="23515" y="15550"/>
                  </a:cubicBezTo>
                  <a:cubicBezTo>
                    <a:pt x="23341" y="16286"/>
                    <a:pt x="22981" y="16660"/>
                    <a:pt x="22387" y="16660"/>
                  </a:cubicBezTo>
                  <a:cubicBezTo>
                    <a:pt x="22213" y="16660"/>
                    <a:pt x="22018" y="16627"/>
                    <a:pt x="21801" y="16562"/>
                  </a:cubicBezTo>
                  <a:cubicBezTo>
                    <a:pt x="21289" y="16408"/>
                    <a:pt x="20777" y="16146"/>
                    <a:pt x="20289" y="15908"/>
                  </a:cubicBezTo>
                  <a:cubicBezTo>
                    <a:pt x="19652" y="15601"/>
                    <a:pt x="19018" y="15443"/>
                    <a:pt x="18385" y="15443"/>
                  </a:cubicBezTo>
                  <a:cubicBezTo>
                    <a:pt x="17765" y="15443"/>
                    <a:pt x="17146" y="15595"/>
                    <a:pt x="16526" y="15908"/>
                  </a:cubicBezTo>
                  <a:cubicBezTo>
                    <a:pt x="16074" y="16134"/>
                    <a:pt x="15645" y="16336"/>
                    <a:pt x="15193" y="16550"/>
                  </a:cubicBezTo>
                  <a:cubicBezTo>
                    <a:pt x="14793" y="16740"/>
                    <a:pt x="14399" y="16838"/>
                    <a:pt x="14013" y="16838"/>
                  </a:cubicBezTo>
                  <a:cubicBezTo>
                    <a:pt x="13526" y="16838"/>
                    <a:pt x="13055" y="16680"/>
                    <a:pt x="12609" y="16348"/>
                  </a:cubicBezTo>
                  <a:cubicBezTo>
                    <a:pt x="11901" y="15828"/>
                    <a:pt x="11174" y="15620"/>
                    <a:pt x="10428" y="15620"/>
                  </a:cubicBezTo>
                  <a:cubicBezTo>
                    <a:pt x="9808" y="15620"/>
                    <a:pt x="9174" y="15764"/>
                    <a:pt x="8525" y="15991"/>
                  </a:cubicBezTo>
                  <a:cubicBezTo>
                    <a:pt x="7573" y="16336"/>
                    <a:pt x="6620" y="16789"/>
                    <a:pt x="5644" y="16848"/>
                  </a:cubicBezTo>
                  <a:cubicBezTo>
                    <a:pt x="5372" y="16866"/>
                    <a:pt x="5122" y="16876"/>
                    <a:pt x="4892" y="16876"/>
                  </a:cubicBezTo>
                  <a:cubicBezTo>
                    <a:pt x="2719" y="16876"/>
                    <a:pt x="2301" y="16031"/>
                    <a:pt x="2096" y="13717"/>
                  </a:cubicBezTo>
                  <a:lnTo>
                    <a:pt x="2096" y="13717"/>
                  </a:lnTo>
                  <a:cubicBezTo>
                    <a:pt x="2263" y="13764"/>
                    <a:pt x="2394" y="13776"/>
                    <a:pt x="2537" y="13836"/>
                  </a:cubicBezTo>
                  <a:cubicBezTo>
                    <a:pt x="3245" y="14128"/>
                    <a:pt x="3945" y="14278"/>
                    <a:pt x="4633" y="14278"/>
                  </a:cubicBezTo>
                  <a:cubicBezTo>
                    <a:pt x="5516" y="14278"/>
                    <a:pt x="6379" y="14030"/>
                    <a:pt x="7216" y="13514"/>
                  </a:cubicBezTo>
                  <a:cubicBezTo>
                    <a:pt x="7978" y="13040"/>
                    <a:pt x="8708" y="12783"/>
                    <a:pt x="9422" y="12783"/>
                  </a:cubicBezTo>
                  <a:cubicBezTo>
                    <a:pt x="10214" y="12783"/>
                    <a:pt x="10988" y="13099"/>
                    <a:pt x="11764" y="13788"/>
                  </a:cubicBezTo>
                  <a:cubicBezTo>
                    <a:pt x="12348" y="14306"/>
                    <a:pt x="12967" y="14549"/>
                    <a:pt x="13600" y="14549"/>
                  </a:cubicBezTo>
                  <a:cubicBezTo>
                    <a:pt x="14206" y="14549"/>
                    <a:pt x="14826" y="14326"/>
                    <a:pt x="15443" y="13907"/>
                  </a:cubicBezTo>
                  <a:cubicBezTo>
                    <a:pt x="15717" y="13729"/>
                    <a:pt x="16003" y="13574"/>
                    <a:pt x="16265" y="13371"/>
                  </a:cubicBezTo>
                  <a:cubicBezTo>
                    <a:pt x="16896" y="12922"/>
                    <a:pt x="17538" y="12691"/>
                    <a:pt x="18198" y="12691"/>
                  </a:cubicBezTo>
                  <a:close/>
                  <a:moveTo>
                    <a:pt x="18504" y="16530"/>
                  </a:moveTo>
                  <a:cubicBezTo>
                    <a:pt x="19378" y="16530"/>
                    <a:pt x="20262" y="16782"/>
                    <a:pt x="21158" y="17289"/>
                  </a:cubicBezTo>
                  <a:cubicBezTo>
                    <a:pt x="21599" y="17527"/>
                    <a:pt x="22146" y="17562"/>
                    <a:pt x="22801" y="17717"/>
                  </a:cubicBezTo>
                  <a:cubicBezTo>
                    <a:pt x="22444" y="18348"/>
                    <a:pt x="22122" y="19003"/>
                    <a:pt x="21682" y="19587"/>
                  </a:cubicBezTo>
                  <a:cubicBezTo>
                    <a:pt x="21592" y="19722"/>
                    <a:pt x="21317" y="19803"/>
                    <a:pt x="21075" y="19803"/>
                  </a:cubicBezTo>
                  <a:cubicBezTo>
                    <a:pt x="20998" y="19803"/>
                    <a:pt x="20924" y="19794"/>
                    <a:pt x="20860" y="19777"/>
                  </a:cubicBezTo>
                  <a:cubicBezTo>
                    <a:pt x="20122" y="19563"/>
                    <a:pt x="19396" y="19265"/>
                    <a:pt x="18658" y="19003"/>
                  </a:cubicBezTo>
                  <a:cubicBezTo>
                    <a:pt x="18183" y="18833"/>
                    <a:pt x="17718" y="18740"/>
                    <a:pt x="17270" y="18740"/>
                  </a:cubicBezTo>
                  <a:cubicBezTo>
                    <a:pt x="16525" y="18740"/>
                    <a:pt x="15824" y="18995"/>
                    <a:pt x="15193" y="19575"/>
                  </a:cubicBezTo>
                  <a:cubicBezTo>
                    <a:pt x="14628" y="20107"/>
                    <a:pt x="14056" y="20370"/>
                    <a:pt x="13464" y="20370"/>
                  </a:cubicBezTo>
                  <a:cubicBezTo>
                    <a:pt x="12969" y="20370"/>
                    <a:pt x="12461" y="20187"/>
                    <a:pt x="11931" y="19825"/>
                  </a:cubicBezTo>
                  <a:cubicBezTo>
                    <a:pt x="11225" y="19320"/>
                    <a:pt x="10491" y="19080"/>
                    <a:pt x="9731" y="19080"/>
                  </a:cubicBezTo>
                  <a:cubicBezTo>
                    <a:pt x="9184" y="19080"/>
                    <a:pt x="8623" y="19204"/>
                    <a:pt x="8049" y="19444"/>
                  </a:cubicBezTo>
                  <a:cubicBezTo>
                    <a:pt x="7871" y="19527"/>
                    <a:pt x="7680" y="19563"/>
                    <a:pt x="7502" y="19634"/>
                  </a:cubicBezTo>
                  <a:cubicBezTo>
                    <a:pt x="6935" y="19842"/>
                    <a:pt x="6428" y="20001"/>
                    <a:pt x="5950" y="20001"/>
                  </a:cubicBezTo>
                  <a:cubicBezTo>
                    <a:pt x="5063" y="20001"/>
                    <a:pt x="4276" y="19453"/>
                    <a:pt x="3394" y="17658"/>
                  </a:cubicBezTo>
                  <a:lnTo>
                    <a:pt x="3394" y="17658"/>
                  </a:lnTo>
                  <a:cubicBezTo>
                    <a:pt x="4103" y="17900"/>
                    <a:pt x="4774" y="18006"/>
                    <a:pt x="5419" y="18006"/>
                  </a:cubicBezTo>
                  <a:cubicBezTo>
                    <a:pt x="6647" y="18006"/>
                    <a:pt x="7778" y="17620"/>
                    <a:pt x="8895" y="17051"/>
                  </a:cubicBezTo>
                  <a:cubicBezTo>
                    <a:pt x="9384" y="16808"/>
                    <a:pt x="9869" y="16678"/>
                    <a:pt x="10345" y="16678"/>
                  </a:cubicBezTo>
                  <a:cubicBezTo>
                    <a:pt x="10970" y="16678"/>
                    <a:pt x="11581" y="16903"/>
                    <a:pt x="12169" y="17396"/>
                  </a:cubicBezTo>
                  <a:cubicBezTo>
                    <a:pt x="12653" y="17806"/>
                    <a:pt x="13198" y="17992"/>
                    <a:pt x="13775" y="17992"/>
                  </a:cubicBezTo>
                  <a:cubicBezTo>
                    <a:pt x="14119" y="17992"/>
                    <a:pt x="14475" y="17925"/>
                    <a:pt x="14836" y="17801"/>
                  </a:cubicBezTo>
                  <a:cubicBezTo>
                    <a:pt x="15074" y="17705"/>
                    <a:pt x="15348" y="17634"/>
                    <a:pt x="15550" y="17503"/>
                  </a:cubicBezTo>
                  <a:cubicBezTo>
                    <a:pt x="16526" y="16856"/>
                    <a:pt x="17509" y="16530"/>
                    <a:pt x="18504" y="16530"/>
                  </a:cubicBezTo>
                  <a:close/>
                  <a:moveTo>
                    <a:pt x="17263" y="19738"/>
                  </a:moveTo>
                  <a:cubicBezTo>
                    <a:pt x="17644" y="19738"/>
                    <a:pt x="18038" y="19833"/>
                    <a:pt x="18443" y="20003"/>
                  </a:cubicBezTo>
                  <a:cubicBezTo>
                    <a:pt x="19098" y="20277"/>
                    <a:pt x="19753" y="20563"/>
                    <a:pt x="20479" y="20872"/>
                  </a:cubicBezTo>
                  <a:cubicBezTo>
                    <a:pt x="18929" y="22721"/>
                    <a:pt x="15910" y="24032"/>
                    <a:pt x="12830" y="24032"/>
                  </a:cubicBezTo>
                  <a:cubicBezTo>
                    <a:pt x="10376" y="24032"/>
                    <a:pt x="7882" y="23200"/>
                    <a:pt x="6061" y="21146"/>
                  </a:cubicBezTo>
                  <a:cubicBezTo>
                    <a:pt x="7097" y="20801"/>
                    <a:pt x="8144" y="20468"/>
                    <a:pt x="9180" y="20134"/>
                  </a:cubicBezTo>
                  <a:cubicBezTo>
                    <a:pt x="9449" y="20047"/>
                    <a:pt x="9711" y="20007"/>
                    <a:pt x="9965" y="20007"/>
                  </a:cubicBezTo>
                  <a:cubicBezTo>
                    <a:pt x="10578" y="20007"/>
                    <a:pt x="11147" y="20240"/>
                    <a:pt x="11669" y="20610"/>
                  </a:cubicBezTo>
                  <a:cubicBezTo>
                    <a:pt x="12341" y="21087"/>
                    <a:pt x="12989" y="21331"/>
                    <a:pt x="13622" y="21331"/>
                  </a:cubicBezTo>
                  <a:cubicBezTo>
                    <a:pt x="14335" y="21331"/>
                    <a:pt x="15029" y="21021"/>
                    <a:pt x="15717" y="20384"/>
                  </a:cubicBezTo>
                  <a:cubicBezTo>
                    <a:pt x="16195" y="19934"/>
                    <a:pt x="16714" y="19738"/>
                    <a:pt x="17263" y="19738"/>
                  </a:cubicBezTo>
                  <a:close/>
                  <a:moveTo>
                    <a:pt x="11442" y="1"/>
                  </a:moveTo>
                  <a:cubicBezTo>
                    <a:pt x="10728" y="322"/>
                    <a:pt x="10038" y="751"/>
                    <a:pt x="9287" y="953"/>
                  </a:cubicBezTo>
                  <a:cubicBezTo>
                    <a:pt x="4942" y="2108"/>
                    <a:pt x="941" y="6692"/>
                    <a:pt x="477" y="11193"/>
                  </a:cubicBezTo>
                  <a:cubicBezTo>
                    <a:pt x="1" y="15872"/>
                    <a:pt x="2013" y="19598"/>
                    <a:pt x="5108" y="22861"/>
                  </a:cubicBezTo>
                  <a:cubicBezTo>
                    <a:pt x="6668" y="24504"/>
                    <a:pt x="8680" y="25421"/>
                    <a:pt x="10907" y="25837"/>
                  </a:cubicBezTo>
                  <a:cubicBezTo>
                    <a:pt x="11145" y="25873"/>
                    <a:pt x="11407" y="25968"/>
                    <a:pt x="11645" y="26040"/>
                  </a:cubicBezTo>
                  <a:cubicBezTo>
                    <a:pt x="12621" y="26040"/>
                    <a:pt x="13586" y="26040"/>
                    <a:pt x="14574" y="26028"/>
                  </a:cubicBezTo>
                  <a:cubicBezTo>
                    <a:pt x="15610" y="25742"/>
                    <a:pt x="16669" y="25563"/>
                    <a:pt x="17669" y="25182"/>
                  </a:cubicBezTo>
                  <a:cubicBezTo>
                    <a:pt x="22253" y="23420"/>
                    <a:pt x="24813" y="19968"/>
                    <a:pt x="25718" y="15205"/>
                  </a:cubicBezTo>
                  <a:cubicBezTo>
                    <a:pt x="25766" y="14955"/>
                    <a:pt x="25849" y="14717"/>
                    <a:pt x="25932" y="14479"/>
                  </a:cubicBezTo>
                  <a:lnTo>
                    <a:pt x="25932" y="11347"/>
                  </a:lnTo>
                  <a:cubicBezTo>
                    <a:pt x="25766" y="10681"/>
                    <a:pt x="25647" y="10014"/>
                    <a:pt x="25432" y="9371"/>
                  </a:cubicBezTo>
                  <a:cubicBezTo>
                    <a:pt x="23801" y="4299"/>
                    <a:pt x="20289" y="1334"/>
                    <a:pt x="15122" y="203"/>
                  </a:cubicBezTo>
                  <a:cubicBezTo>
                    <a:pt x="14871" y="144"/>
                    <a:pt x="14621" y="72"/>
                    <a:pt x="14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32"/>
            <p:cNvGrpSpPr/>
            <p:nvPr/>
          </p:nvGrpSpPr>
          <p:grpSpPr>
            <a:xfrm>
              <a:off x="7145048" y="4484639"/>
              <a:ext cx="387680" cy="364978"/>
              <a:chOff x="3781125" y="2596275"/>
              <a:chExt cx="691175" cy="650700"/>
            </a:xfrm>
          </p:grpSpPr>
          <p:sp>
            <p:nvSpPr>
              <p:cNvPr id="347" name="Google Shape;347;p32"/>
              <p:cNvSpPr/>
              <p:nvPr/>
            </p:nvSpPr>
            <p:spPr>
              <a:xfrm>
                <a:off x="3781125" y="2596275"/>
                <a:ext cx="691175" cy="650700"/>
              </a:xfrm>
              <a:custGeom>
                <a:rect b="b" l="l" r="r" t="t"/>
                <a:pathLst>
                  <a:path extrusionOk="0" h="26028" w="27647">
                    <a:moveTo>
                      <a:pt x="12950" y="1805"/>
                    </a:moveTo>
                    <a:cubicBezTo>
                      <a:pt x="14433" y="1805"/>
                      <a:pt x="15996" y="2174"/>
                      <a:pt x="17419" y="2584"/>
                    </a:cubicBezTo>
                    <a:cubicBezTo>
                      <a:pt x="22181" y="3966"/>
                      <a:pt x="25194" y="8109"/>
                      <a:pt x="25206" y="12895"/>
                    </a:cubicBezTo>
                    <a:cubicBezTo>
                      <a:pt x="25216" y="19249"/>
                      <a:pt x="20367" y="24050"/>
                      <a:pt x="14559" y="24050"/>
                    </a:cubicBezTo>
                    <a:cubicBezTo>
                      <a:pt x="13619" y="24050"/>
                      <a:pt x="12654" y="23924"/>
                      <a:pt x="11680" y="23658"/>
                    </a:cubicBezTo>
                    <a:cubicBezTo>
                      <a:pt x="7442" y="22515"/>
                      <a:pt x="5072" y="19313"/>
                      <a:pt x="3786" y="15276"/>
                    </a:cubicBezTo>
                    <a:cubicBezTo>
                      <a:pt x="2703" y="11847"/>
                      <a:pt x="3489" y="8716"/>
                      <a:pt x="5775" y="5954"/>
                    </a:cubicBezTo>
                    <a:cubicBezTo>
                      <a:pt x="7334" y="4049"/>
                      <a:pt x="9251" y="2346"/>
                      <a:pt x="11621" y="1918"/>
                    </a:cubicBezTo>
                    <a:cubicBezTo>
                      <a:pt x="12052" y="1840"/>
                      <a:pt x="12497" y="1805"/>
                      <a:pt x="12950" y="1805"/>
                    </a:cubicBezTo>
                    <a:close/>
                    <a:moveTo>
                      <a:pt x="12799" y="1"/>
                    </a:moveTo>
                    <a:cubicBezTo>
                      <a:pt x="12299" y="263"/>
                      <a:pt x="11847" y="668"/>
                      <a:pt x="11311" y="787"/>
                    </a:cubicBezTo>
                    <a:cubicBezTo>
                      <a:pt x="4227" y="2406"/>
                      <a:pt x="0" y="10097"/>
                      <a:pt x="2643" y="16860"/>
                    </a:cubicBezTo>
                    <a:cubicBezTo>
                      <a:pt x="4203" y="20860"/>
                      <a:pt x="6668" y="24170"/>
                      <a:pt x="11037" y="25504"/>
                    </a:cubicBezTo>
                    <a:cubicBezTo>
                      <a:pt x="11680" y="25694"/>
                      <a:pt x="12347" y="25861"/>
                      <a:pt x="12990" y="26028"/>
                    </a:cubicBezTo>
                    <a:lnTo>
                      <a:pt x="16109" y="26028"/>
                    </a:lnTo>
                    <a:cubicBezTo>
                      <a:pt x="16264" y="25968"/>
                      <a:pt x="16395" y="25873"/>
                      <a:pt x="16550" y="25849"/>
                    </a:cubicBezTo>
                    <a:cubicBezTo>
                      <a:pt x="22634" y="24742"/>
                      <a:pt x="26920" y="20039"/>
                      <a:pt x="27265" y="14086"/>
                    </a:cubicBezTo>
                    <a:cubicBezTo>
                      <a:pt x="27646" y="7621"/>
                      <a:pt x="24003" y="2334"/>
                      <a:pt x="17895" y="548"/>
                    </a:cubicBezTo>
                    <a:cubicBezTo>
                      <a:pt x="17181" y="334"/>
                      <a:pt x="16455" y="191"/>
                      <a:pt x="15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4021625" y="2723825"/>
                <a:ext cx="63125" cy="81800"/>
              </a:xfrm>
              <a:custGeom>
                <a:rect b="b" l="l" r="r" t="t"/>
                <a:pathLst>
                  <a:path extrusionOk="0" h="3272" w="2525">
                    <a:moveTo>
                      <a:pt x="1189" y="0"/>
                    </a:moveTo>
                    <a:cubicBezTo>
                      <a:pt x="814" y="0"/>
                      <a:pt x="309" y="193"/>
                      <a:pt x="167" y="447"/>
                    </a:cubicBezTo>
                    <a:cubicBezTo>
                      <a:pt x="0" y="745"/>
                      <a:pt x="250" y="1304"/>
                      <a:pt x="369" y="1745"/>
                    </a:cubicBezTo>
                    <a:cubicBezTo>
                      <a:pt x="453" y="2007"/>
                      <a:pt x="584" y="2281"/>
                      <a:pt x="762" y="2495"/>
                    </a:cubicBezTo>
                    <a:cubicBezTo>
                      <a:pt x="965" y="2781"/>
                      <a:pt x="1215" y="3174"/>
                      <a:pt x="1489" y="3257"/>
                    </a:cubicBezTo>
                    <a:cubicBezTo>
                      <a:pt x="1523" y="3267"/>
                      <a:pt x="1563" y="3272"/>
                      <a:pt x="1605" y="3272"/>
                    </a:cubicBezTo>
                    <a:cubicBezTo>
                      <a:pt x="1868" y="3272"/>
                      <a:pt x="2247" y="3093"/>
                      <a:pt x="2370" y="2888"/>
                    </a:cubicBezTo>
                    <a:cubicBezTo>
                      <a:pt x="2524" y="2662"/>
                      <a:pt x="2429" y="2233"/>
                      <a:pt x="2358" y="1923"/>
                    </a:cubicBezTo>
                    <a:cubicBezTo>
                      <a:pt x="2310" y="1638"/>
                      <a:pt x="2108" y="1400"/>
                      <a:pt x="1965" y="1150"/>
                    </a:cubicBezTo>
                    <a:cubicBezTo>
                      <a:pt x="2072" y="1066"/>
                      <a:pt x="2155" y="995"/>
                      <a:pt x="2263" y="923"/>
                    </a:cubicBezTo>
                    <a:cubicBezTo>
                      <a:pt x="1965" y="590"/>
                      <a:pt x="1715" y="90"/>
                      <a:pt x="1370" y="18"/>
                    </a:cubicBezTo>
                    <a:cubicBezTo>
                      <a:pt x="1315" y="6"/>
                      <a:pt x="1254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4098825" y="2833050"/>
                <a:ext cx="57950" cy="60325"/>
              </a:xfrm>
              <a:custGeom>
                <a:rect b="b" l="l" r="r" t="t"/>
                <a:pathLst>
                  <a:path extrusionOk="0" h="2413" w="2318">
                    <a:moveTo>
                      <a:pt x="1033" y="1"/>
                    </a:moveTo>
                    <a:cubicBezTo>
                      <a:pt x="475" y="1"/>
                      <a:pt x="111" y="364"/>
                      <a:pt x="56" y="983"/>
                    </a:cubicBezTo>
                    <a:cubicBezTo>
                      <a:pt x="0" y="1672"/>
                      <a:pt x="514" y="2412"/>
                      <a:pt x="1076" y="2412"/>
                    </a:cubicBezTo>
                    <a:cubicBezTo>
                      <a:pt x="1117" y="2412"/>
                      <a:pt x="1158" y="2408"/>
                      <a:pt x="1199" y="2400"/>
                    </a:cubicBezTo>
                    <a:cubicBezTo>
                      <a:pt x="1651" y="2317"/>
                      <a:pt x="2020" y="1900"/>
                      <a:pt x="2318" y="1698"/>
                    </a:cubicBezTo>
                    <a:cubicBezTo>
                      <a:pt x="2211" y="662"/>
                      <a:pt x="1913" y="79"/>
                      <a:pt x="1163" y="7"/>
                    </a:cubicBezTo>
                    <a:cubicBezTo>
                      <a:pt x="1119" y="3"/>
                      <a:pt x="1075" y="1"/>
                      <a:pt x="10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3908225" y="2915375"/>
                <a:ext cx="56575" cy="55375"/>
              </a:xfrm>
              <a:custGeom>
                <a:rect b="b" l="l" r="r" t="t"/>
                <a:pathLst>
                  <a:path extrusionOk="0" h="2215" w="2263">
                    <a:moveTo>
                      <a:pt x="869" y="0"/>
                    </a:moveTo>
                    <a:cubicBezTo>
                      <a:pt x="595" y="405"/>
                      <a:pt x="179" y="786"/>
                      <a:pt x="107" y="1227"/>
                    </a:cubicBezTo>
                    <a:cubicBezTo>
                      <a:pt x="0" y="1893"/>
                      <a:pt x="524" y="2215"/>
                      <a:pt x="1143" y="2215"/>
                    </a:cubicBezTo>
                    <a:cubicBezTo>
                      <a:pt x="1774" y="2203"/>
                      <a:pt x="2262" y="1798"/>
                      <a:pt x="2143" y="1179"/>
                    </a:cubicBezTo>
                    <a:cubicBezTo>
                      <a:pt x="2072" y="762"/>
                      <a:pt x="1607" y="405"/>
                      <a:pt x="1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4234275" y="2978950"/>
                <a:ext cx="53775" cy="55200"/>
              </a:xfrm>
              <a:custGeom>
                <a:rect b="b" l="l" r="r" t="t"/>
                <a:pathLst>
                  <a:path extrusionOk="0" h="2208" w="2151">
                    <a:moveTo>
                      <a:pt x="831" y="0"/>
                    </a:moveTo>
                    <a:cubicBezTo>
                      <a:pt x="326" y="0"/>
                      <a:pt x="0" y="489"/>
                      <a:pt x="162" y="1017"/>
                    </a:cubicBezTo>
                    <a:cubicBezTo>
                      <a:pt x="293" y="1458"/>
                      <a:pt x="746" y="1803"/>
                      <a:pt x="1043" y="2208"/>
                    </a:cubicBezTo>
                    <a:cubicBezTo>
                      <a:pt x="1186" y="2196"/>
                      <a:pt x="1317" y="2196"/>
                      <a:pt x="1472" y="2172"/>
                    </a:cubicBezTo>
                    <a:cubicBezTo>
                      <a:pt x="1698" y="1779"/>
                      <a:pt x="2150" y="1303"/>
                      <a:pt x="2067" y="1005"/>
                    </a:cubicBezTo>
                    <a:cubicBezTo>
                      <a:pt x="1936" y="589"/>
                      <a:pt x="1424" y="100"/>
                      <a:pt x="996" y="17"/>
                    </a:cubicBezTo>
                    <a:cubicBezTo>
                      <a:pt x="939" y="6"/>
                      <a:pt x="884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4166875" y="2769325"/>
                <a:ext cx="60150" cy="44000"/>
              </a:xfrm>
              <a:custGeom>
                <a:rect b="b" l="l" r="r" t="t"/>
                <a:pathLst>
                  <a:path extrusionOk="0" h="1760" w="2406">
                    <a:moveTo>
                      <a:pt x="913" y="0"/>
                    </a:moveTo>
                    <a:cubicBezTo>
                      <a:pt x="399" y="0"/>
                      <a:pt x="0" y="409"/>
                      <a:pt x="143" y="961"/>
                    </a:cubicBezTo>
                    <a:cubicBezTo>
                      <a:pt x="251" y="1306"/>
                      <a:pt x="739" y="1747"/>
                      <a:pt x="1084" y="1758"/>
                    </a:cubicBezTo>
                    <a:cubicBezTo>
                      <a:pt x="1092" y="1759"/>
                      <a:pt x="1101" y="1759"/>
                      <a:pt x="1109" y="1759"/>
                    </a:cubicBezTo>
                    <a:cubicBezTo>
                      <a:pt x="1436" y="1759"/>
                      <a:pt x="1802" y="1307"/>
                      <a:pt x="2406" y="865"/>
                    </a:cubicBezTo>
                    <a:cubicBezTo>
                      <a:pt x="1775" y="437"/>
                      <a:pt x="1429" y="56"/>
                      <a:pt x="1036" y="8"/>
                    </a:cubicBezTo>
                    <a:cubicBezTo>
                      <a:pt x="995" y="3"/>
                      <a:pt x="953" y="0"/>
                      <a:pt x="9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143475" y="2677100"/>
                <a:ext cx="54975" cy="42275"/>
              </a:xfrm>
              <a:custGeom>
                <a:rect b="b" l="l" r="r" t="t"/>
                <a:pathLst>
                  <a:path extrusionOk="0" h="1691" w="2199">
                    <a:moveTo>
                      <a:pt x="999" y="1"/>
                    </a:moveTo>
                    <a:cubicBezTo>
                      <a:pt x="982" y="1"/>
                      <a:pt x="965" y="3"/>
                      <a:pt x="949" y="6"/>
                    </a:cubicBezTo>
                    <a:cubicBezTo>
                      <a:pt x="603" y="78"/>
                      <a:pt x="163" y="542"/>
                      <a:pt x="91" y="887"/>
                    </a:cubicBezTo>
                    <a:cubicBezTo>
                      <a:pt x="0" y="1392"/>
                      <a:pt x="346" y="1691"/>
                      <a:pt x="779" y="1691"/>
                    </a:cubicBezTo>
                    <a:cubicBezTo>
                      <a:pt x="857" y="1691"/>
                      <a:pt x="938" y="1681"/>
                      <a:pt x="1020" y="1661"/>
                    </a:cubicBezTo>
                    <a:cubicBezTo>
                      <a:pt x="1365" y="1566"/>
                      <a:pt x="1651" y="1209"/>
                      <a:pt x="2199" y="780"/>
                    </a:cubicBezTo>
                    <a:cubicBezTo>
                      <a:pt x="1639" y="422"/>
                      <a:pt x="126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273725" y="2754025"/>
                <a:ext cx="41700" cy="49750"/>
              </a:xfrm>
              <a:custGeom>
                <a:rect b="b" l="l" r="r" t="t"/>
                <a:pathLst>
                  <a:path extrusionOk="0" h="1990" w="1668">
                    <a:moveTo>
                      <a:pt x="700" y="0"/>
                    </a:moveTo>
                    <a:cubicBezTo>
                      <a:pt x="468" y="0"/>
                      <a:pt x="1" y="507"/>
                      <a:pt x="1" y="775"/>
                    </a:cubicBezTo>
                    <a:cubicBezTo>
                      <a:pt x="1" y="1096"/>
                      <a:pt x="418" y="1406"/>
                      <a:pt x="846" y="1989"/>
                    </a:cubicBezTo>
                    <a:cubicBezTo>
                      <a:pt x="1251" y="1382"/>
                      <a:pt x="1668" y="989"/>
                      <a:pt x="1620" y="715"/>
                    </a:cubicBezTo>
                    <a:cubicBezTo>
                      <a:pt x="1561" y="418"/>
                      <a:pt x="1049" y="37"/>
                      <a:pt x="715" y="1"/>
                    </a:cubicBezTo>
                    <a:cubicBezTo>
                      <a:pt x="710" y="1"/>
                      <a:pt x="70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3999300" y="2992450"/>
                <a:ext cx="48250" cy="36200"/>
              </a:xfrm>
              <a:custGeom>
                <a:rect b="b" l="l" r="r" t="t"/>
                <a:pathLst>
                  <a:path extrusionOk="0" h="1448" w="1930">
                    <a:moveTo>
                      <a:pt x="762" y="1"/>
                    </a:moveTo>
                    <a:cubicBezTo>
                      <a:pt x="500" y="1"/>
                      <a:pt x="0" y="442"/>
                      <a:pt x="36" y="620"/>
                    </a:cubicBezTo>
                    <a:cubicBezTo>
                      <a:pt x="84" y="942"/>
                      <a:pt x="417" y="1382"/>
                      <a:pt x="703" y="1442"/>
                    </a:cubicBezTo>
                    <a:cubicBezTo>
                      <a:pt x="720" y="1446"/>
                      <a:pt x="738" y="1448"/>
                      <a:pt x="756" y="1448"/>
                    </a:cubicBezTo>
                    <a:cubicBezTo>
                      <a:pt x="1003" y="1448"/>
                      <a:pt x="1352" y="1084"/>
                      <a:pt x="1929" y="751"/>
                    </a:cubicBezTo>
                    <a:cubicBezTo>
                      <a:pt x="1346" y="358"/>
                      <a:pt x="1060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224025" y="3077900"/>
                <a:ext cx="43775" cy="38250"/>
              </a:xfrm>
              <a:custGeom>
                <a:rect b="b" l="l" r="r" t="t"/>
                <a:pathLst>
                  <a:path extrusionOk="0" h="1530" w="1751">
                    <a:moveTo>
                      <a:pt x="679" y="0"/>
                    </a:moveTo>
                    <a:cubicBezTo>
                      <a:pt x="465" y="0"/>
                      <a:pt x="1" y="512"/>
                      <a:pt x="36" y="738"/>
                    </a:cubicBezTo>
                    <a:cubicBezTo>
                      <a:pt x="60" y="1036"/>
                      <a:pt x="417" y="1453"/>
                      <a:pt x="715" y="1524"/>
                    </a:cubicBezTo>
                    <a:cubicBezTo>
                      <a:pt x="729" y="1528"/>
                      <a:pt x="743" y="1530"/>
                      <a:pt x="758" y="1530"/>
                    </a:cubicBezTo>
                    <a:cubicBezTo>
                      <a:pt x="975" y="1530"/>
                      <a:pt x="1305" y="1144"/>
                      <a:pt x="1751" y="810"/>
                    </a:cubicBezTo>
                    <a:cubicBezTo>
                      <a:pt x="1251" y="417"/>
                      <a:pt x="989" y="24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276725" y="2836075"/>
                <a:ext cx="42575" cy="32050"/>
              </a:xfrm>
              <a:custGeom>
                <a:rect b="b" l="l" r="r" t="t"/>
                <a:pathLst>
                  <a:path extrusionOk="0" h="1282" w="1703">
                    <a:moveTo>
                      <a:pt x="717" y="0"/>
                    </a:moveTo>
                    <a:cubicBezTo>
                      <a:pt x="700" y="0"/>
                      <a:pt x="683" y="2"/>
                      <a:pt x="667" y="5"/>
                    </a:cubicBezTo>
                    <a:cubicBezTo>
                      <a:pt x="417" y="53"/>
                      <a:pt x="214" y="422"/>
                      <a:pt x="0" y="648"/>
                    </a:cubicBezTo>
                    <a:cubicBezTo>
                      <a:pt x="250" y="862"/>
                      <a:pt x="488" y="1243"/>
                      <a:pt x="774" y="1279"/>
                    </a:cubicBezTo>
                    <a:cubicBezTo>
                      <a:pt x="783" y="1281"/>
                      <a:pt x="791" y="1281"/>
                      <a:pt x="800" y="1281"/>
                    </a:cubicBezTo>
                    <a:cubicBezTo>
                      <a:pt x="1000" y="1281"/>
                      <a:pt x="1269" y="906"/>
                      <a:pt x="1703" y="553"/>
                    </a:cubicBezTo>
                    <a:cubicBezTo>
                      <a:pt x="1237" y="287"/>
                      <a:pt x="947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135625" y="3099550"/>
                <a:ext cx="40500" cy="28675"/>
              </a:xfrm>
              <a:custGeom>
                <a:rect b="b" l="l" r="r" t="t"/>
                <a:pathLst>
                  <a:path extrusionOk="0" h="1147" w="1620">
                    <a:moveTo>
                      <a:pt x="758" y="1"/>
                    </a:moveTo>
                    <a:cubicBezTo>
                      <a:pt x="747" y="1"/>
                      <a:pt x="737" y="2"/>
                      <a:pt x="727" y="3"/>
                    </a:cubicBezTo>
                    <a:cubicBezTo>
                      <a:pt x="465" y="27"/>
                      <a:pt x="239" y="360"/>
                      <a:pt x="0" y="551"/>
                    </a:cubicBezTo>
                    <a:cubicBezTo>
                      <a:pt x="191" y="765"/>
                      <a:pt x="370" y="1134"/>
                      <a:pt x="596" y="1146"/>
                    </a:cubicBezTo>
                    <a:cubicBezTo>
                      <a:pt x="601" y="1146"/>
                      <a:pt x="607" y="1147"/>
                      <a:pt x="612" y="1147"/>
                    </a:cubicBezTo>
                    <a:cubicBezTo>
                      <a:pt x="858" y="1147"/>
                      <a:pt x="1142" y="891"/>
                      <a:pt x="1620" y="646"/>
                    </a:cubicBezTo>
                    <a:cubicBezTo>
                      <a:pt x="1212" y="329"/>
                      <a:pt x="965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144550" y="3013575"/>
                <a:ext cx="36925" cy="28100"/>
              </a:xfrm>
              <a:custGeom>
                <a:rect b="b" l="l" r="r" t="t"/>
                <a:pathLst>
                  <a:path extrusionOk="0" h="1124" w="1477">
                    <a:moveTo>
                      <a:pt x="655" y="1"/>
                    </a:moveTo>
                    <a:cubicBezTo>
                      <a:pt x="651" y="1"/>
                      <a:pt x="647" y="1"/>
                      <a:pt x="644" y="1"/>
                    </a:cubicBezTo>
                    <a:cubicBezTo>
                      <a:pt x="429" y="13"/>
                      <a:pt x="203" y="347"/>
                      <a:pt x="1" y="525"/>
                    </a:cubicBezTo>
                    <a:cubicBezTo>
                      <a:pt x="191" y="728"/>
                      <a:pt x="358" y="1073"/>
                      <a:pt x="560" y="1121"/>
                    </a:cubicBezTo>
                    <a:cubicBezTo>
                      <a:pt x="573" y="1123"/>
                      <a:pt x="586" y="1124"/>
                      <a:pt x="599" y="1124"/>
                    </a:cubicBezTo>
                    <a:cubicBezTo>
                      <a:pt x="806" y="1124"/>
                      <a:pt x="1063" y="867"/>
                      <a:pt x="1477" y="632"/>
                    </a:cubicBezTo>
                    <a:cubicBezTo>
                      <a:pt x="1079" y="317"/>
                      <a:pt x="854" y="1"/>
                      <a:pt x="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3973100" y="3062350"/>
                <a:ext cx="37825" cy="28100"/>
              </a:xfrm>
              <a:custGeom>
                <a:rect b="b" l="l" r="r" t="t"/>
                <a:pathLst>
                  <a:path extrusionOk="0" h="1124" w="1513">
                    <a:moveTo>
                      <a:pt x="665" y="0"/>
                    </a:moveTo>
                    <a:cubicBezTo>
                      <a:pt x="654" y="0"/>
                      <a:pt x="643" y="1"/>
                      <a:pt x="632" y="3"/>
                    </a:cubicBezTo>
                    <a:cubicBezTo>
                      <a:pt x="394" y="27"/>
                      <a:pt x="203" y="360"/>
                      <a:pt x="1" y="551"/>
                    </a:cubicBezTo>
                    <a:cubicBezTo>
                      <a:pt x="191" y="765"/>
                      <a:pt x="382" y="1086"/>
                      <a:pt x="608" y="1122"/>
                    </a:cubicBezTo>
                    <a:cubicBezTo>
                      <a:pt x="616" y="1123"/>
                      <a:pt x="623" y="1123"/>
                      <a:pt x="631" y="1123"/>
                    </a:cubicBezTo>
                    <a:cubicBezTo>
                      <a:pt x="830" y="1123"/>
                      <a:pt x="1089" y="838"/>
                      <a:pt x="1513" y="586"/>
                    </a:cubicBezTo>
                    <a:cubicBezTo>
                      <a:pt x="1117" y="304"/>
                      <a:pt x="872" y="0"/>
                      <a:pt x="6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016550" y="2882325"/>
                <a:ext cx="28900" cy="34550"/>
              </a:xfrm>
              <a:custGeom>
                <a:rect b="b" l="l" r="r" t="t"/>
                <a:pathLst>
                  <a:path extrusionOk="0" h="1382" w="1156">
                    <a:moveTo>
                      <a:pt x="430" y="1"/>
                    </a:moveTo>
                    <a:cubicBezTo>
                      <a:pt x="239" y="358"/>
                      <a:pt x="1" y="620"/>
                      <a:pt x="49" y="739"/>
                    </a:cubicBezTo>
                    <a:cubicBezTo>
                      <a:pt x="168" y="989"/>
                      <a:pt x="441" y="1179"/>
                      <a:pt x="656" y="1382"/>
                    </a:cubicBezTo>
                    <a:cubicBezTo>
                      <a:pt x="822" y="1191"/>
                      <a:pt x="1156" y="941"/>
                      <a:pt x="1132" y="798"/>
                    </a:cubicBezTo>
                    <a:cubicBezTo>
                      <a:pt x="1061" y="548"/>
                      <a:pt x="763" y="358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4302600" y="2915350"/>
                <a:ext cx="32775" cy="22675"/>
              </a:xfrm>
              <a:custGeom>
                <a:rect b="b" l="l" r="r" t="t"/>
                <a:pathLst>
                  <a:path extrusionOk="0" h="907" w="1311">
                    <a:moveTo>
                      <a:pt x="470" y="1"/>
                    </a:moveTo>
                    <a:cubicBezTo>
                      <a:pt x="465" y="1"/>
                      <a:pt x="459" y="1"/>
                      <a:pt x="453" y="1"/>
                    </a:cubicBezTo>
                    <a:cubicBezTo>
                      <a:pt x="287" y="13"/>
                      <a:pt x="156" y="311"/>
                      <a:pt x="1" y="489"/>
                    </a:cubicBezTo>
                    <a:cubicBezTo>
                      <a:pt x="215" y="644"/>
                      <a:pt x="406" y="882"/>
                      <a:pt x="632" y="906"/>
                    </a:cubicBezTo>
                    <a:cubicBezTo>
                      <a:pt x="635" y="906"/>
                      <a:pt x="638" y="907"/>
                      <a:pt x="641" y="907"/>
                    </a:cubicBezTo>
                    <a:cubicBezTo>
                      <a:pt x="783" y="907"/>
                      <a:pt x="973" y="650"/>
                      <a:pt x="1311" y="382"/>
                    </a:cubicBezTo>
                    <a:cubicBezTo>
                      <a:pt x="906" y="197"/>
                      <a:pt x="669" y="1"/>
                      <a:pt x="4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63" name="Google Shape;363;p32"/>
          <p:cNvCxnSpPr/>
          <p:nvPr/>
        </p:nvCxnSpPr>
        <p:spPr>
          <a:xfrm rot="10800000">
            <a:off x="404725" y="4754600"/>
            <a:ext cx="8046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type="title"/>
          </p:nvPr>
        </p:nvSpPr>
        <p:spPr>
          <a:xfrm>
            <a:off x="714175" y="3409775"/>
            <a:ext cx="41082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6" name="Google Shape;366;p33"/>
          <p:cNvSpPr txBox="1"/>
          <p:nvPr>
            <p:ph idx="1" type="subTitle"/>
          </p:nvPr>
        </p:nvSpPr>
        <p:spPr>
          <a:xfrm>
            <a:off x="714175" y="1161031"/>
            <a:ext cx="5257200" cy="20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7" name="Google Shape;367;p33"/>
          <p:cNvSpPr/>
          <p:nvPr/>
        </p:nvSpPr>
        <p:spPr>
          <a:xfrm>
            <a:off x="0" y="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9">
    <p:bg>
      <p:bgPr>
        <a:solidFill>
          <a:schemeClr val="dk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title"/>
          </p:nvPr>
        </p:nvSpPr>
        <p:spPr>
          <a:xfrm>
            <a:off x="714175" y="393150"/>
            <a:ext cx="5728800" cy="15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34"/>
          <p:cNvSpPr txBox="1"/>
          <p:nvPr>
            <p:ph idx="1" type="subTitle"/>
          </p:nvPr>
        </p:nvSpPr>
        <p:spPr>
          <a:xfrm>
            <a:off x="714175" y="1822550"/>
            <a:ext cx="57288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34"/>
          <p:cNvSpPr txBox="1"/>
          <p:nvPr/>
        </p:nvSpPr>
        <p:spPr>
          <a:xfrm>
            <a:off x="714175" y="3968725"/>
            <a:ext cx="54909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Open Sans"/>
              <a:buNone/>
            </a:pPr>
            <a:r>
              <a:rPr lang="en">
                <a:solidFill>
                  <a:schemeClr val="lt1"/>
                </a:solidFill>
                <a:latin typeface="Kantumruy Pro"/>
                <a:ea typeface="Kantumruy Pro"/>
                <a:cs typeface="Kantumruy Pro"/>
                <a:sym typeface="Kantumruy Pro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Kantumruy Pro"/>
                <a:ea typeface="Kantumruy Pro"/>
                <a:cs typeface="Kantumruy Pro"/>
                <a:sym typeface="Kantumruy Pro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Kantumruy Pro"/>
                <a:ea typeface="Kantumruy Pro"/>
                <a:cs typeface="Kantumruy Pro"/>
                <a:sym typeface="Kantumruy Pro"/>
              </a:rPr>
              <a:t>,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/>
          <p:nvPr/>
        </p:nvSpPr>
        <p:spPr>
          <a:xfrm>
            <a:off x="0" y="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0" y="4724700"/>
            <a:ext cx="91440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5"/>
          <p:cNvGrpSpPr/>
          <p:nvPr/>
        </p:nvGrpSpPr>
        <p:grpSpPr>
          <a:xfrm>
            <a:off x="-634051" y="1908871"/>
            <a:ext cx="1348237" cy="1325764"/>
            <a:chOff x="573275" y="2491500"/>
            <a:chExt cx="956400" cy="940325"/>
          </a:xfrm>
        </p:grpSpPr>
        <p:sp>
          <p:nvSpPr>
            <p:cNvPr id="376" name="Google Shape;376;p35"/>
            <p:cNvSpPr/>
            <p:nvPr/>
          </p:nvSpPr>
          <p:spPr>
            <a:xfrm>
              <a:off x="573275" y="2491500"/>
              <a:ext cx="956400" cy="940325"/>
            </a:xfrm>
            <a:custGeom>
              <a:rect b="b" l="l" r="r" t="t"/>
              <a:pathLst>
                <a:path extrusionOk="0" h="37613" w="38256">
                  <a:moveTo>
                    <a:pt x="19113" y="555"/>
                  </a:moveTo>
                  <a:cubicBezTo>
                    <a:pt x="19180" y="555"/>
                    <a:pt x="19246" y="557"/>
                    <a:pt x="19312" y="560"/>
                  </a:cubicBezTo>
                  <a:cubicBezTo>
                    <a:pt x="21396" y="679"/>
                    <a:pt x="23265" y="2668"/>
                    <a:pt x="23956" y="5478"/>
                  </a:cubicBezTo>
                  <a:cubicBezTo>
                    <a:pt x="21687" y="7024"/>
                    <a:pt x="20413" y="7921"/>
                    <a:pt x="18994" y="7921"/>
                  </a:cubicBezTo>
                  <a:cubicBezTo>
                    <a:pt x="17680" y="7921"/>
                    <a:pt x="16243" y="7152"/>
                    <a:pt x="13776" y="5418"/>
                  </a:cubicBezTo>
                  <a:cubicBezTo>
                    <a:pt x="14942" y="2393"/>
                    <a:pt x="16993" y="555"/>
                    <a:pt x="19113" y="555"/>
                  </a:cubicBezTo>
                  <a:close/>
                  <a:moveTo>
                    <a:pt x="24325" y="6061"/>
                  </a:moveTo>
                  <a:cubicBezTo>
                    <a:pt x="24623" y="7204"/>
                    <a:pt x="24861" y="8145"/>
                    <a:pt x="25158" y="9252"/>
                  </a:cubicBezTo>
                  <a:cubicBezTo>
                    <a:pt x="23837" y="8728"/>
                    <a:pt x="22718" y="8299"/>
                    <a:pt x="21456" y="7799"/>
                  </a:cubicBezTo>
                  <a:cubicBezTo>
                    <a:pt x="22432" y="7204"/>
                    <a:pt x="23301" y="6692"/>
                    <a:pt x="24325" y="6061"/>
                  </a:cubicBezTo>
                  <a:close/>
                  <a:moveTo>
                    <a:pt x="13455" y="5942"/>
                  </a:moveTo>
                  <a:cubicBezTo>
                    <a:pt x="14633" y="6656"/>
                    <a:pt x="15633" y="7264"/>
                    <a:pt x="16717" y="7918"/>
                  </a:cubicBezTo>
                  <a:cubicBezTo>
                    <a:pt x="15181" y="8692"/>
                    <a:pt x="13812" y="9383"/>
                    <a:pt x="12240" y="10181"/>
                  </a:cubicBezTo>
                  <a:cubicBezTo>
                    <a:pt x="12657" y="8728"/>
                    <a:pt x="13026" y="7418"/>
                    <a:pt x="13455" y="5942"/>
                  </a:cubicBezTo>
                  <a:close/>
                  <a:moveTo>
                    <a:pt x="16939" y="8734"/>
                  </a:moveTo>
                  <a:cubicBezTo>
                    <a:pt x="17416" y="8734"/>
                    <a:pt x="17827" y="8901"/>
                    <a:pt x="18181" y="9228"/>
                  </a:cubicBezTo>
                  <a:cubicBezTo>
                    <a:pt x="17594" y="10021"/>
                    <a:pt x="16873" y="10195"/>
                    <a:pt x="16116" y="10195"/>
                  </a:cubicBezTo>
                  <a:cubicBezTo>
                    <a:pt x="15523" y="10195"/>
                    <a:pt x="14907" y="10088"/>
                    <a:pt x="14316" y="10088"/>
                  </a:cubicBezTo>
                  <a:cubicBezTo>
                    <a:pt x="14223" y="10088"/>
                    <a:pt x="14130" y="10091"/>
                    <a:pt x="14038" y="10097"/>
                  </a:cubicBezTo>
                  <a:cubicBezTo>
                    <a:pt x="15210" y="9176"/>
                    <a:pt x="16162" y="8734"/>
                    <a:pt x="16939" y="8734"/>
                  </a:cubicBezTo>
                  <a:close/>
                  <a:moveTo>
                    <a:pt x="21338" y="8676"/>
                  </a:moveTo>
                  <a:cubicBezTo>
                    <a:pt x="22937" y="8676"/>
                    <a:pt x="24808" y="9589"/>
                    <a:pt x="25420" y="11050"/>
                  </a:cubicBezTo>
                  <a:cubicBezTo>
                    <a:pt x="23325" y="10502"/>
                    <a:pt x="21063" y="11181"/>
                    <a:pt x="19455" y="9288"/>
                  </a:cubicBezTo>
                  <a:cubicBezTo>
                    <a:pt x="19927" y="8868"/>
                    <a:pt x="20604" y="8676"/>
                    <a:pt x="21338" y="8676"/>
                  </a:cubicBezTo>
                  <a:close/>
                  <a:moveTo>
                    <a:pt x="8730" y="4552"/>
                  </a:moveTo>
                  <a:cubicBezTo>
                    <a:pt x="10092" y="4552"/>
                    <a:pt x="11477" y="5146"/>
                    <a:pt x="12895" y="5740"/>
                  </a:cubicBezTo>
                  <a:cubicBezTo>
                    <a:pt x="12490" y="7180"/>
                    <a:pt x="12169" y="8490"/>
                    <a:pt x="11764" y="9788"/>
                  </a:cubicBezTo>
                  <a:cubicBezTo>
                    <a:pt x="11669" y="10062"/>
                    <a:pt x="11347" y="10395"/>
                    <a:pt x="11073" y="10454"/>
                  </a:cubicBezTo>
                  <a:cubicBezTo>
                    <a:pt x="9097" y="10943"/>
                    <a:pt x="7108" y="11359"/>
                    <a:pt x="5096" y="11812"/>
                  </a:cubicBezTo>
                  <a:cubicBezTo>
                    <a:pt x="4096" y="9669"/>
                    <a:pt x="4370" y="6942"/>
                    <a:pt x="5882" y="5644"/>
                  </a:cubicBezTo>
                  <a:cubicBezTo>
                    <a:pt x="6822" y="4847"/>
                    <a:pt x="7770" y="4552"/>
                    <a:pt x="8730" y="4552"/>
                  </a:cubicBezTo>
                  <a:close/>
                  <a:moveTo>
                    <a:pt x="29713" y="4445"/>
                  </a:moveTo>
                  <a:cubicBezTo>
                    <a:pt x="31538" y="4445"/>
                    <a:pt x="32842" y="5450"/>
                    <a:pt x="33076" y="7383"/>
                  </a:cubicBezTo>
                  <a:cubicBezTo>
                    <a:pt x="33278" y="9145"/>
                    <a:pt x="33016" y="10966"/>
                    <a:pt x="32957" y="12895"/>
                  </a:cubicBezTo>
                  <a:cubicBezTo>
                    <a:pt x="31207" y="12431"/>
                    <a:pt x="29933" y="12074"/>
                    <a:pt x="28647" y="11764"/>
                  </a:cubicBezTo>
                  <a:cubicBezTo>
                    <a:pt x="26944" y="11347"/>
                    <a:pt x="25849" y="10347"/>
                    <a:pt x="25539" y="8573"/>
                  </a:cubicBezTo>
                  <a:cubicBezTo>
                    <a:pt x="25516" y="8395"/>
                    <a:pt x="25480" y="8216"/>
                    <a:pt x="25444" y="8038"/>
                  </a:cubicBezTo>
                  <a:cubicBezTo>
                    <a:pt x="24849" y="5573"/>
                    <a:pt x="24849" y="5573"/>
                    <a:pt x="27278" y="4859"/>
                  </a:cubicBezTo>
                  <a:cubicBezTo>
                    <a:pt x="27849" y="4692"/>
                    <a:pt x="28433" y="4549"/>
                    <a:pt x="29028" y="4489"/>
                  </a:cubicBezTo>
                  <a:cubicBezTo>
                    <a:pt x="29263" y="4460"/>
                    <a:pt x="29492" y="4445"/>
                    <a:pt x="29713" y="4445"/>
                  </a:cubicBezTo>
                  <a:close/>
                  <a:moveTo>
                    <a:pt x="15232" y="10763"/>
                  </a:moveTo>
                  <a:cubicBezTo>
                    <a:pt x="15505" y="10763"/>
                    <a:pt x="15801" y="10764"/>
                    <a:pt x="16122" y="10764"/>
                  </a:cubicBezTo>
                  <a:cubicBezTo>
                    <a:pt x="14550" y="12181"/>
                    <a:pt x="13145" y="13431"/>
                    <a:pt x="11550" y="14860"/>
                  </a:cubicBezTo>
                  <a:cubicBezTo>
                    <a:pt x="11925" y="10907"/>
                    <a:pt x="11737" y="10763"/>
                    <a:pt x="15232" y="10763"/>
                  </a:cubicBezTo>
                  <a:close/>
                  <a:moveTo>
                    <a:pt x="21503" y="11121"/>
                  </a:moveTo>
                  <a:cubicBezTo>
                    <a:pt x="22896" y="11300"/>
                    <a:pt x="23944" y="11395"/>
                    <a:pt x="24980" y="11597"/>
                  </a:cubicBezTo>
                  <a:cubicBezTo>
                    <a:pt x="25218" y="11645"/>
                    <a:pt x="25516" y="12074"/>
                    <a:pt x="25539" y="12359"/>
                  </a:cubicBezTo>
                  <a:cubicBezTo>
                    <a:pt x="25694" y="13431"/>
                    <a:pt x="25742" y="14514"/>
                    <a:pt x="25825" y="15586"/>
                  </a:cubicBezTo>
                  <a:cubicBezTo>
                    <a:pt x="25718" y="15622"/>
                    <a:pt x="25635" y="15634"/>
                    <a:pt x="25527" y="15657"/>
                  </a:cubicBezTo>
                  <a:cubicBezTo>
                    <a:pt x="24277" y="14253"/>
                    <a:pt x="23015" y="12824"/>
                    <a:pt x="21503" y="11121"/>
                  </a:cubicBezTo>
                  <a:close/>
                  <a:moveTo>
                    <a:pt x="11169" y="10943"/>
                  </a:moveTo>
                  <a:cubicBezTo>
                    <a:pt x="9990" y="13145"/>
                    <a:pt x="8906" y="15181"/>
                    <a:pt x="7704" y="17432"/>
                  </a:cubicBezTo>
                  <a:cubicBezTo>
                    <a:pt x="6882" y="15884"/>
                    <a:pt x="6049" y="14336"/>
                    <a:pt x="5061" y="12479"/>
                  </a:cubicBezTo>
                  <a:cubicBezTo>
                    <a:pt x="7228" y="11931"/>
                    <a:pt x="9156" y="11455"/>
                    <a:pt x="11169" y="10943"/>
                  </a:cubicBezTo>
                  <a:close/>
                  <a:moveTo>
                    <a:pt x="28456" y="12264"/>
                  </a:moveTo>
                  <a:lnTo>
                    <a:pt x="28456" y="12264"/>
                  </a:lnTo>
                  <a:cubicBezTo>
                    <a:pt x="29730" y="12609"/>
                    <a:pt x="31016" y="12967"/>
                    <a:pt x="32600" y="13419"/>
                  </a:cubicBezTo>
                  <a:cubicBezTo>
                    <a:pt x="31778" y="14979"/>
                    <a:pt x="31064" y="16360"/>
                    <a:pt x="30302" y="17824"/>
                  </a:cubicBezTo>
                  <a:cubicBezTo>
                    <a:pt x="29659" y="15860"/>
                    <a:pt x="29087" y="14157"/>
                    <a:pt x="28456" y="12264"/>
                  </a:cubicBezTo>
                  <a:close/>
                  <a:moveTo>
                    <a:pt x="10740" y="12550"/>
                  </a:moveTo>
                  <a:cubicBezTo>
                    <a:pt x="11157" y="15205"/>
                    <a:pt x="10728" y="16134"/>
                    <a:pt x="8311" y="17967"/>
                  </a:cubicBezTo>
                  <a:cubicBezTo>
                    <a:pt x="9109" y="16169"/>
                    <a:pt x="9930" y="14348"/>
                    <a:pt x="10740" y="12550"/>
                  </a:cubicBezTo>
                  <a:close/>
                  <a:moveTo>
                    <a:pt x="26194" y="11943"/>
                  </a:moveTo>
                  <a:lnTo>
                    <a:pt x="26194" y="11943"/>
                  </a:lnTo>
                  <a:cubicBezTo>
                    <a:pt x="28635" y="12252"/>
                    <a:pt x="30278" y="17408"/>
                    <a:pt x="28683" y="19670"/>
                  </a:cubicBezTo>
                  <a:cubicBezTo>
                    <a:pt x="25873" y="17658"/>
                    <a:pt x="26301" y="14729"/>
                    <a:pt x="26194" y="11943"/>
                  </a:cubicBezTo>
                  <a:close/>
                  <a:moveTo>
                    <a:pt x="10526" y="17372"/>
                  </a:moveTo>
                  <a:cubicBezTo>
                    <a:pt x="10466" y="18277"/>
                    <a:pt x="10407" y="19146"/>
                    <a:pt x="10347" y="19991"/>
                  </a:cubicBezTo>
                  <a:cubicBezTo>
                    <a:pt x="10335" y="20170"/>
                    <a:pt x="10240" y="20337"/>
                    <a:pt x="10180" y="20515"/>
                  </a:cubicBezTo>
                  <a:cubicBezTo>
                    <a:pt x="8573" y="19325"/>
                    <a:pt x="8513" y="18670"/>
                    <a:pt x="10526" y="17372"/>
                  </a:cubicBezTo>
                  <a:close/>
                  <a:moveTo>
                    <a:pt x="26349" y="17908"/>
                  </a:moveTo>
                  <a:lnTo>
                    <a:pt x="26349" y="17908"/>
                  </a:lnTo>
                  <a:cubicBezTo>
                    <a:pt x="28385" y="20456"/>
                    <a:pt x="28623" y="20158"/>
                    <a:pt x="25956" y="22254"/>
                  </a:cubicBezTo>
                  <a:cubicBezTo>
                    <a:pt x="26087" y="20753"/>
                    <a:pt x="26218" y="19444"/>
                    <a:pt x="26349" y="17908"/>
                  </a:cubicBezTo>
                  <a:close/>
                  <a:moveTo>
                    <a:pt x="4584" y="12871"/>
                  </a:moveTo>
                  <a:cubicBezTo>
                    <a:pt x="5596" y="14657"/>
                    <a:pt x="6608" y="16348"/>
                    <a:pt x="7489" y="18086"/>
                  </a:cubicBezTo>
                  <a:cubicBezTo>
                    <a:pt x="7716" y="18551"/>
                    <a:pt x="7728" y="19289"/>
                    <a:pt x="7525" y="19753"/>
                  </a:cubicBezTo>
                  <a:cubicBezTo>
                    <a:pt x="7025" y="20813"/>
                    <a:pt x="6335" y="21777"/>
                    <a:pt x="5739" y="22777"/>
                  </a:cubicBezTo>
                  <a:cubicBezTo>
                    <a:pt x="2822" y="22004"/>
                    <a:pt x="691" y="19813"/>
                    <a:pt x="560" y="17515"/>
                  </a:cubicBezTo>
                  <a:cubicBezTo>
                    <a:pt x="453" y="15622"/>
                    <a:pt x="2013" y="13812"/>
                    <a:pt x="4584" y="12871"/>
                  </a:cubicBezTo>
                  <a:close/>
                  <a:moveTo>
                    <a:pt x="7549" y="20825"/>
                  </a:moveTo>
                  <a:cubicBezTo>
                    <a:pt x="7751" y="21884"/>
                    <a:pt x="7894" y="22658"/>
                    <a:pt x="8097" y="23730"/>
                  </a:cubicBezTo>
                  <a:cubicBezTo>
                    <a:pt x="7382" y="23492"/>
                    <a:pt x="6882" y="23325"/>
                    <a:pt x="6239" y="23123"/>
                  </a:cubicBezTo>
                  <a:cubicBezTo>
                    <a:pt x="6692" y="22325"/>
                    <a:pt x="7061" y="21682"/>
                    <a:pt x="7549" y="20825"/>
                  </a:cubicBezTo>
                  <a:close/>
                  <a:moveTo>
                    <a:pt x="8430" y="19813"/>
                  </a:moveTo>
                  <a:lnTo>
                    <a:pt x="8430" y="19813"/>
                  </a:lnTo>
                  <a:cubicBezTo>
                    <a:pt x="10097" y="21087"/>
                    <a:pt x="10454" y="22015"/>
                    <a:pt x="10085" y="24087"/>
                  </a:cubicBezTo>
                  <a:cubicBezTo>
                    <a:pt x="8513" y="23920"/>
                    <a:pt x="7835" y="22170"/>
                    <a:pt x="8430" y="19813"/>
                  </a:cubicBezTo>
                  <a:close/>
                  <a:moveTo>
                    <a:pt x="33219" y="13812"/>
                  </a:moveTo>
                  <a:cubicBezTo>
                    <a:pt x="37827" y="15884"/>
                    <a:pt x="38255" y="18932"/>
                    <a:pt x="34314" y="22123"/>
                  </a:cubicBezTo>
                  <a:cubicBezTo>
                    <a:pt x="33374" y="22885"/>
                    <a:pt x="32290" y="23456"/>
                    <a:pt x="31219" y="24159"/>
                  </a:cubicBezTo>
                  <a:cubicBezTo>
                    <a:pt x="30588" y="23135"/>
                    <a:pt x="29885" y="22325"/>
                    <a:pt x="29623" y="21408"/>
                  </a:cubicBezTo>
                  <a:cubicBezTo>
                    <a:pt x="29433" y="20718"/>
                    <a:pt x="29623" y="19789"/>
                    <a:pt x="29980" y="19134"/>
                  </a:cubicBezTo>
                  <a:cubicBezTo>
                    <a:pt x="30945" y="17348"/>
                    <a:pt x="32088" y="15634"/>
                    <a:pt x="33219" y="13812"/>
                  </a:cubicBezTo>
                  <a:close/>
                  <a:moveTo>
                    <a:pt x="29052" y="21789"/>
                  </a:moveTo>
                  <a:cubicBezTo>
                    <a:pt x="29611" y="22670"/>
                    <a:pt x="30064" y="23420"/>
                    <a:pt x="30647" y="24361"/>
                  </a:cubicBezTo>
                  <a:cubicBezTo>
                    <a:pt x="29468" y="24706"/>
                    <a:pt x="28516" y="24992"/>
                    <a:pt x="27278" y="25349"/>
                  </a:cubicBezTo>
                  <a:cubicBezTo>
                    <a:pt x="27921" y="24051"/>
                    <a:pt x="28433" y="23027"/>
                    <a:pt x="29052" y="21789"/>
                  </a:cubicBezTo>
                  <a:close/>
                  <a:moveTo>
                    <a:pt x="28456" y="20718"/>
                  </a:moveTo>
                  <a:lnTo>
                    <a:pt x="28456" y="20718"/>
                  </a:lnTo>
                  <a:cubicBezTo>
                    <a:pt x="28266" y="22896"/>
                    <a:pt x="26825" y="25206"/>
                    <a:pt x="25575" y="25480"/>
                  </a:cubicBezTo>
                  <a:cubicBezTo>
                    <a:pt x="25170" y="23016"/>
                    <a:pt x="27266" y="22313"/>
                    <a:pt x="28456" y="20718"/>
                  </a:cubicBezTo>
                  <a:close/>
                  <a:moveTo>
                    <a:pt x="18600" y="10768"/>
                  </a:moveTo>
                  <a:cubicBezTo>
                    <a:pt x="19604" y="10768"/>
                    <a:pt x="20602" y="11136"/>
                    <a:pt x="21325" y="11859"/>
                  </a:cubicBezTo>
                  <a:cubicBezTo>
                    <a:pt x="21884" y="12419"/>
                    <a:pt x="22348" y="13074"/>
                    <a:pt x="22956" y="13526"/>
                  </a:cubicBezTo>
                  <a:cubicBezTo>
                    <a:pt x="26051" y="15943"/>
                    <a:pt x="26063" y="19122"/>
                    <a:pt x="25289" y="22539"/>
                  </a:cubicBezTo>
                  <a:cubicBezTo>
                    <a:pt x="25064" y="23560"/>
                    <a:pt x="22281" y="25706"/>
                    <a:pt x="21179" y="25706"/>
                  </a:cubicBezTo>
                  <a:cubicBezTo>
                    <a:pt x="21176" y="25706"/>
                    <a:pt x="21173" y="25706"/>
                    <a:pt x="21170" y="25706"/>
                  </a:cubicBezTo>
                  <a:cubicBezTo>
                    <a:pt x="20705" y="25694"/>
                    <a:pt x="20265" y="25635"/>
                    <a:pt x="19801" y="25599"/>
                  </a:cubicBezTo>
                  <a:cubicBezTo>
                    <a:pt x="19801" y="25611"/>
                    <a:pt x="19801" y="25647"/>
                    <a:pt x="19789" y="25659"/>
                  </a:cubicBezTo>
                  <a:cubicBezTo>
                    <a:pt x="18062" y="25456"/>
                    <a:pt x="16348" y="25242"/>
                    <a:pt x="14621" y="25016"/>
                  </a:cubicBezTo>
                  <a:cubicBezTo>
                    <a:pt x="12681" y="24754"/>
                    <a:pt x="10930" y="22361"/>
                    <a:pt x="10823" y="20396"/>
                  </a:cubicBezTo>
                  <a:cubicBezTo>
                    <a:pt x="10645" y="17122"/>
                    <a:pt x="11883" y="14681"/>
                    <a:pt x="14574" y="12895"/>
                  </a:cubicBezTo>
                  <a:cubicBezTo>
                    <a:pt x="15145" y="12514"/>
                    <a:pt x="15633" y="12014"/>
                    <a:pt x="16169" y="11597"/>
                  </a:cubicBezTo>
                  <a:cubicBezTo>
                    <a:pt x="16869" y="11041"/>
                    <a:pt x="17737" y="10768"/>
                    <a:pt x="18600" y="10768"/>
                  </a:cubicBezTo>
                  <a:close/>
                  <a:moveTo>
                    <a:pt x="14014" y="25575"/>
                  </a:moveTo>
                  <a:lnTo>
                    <a:pt x="14014" y="25575"/>
                  </a:lnTo>
                  <a:cubicBezTo>
                    <a:pt x="16419" y="25825"/>
                    <a:pt x="18574" y="26064"/>
                    <a:pt x="21182" y="26349"/>
                  </a:cubicBezTo>
                  <a:cubicBezTo>
                    <a:pt x="19812" y="27290"/>
                    <a:pt x="18777" y="28028"/>
                    <a:pt x="17693" y="28719"/>
                  </a:cubicBezTo>
                  <a:cubicBezTo>
                    <a:pt x="17646" y="28749"/>
                    <a:pt x="17573" y="28762"/>
                    <a:pt x="17492" y="28762"/>
                  </a:cubicBezTo>
                  <a:cubicBezTo>
                    <a:pt x="17349" y="28762"/>
                    <a:pt x="17182" y="28720"/>
                    <a:pt x="17098" y="28659"/>
                  </a:cubicBezTo>
                  <a:cubicBezTo>
                    <a:pt x="16110" y="27683"/>
                    <a:pt x="15145" y="26706"/>
                    <a:pt x="14014" y="25575"/>
                  </a:cubicBezTo>
                  <a:close/>
                  <a:moveTo>
                    <a:pt x="11073" y="25063"/>
                  </a:moveTo>
                  <a:cubicBezTo>
                    <a:pt x="14014" y="25063"/>
                    <a:pt x="14728" y="27921"/>
                    <a:pt x="16812" y="29076"/>
                  </a:cubicBezTo>
                  <a:cubicBezTo>
                    <a:pt x="16444" y="29296"/>
                    <a:pt x="16056" y="29406"/>
                    <a:pt x="15629" y="29406"/>
                  </a:cubicBezTo>
                  <a:cubicBezTo>
                    <a:pt x="14852" y="29406"/>
                    <a:pt x="13943" y="29043"/>
                    <a:pt x="12776" y="28314"/>
                  </a:cubicBezTo>
                  <a:cubicBezTo>
                    <a:pt x="11121" y="27290"/>
                    <a:pt x="10930" y="26933"/>
                    <a:pt x="11073" y="25063"/>
                  </a:cubicBezTo>
                  <a:close/>
                  <a:moveTo>
                    <a:pt x="23507" y="26227"/>
                  </a:moveTo>
                  <a:cubicBezTo>
                    <a:pt x="23834" y="26227"/>
                    <a:pt x="24180" y="26269"/>
                    <a:pt x="24551" y="26361"/>
                  </a:cubicBezTo>
                  <a:cubicBezTo>
                    <a:pt x="24467" y="28168"/>
                    <a:pt x="22196" y="29622"/>
                    <a:pt x="19811" y="29622"/>
                  </a:cubicBezTo>
                  <a:cubicBezTo>
                    <a:pt x="19163" y="29622"/>
                    <a:pt x="18507" y="29515"/>
                    <a:pt x="17884" y="29278"/>
                  </a:cubicBezTo>
                  <a:cubicBezTo>
                    <a:pt x="19884" y="28268"/>
                    <a:pt x="21219" y="26227"/>
                    <a:pt x="23507" y="26227"/>
                  </a:cubicBezTo>
                  <a:close/>
                  <a:moveTo>
                    <a:pt x="11371" y="28254"/>
                  </a:moveTo>
                  <a:cubicBezTo>
                    <a:pt x="12788" y="28933"/>
                    <a:pt x="13966" y="29504"/>
                    <a:pt x="15324" y="30147"/>
                  </a:cubicBezTo>
                  <a:cubicBezTo>
                    <a:pt x="14371" y="30576"/>
                    <a:pt x="13538" y="30981"/>
                    <a:pt x="12526" y="31433"/>
                  </a:cubicBezTo>
                  <a:cubicBezTo>
                    <a:pt x="12121" y="30338"/>
                    <a:pt x="11776" y="29385"/>
                    <a:pt x="11371" y="28254"/>
                  </a:cubicBezTo>
                  <a:close/>
                  <a:moveTo>
                    <a:pt x="6132" y="23694"/>
                  </a:moveTo>
                  <a:cubicBezTo>
                    <a:pt x="10276" y="24635"/>
                    <a:pt x="10692" y="28314"/>
                    <a:pt x="11895" y="31409"/>
                  </a:cubicBezTo>
                  <a:cubicBezTo>
                    <a:pt x="11147" y="31806"/>
                    <a:pt x="10280" y="31996"/>
                    <a:pt x="9420" y="31996"/>
                  </a:cubicBezTo>
                  <a:cubicBezTo>
                    <a:pt x="8060" y="31996"/>
                    <a:pt x="6718" y="31523"/>
                    <a:pt x="5894" y="30647"/>
                  </a:cubicBezTo>
                  <a:cubicBezTo>
                    <a:pt x="4441" y="29100"/>
                    <a:pt x="4513" y="26254"/>
                    <a:pt x="6132" y="23694"/>
                  </a:cubicBezTo>
                  <a:close/>
                  <a:moveTo>
                    <a:pt x="24134" y="29016"/>
                  </a:moveTo>
                  <a:cubicBezTo>
                    <a:pt x="23837" y="30016"/>
                    <a:pt x="23539" y="31040"/>
                    <a:pt x="23182" y="32314"/>
                  </a:cubicBezTo>
                  <a:cubicBezTo>
                    <a:pt x="21872" y="31671"/>
                    <a:pt x="20705" y="31112"/>
                    <a:pt x="19431" y="30469"/>
                  </a:cubicBezTo>
                  <a:cubicBezTo>
                    <a:pt x="21134" y="29933"/>
                    <a:pt x="22587" y="29493"/>
                    <a:pt x="24134" y="29016"/>
                  </a:cubicBezTo>
                  <a:close/>
                  <a:moveTo>
                    <a:pt x="31076" y="24932"/>
                  </a:moveTo>
                  <a:cubicBezTo>
                    <a:pt x="31409" y="26409"/>
                    <a:pt x="31933" y="27885"/>
                    <a:pt x="32028" y="29373"/>
                  </a:cubicBezTo>
                  <a:cubicBezTo>
                    <a:pt x="32171" y="31290"/>
                    <a:pt x="31052" y="32612"/>
                    <a:pt x="29052" y="32826"/>
                  </a:cubicBezTo>
                  <a:cubicBezTo>
                    <a:pt x="28608" y="32873"/>
                    <a:pt x="28162" y="32892"/>
                    <a:pt x="27710" y="32892"/>
                  </a:cubicBezTo>
                  <a:cubicBezTo>
                    <a:pt x="26451" y="32892"/>
                    <a:pt x="25153" y="32751"/>
                    <a:pt x="23777" y="32707"/>
                  </a:cubicBezTo>
                  <a:cubicBezTo>
                    <a:pt x="25099" y="26730"/>
                    <a:pt x="25516" y="26064"/>
                    <a:pt x="31076" y="24932"/>
                  </a:cubicBezTo>
                  <a:close/>
                  <a:moveTo>
                    <a:pt x="17059" y="30330"/>
                  </a:moveTo>
                  <a:cubicBezTo>
                    <a:pt x="17605" y="30330"/>
                    <a:pt x="18165" y="30429"/>
                    <a:pt x="18634" y="30624"/>
                  </a:cubicBezTo>
                  <a:cubicBezTo>
                    <a:pt x="20051" y="31219"/>
                    <a:pt x="21360" y="32076"/>
                    <a:pt x="22837" y="32898"/>
                  </a:cubicBezTo>
                  <a:cubicBezTo>
                    <a:pt x="22289" y="34326"/>
                    <a:pt x="21515" y="35660"/>
                    <a:pt x="20098" y="36553"/>
                  </a:cubicBezTo>
                  <a:cubicBezTo>
                    <a:pt x="19564" y="36894"/>
                    <a:pt x="19022" y="37052"/>
                    <a:pt x="18497" y="37052"/>
                  </a:cubicBezTo>
                  <a:cubicBezTo>
                    <a:pt x="17792" y="37052"/>
                    <a:pt x="17118" y="36767"/>
                    <a:pt x="16538" y="36255"/>
                  </a:cubicBezTo>
                  <a:cubicBezTo>
                    <a:pt x="15157" y="35053"/>
                    <a:pt x="13966" y="33624"/>
                    <a:pt x="12538" y="32124"/>
                  </a:cubicBezTo>
                  <a:cubicBezTo>
                    <a:pt x="13978" y="31409"/>
                    <a:pt x="14967" y="30743"/>
                    <a:pt x="16038" y="30457"/>
                  </a:cubicBezTo>
                  <a:cubicBezTo>
                    <a:pt x="16353" y="30372"/>
                    <a:pt x="16703" y="30330"/>
                    <a:pt x="17059" y="30330"/>
                  </a:cubicBezTo>
                  <a:close/>
                  <a:moveTo>
                    <a:pt x="18122" y="1"/>
                  </a:moveTo>
                  <a:cubicBezTo>
                    <a:pt x="15717" y="1418"/>
                    <a:pt x="15836" y="572"/>
                    <a:pt x="13121" y="5120"/>
                  </a:cubicBezTo>
                  <a:cubicBezTo>
                    <a:pt x="11553" y="4413"/>
                    <a:pt x="10098" y="4068"/>
                    <a:pt x="8832" y="4068"/>
                  </a:cubicBezTo>
                  <a:cubicBezTo>
                    <a:pt x="5176" y="4068"/>
                    <a:pt x="3091" y="6944"/>
                    <a:pt x="4382" y="12276"/>
                  </a:cubicBezTo>
                  <a:cubicBezTo>
                    <a:pt x="2429" y="13145"/>
                    <a:pt x="798" y="14384"/>
                    <a:pt x="0" y="16479"/>
                  </a:cubicBezTo>
                  <a:lnTo>
                    <a:pt x="0" y="18396"/>
                  </a:lnTo>
                  <a:cubicBezTo>
                    <a:pt x="989" y="20944"/>
                    <a:pt x="2953" y="22480"/>
                    <a:pt x="5406" y="23420"/>
                  </a:cubicBezTo>
                  <a:cubicBezTo>
                    <a:pt x="2822" y="29361"/>
                    <a:pt x="5342" y="32543"/>
                    <a:pt x="9550" y="32543"/>
                  </a:cubicBezTo>
                  <a:cubicBezTo>
                    <a:pt x="10403" y="32543"/>
                    <a:pt x="11325" y="32412"/>
                    <a:pt x="12288" y="32148"/>
                  </a:cubicBezTo>
                  <a:cubicBezTo>
                    <a:pt x="13502" y="34457"/>
                    <a:pt x="15205" y="36362"/>
                    <a:pt x="17562" y="37613"/>
                  </a:cubicBezTo>
                  <a:lnTo>
                    <a:pt x="19491" y="37613"/>
                  </a:lnTo>
                  <a:cubicBezTo>
                    <a:pt x="21396" y="36636"/>
                    <a:pt x="22646" y="35065"/>
                    <a:pt x="23384" y="33183"/>
                  </a:cubicBezTo>
                  <a:cubicBezTo>
                    <a:pt x="24981" y="33272"/>
                    <a:pt x="26495" y="33485"/>
                    <a:pt x="28003" y="33485"/>
                  </a:cubicBezTo>
                  <a:cubicBezTo>
                    <a:pt x="28114" y="33485"/>
                    <a:pt x="28226" y="33484"/>
                    <a:pt x="28337" y="33481"/>
                  </a:cubicBezTo>
                  <a:cubicBezTo>
                    <a:pt x="31540" y="33386"/>
                    <a:pt x="33136" y="31338"/>
                    <a:pt x="32528" y="28159"/>
                  </a:cubicBezTo>
                  <a:cubicBezTo>
                    <a:pt x="32302" y="27016"/>
                    <a:pt x="31897" y="25897"/>
                    <a:pt x="31528" y="24587"/>
                  </a:cubicBezTo>
                  <a:cubicBezTo>
                    <a:pt x="34076" y="23337"/>
                    <a:pt x="36279" y="21587"/>
                    <a:pt x="37624" y="18956"/>
                  </a:cubicBezTo>
                  <a:lnTo>
                    <a:pt x="37624" y="17027"/>
                  </a:lnTo>
                  <a:cubicBezTo>
                    <a:pt x="36648" y="15205"/>
                    <a:pt x="35172" y="13979"/>
                    <a:pt x="33386" y="13241"/>
                  </a:cubicBezTo>
                  <a:cubicBezTo>
                    <a:pt x="33517" y="11538"/>
                    <a:pt x="33755" y="9919"/>
                    <a:pt x="33731" y="8311"/>
                  </a:cubicBezTo>
                  <a:cubicBezTo>
                    <a:pt x="33690" y="5482"/>
                    <a:pt x="32186" y="3906"/>
                    <a:pt x="29699" y="3906"/>
                  </a:cubicBezTo>
                  <a:cubicBezTo>
                    <a:pt x="29287" y="3906"/>
                    <a:pt x="28849" y="3949"/>
                    <a:pt x="28385" y="4037"/>
                  </a:cubicBezTo>
                  <a:cubicBezTo>
                    <a:pt x="27147" y="4275"/>
                    <a:pt x="25944" y="4728"/>
                    <a:pt x="24563" y="5144"/>
                  </a:cubicBezTo>
                  <a:cubicBezTo>
                    <a:pt x="23718" y="2954"/>
                    <a:pt x="22527" y="882"/>
                    <a:pt x="2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928375" y="2831975"/>
              <a:ext cx="259000" cy="247750"/>
            </a:xfrm>
            <a:custGeom>
              <a:rect b="b" l="l" r="r" t="t"/>
              <a:pathLst>
                <a:path extrusionOk="0" h="9910" w="10360">
                  <a:moveTo>
                    <a:pt x="6211" y="395"/>
                  </a:moveTo>
                  <a:cubicBezTo>
                    <a:pt x="6232" y="395"/>
                    <a:pt x="6254" y="395"/>
                    <a:pt x="6275" y="395"/>
                  </a:cubicBezTo>
                  <a:cubicBezTo>
                    <a:pt x="7513" y="419"/>
                    <a:pt x="8716" y="1598"/>
                    <a:pt x="8537" y="2800"/>
                  </a:cubicBezTo>
                  <a:cubicBezTo>
                    <a:pt x="8454" y="3396"/>
                    <a:pt x="8002" y="4039"/>
                    <a:pt x="7525" y="4408"/>
                  </a:cubicBezTo>
                  <a:cubicBezTo>
                    <a:pt x="7491" y="4436"/>
                    <a:pt x="7443" y="4448"/>
                    <a:pt x="7385" y="4448"/>
                  </a:cubicBezTo>
                  <a:cubicBezTo>
                    <a:pt x="7097" y="4448"/>
                    <a:pt x="6554" y="4150"/>
                    <a:pt x="6168" y="3991"/>
                  </a:cubicBezTo>
                  <a:cubicBezTo>
                    <a:pt x="5477" y="3705"/>
                    <a:pt x="4787" y="3384"/>
                    <a:pt x="3953" y="3027"/>
                  </a:cubicBezTo>
                  <a:cubicBezTo>
                    <a:pt x="3895" y="1514"/>
                    <a:pt x="4852" y="395"/>
                    <a:pt x="6211" y="395"/>
                  </a:cubicBezTo>
                  <a:close/>
                  <a:moveTo>
                    <a:pt x="3632" y="1134"/>
                  </a:moveTo>
                  <a:lnTo>
                    <a:pt x="3632" y="1134"/>
                  </a:lnTo>
                  <a:cubicBezTo>
                    <a:pt x="3775" y="2896"/>
                    <a:pt x="2787" y="3884"/>
                    <a:pt x="1334" y="4586"/>
                  </a:cubicBezTo>
                  <a:cubicBezTo>
                    <a:pt x="417" y="3074"/>
                    <a:pt x="1548" y="1324"/>
                    <a:pt x="3632" y="1134"/>
                  </a:cubicBezTo>
                  <a:close/>
                  <a:moveTo>
                    <a:pt x="9049" y="3943"/>
                  </a:moveTo>
                  <a:cubicBezTo>
                    <a:pt x="9847" y="4634"/>
                    <a:pt x="10002" y="5491"/>
                    <a:pt x="9538" y="6372"/>
                  </a:cubicBezTo>
                  <a:cubicBezTo>
                    <a:pt x="9208" y="7004"/>
                    <a:pt x="8699" y="7350"/>
                    <a:pt x="8070" y="7350"/>
                  </a:cubicBezTo>
                  <a:cubicBezTo>
                    <a:pt x="7858" y="7350"/>
                    <a:pt x="7632" y="7311"/>
                    <a:pt x="7394" y="7230"/>
                  </a:cubicBezTo>
                  <a:cubicBezTo>
                    <a:pt x="6668" y="5551"/>
                    <a:pt x="7621" y="4670"/>
                    <a:pt x="9049" y="3943"/>
                  </a:cubicBezTo>
                  <a:close/>
                  <a:moveTo>
                    <a:pt x="4154" y="3705"/>
                  </a:moveTo>
                  <a:cubicBezTo>
                    <a:pt x="5608" y="3705"/>
                    <a:pt x="6799" y="4903"/>
                    <a:pt x="6823" y="6420"/>
                  </a:cubicBezTo>
                  <a:cubicBezTo>
                    <a:pt x="6871" y="8111"/>
                    <a:pt x="5477" y="9468"/>
                    <a:pt x="3680" y="9480"/>
                  </a:cubicBezTo>
                  <a:cubicBezTo>
                    <a:pt x="2144" y="9480"/>
                    <a:pt x="1191" y="8575"/>
                    <a:pt x="1156" y="7063"/>
                  </a:cubicBezTo>
                  <a:cubicBezTo>
                    <a:pt x="1132" y="5384"/>
                    <a:pt x="2596" y="3741"/>
                    <a:pt x="4132" y="3705"/>
                  </a:cubicBezTo>
                  <a:cubicBezTo>
                    <a:pt x="4139" y="3705"/>
                    <a:pt x="4146" y="3705"/>
                    <a:pt x="4154" y="3705"/>
                  </a:cubicBezTo>
                  <a:close/>
                  <a:moveTo>
                    <a:pt x="7746" y="7860"/>
                  </a:moveTo>
                  <a:cubicBezTo>
                    <a:pt x="7817" y="7860"/>
                    <a:pt x="8096" y="8209"/>
                    <a:pt x="8061" y="8313"/>
                  </a:cubicBezTo>
                  <a:cubicBezTo>
                    <a:pt x="7918" y="8658"/>
                    <a:pt x="7740" y="9087"/>
                    <a:pt x="7442" y="9254"/>
                  </a:cubicBezTo>
                  <a:cubicBezTo>
                    <a:pt x="7085" y="9468"/>
                    <a:pt x="6597" y="9444"/>
                    <a:pt x="5775" y="9575"/>
                  </a:cubicBezTo>
                  <a:cubicBezTo>
                    <a:pt x="6263" y="8932"/>
                    <a:pt x="6478" y="8575"/>
                    <a:pt x="6775" y="8325"/>
                  </a:cubicBezTo>
                  <a:cubicBezTo>
                    <a:pt x="7037" y="8099"/>
                    <a:pt x="7394" y="7968"/>
                    <a:pt x="7740" y="7861"/>
                  </a:cubicBezTo>
                  <a:cubicBezTo>
                    <a:pt x="7742" y="7860"/>
                    <a:pt x="7744" y="7860"/>
                    <a:pt x="7746" y="7860"/>
                  </a:cubicBezTo>
                  <a:close/>
                  <a:moveTo>
                    <a:pt x="6219" y="0"/>
                  </a:moveTo>
                  <a:cubicBezTo>
                    <a:pt x="5826" y="0"/>
                    <a:pt x="5417" y="78"/>
                    <a:pt x="5013" y="241"/>
                  </a:cubicBezTo>
                  <a:cubicBezTo>
                    <a:pt x="4608" y="407"/>
                    <a:pt x="4180" y="586"/>
                    <a:pt x="3751" y="610"/>
                  </a:cubicBezTo>
                  <a:cubicBezTo>
                    <a:pt x="2310" y="705"/>
                    <a:pt x="1001" y="1610"/>
                    <a:pt x="572" y="2979"/>
                  </a:cubicBezTo>
                  <a:cubicBezTo>
                    <a:pt x="1" y="4932"/>
                    <a:pt x="274" y="6825"/>
                    <a:pt x="1144" y="8611"/>
                  </a:cubicBezTo>
                  <a:cubicBezTo>
                    <a:pt x="1358" y="9016"/>
                    <a:pt x="1810" y="9551"/>
                    <a:pt x="2203" y="9587"/>
                  </a:cubicBezTo>
                  <a:cubicBezTo>
                    <a:pt x="3309" y="9670"/>
                    <a:pt x="4524" y="9909"/>
                    <a:pt x="5639" y="9909"/>
                  </a:cubicBezTo>
                  <a:cubicBezTo>
                    <a:pt x="6288" y="9909"/>
                    <a:pt x="6903" y="9828"/>
                    <a:pt x="7442" y="9587"/>
                  </a:cubicBezTo>
                  <a:cubicBezTo>
                    <a:pt x="8764" y="8992"/>
                    <a:pt x="9478" y="7039"/>
                    <a:pt x="10359" y="5837"/>
                  </a:cubicBezTo>
                  <a:cubicBezTo>
                    <a:pt x="10180" y="5146"/>
                    <a:pt x="10121" y="4789"/>
                    <a:pt x="9990" y="4455"/>
                  </a:cubicBezTo>
                  <a:cubicBezTo>
                    <a:pt x="9645" y="3574"/>
                    <a:pt x="9216" y="2693"/>
                    <a:pt x="8859" y="1800"/>
                  </a:cubicBezTo>
                  <a:cubicBezTo>
                    <a:pt x="8414" y="671"/>
                    <a:pt x="7379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5"/>
          <p:cNvGrpSpPr/>
          <p:nvPr/>
        </p:nvGrpSpPr>
        <p:grpSpPr>
          <a:xfrm>
            <a:off x="-634051" y="484746"/>
            <a:ext cx="1348237" cy="1325764"/>
            <a:chOff x="573275" y="2491500"/>
            <a:chExt cx="956400" cy="940325"/>
          </a:xfrm>
        </p:grpSpPr>
        <p:sp>
          <p:nvSpPr>
            <p:cNvPr id="379" name="Google Shape;379;p35"/>
            <p:cNvSpPr/>
            <p:nvPr/>
          </p:nvSpPr>
          <p:spPr>
            <a:xfrm>
              <a:off x="573275" y="2491500"/>
              <a:ext cx="956400" cy="940325"/>
            </a:xfrm>
            <a:custGeom>
              <a:rect b="b" l="l" r="r" t="t"/>
              <a:pathLst>
                <a:path extrusionOk="0" h="37613" w="38256">
                  <a:moveTo>
                    <a:pt x="19113" y="555"/>
                  </a:moveTo>
                  <a:cubicBezTo>
                    <a:pt x="19180" y="555"/>
                    <a:pt x="19246" y="557"/>
                    <a:pt x="19312" y="560"/>
                  </a:cubicBezTo>
                  <a:cubicBezTo>
                    <a:pt x="21396" y="679"/>
                    <a:pt x="23265" y="2668"/>
                    <a:pt x="23956" y="5478"/>
                  </a:cubicBezTo>
                  <a:cubicBezTo>
                    <a:pt x="21687" y="7024"/>
                    <a:pt x="20413" y="7921"/>
                    <a:pt x="18994" y="7921"/>
                  </a:cubicBezTo>
                  <a:cubicBezTo>
                    <a:pt x="17680" y="7921"/>
                    <a:pt x="16243" y="7152"/>
                    <a:pt x="13776" y="5418"/>
                  </a:cubicBezTo>
                  <a:cubicBezTo>
                    <a:pt x="14942" y="2393"/>
                    <a:pt x="16993" y="555"/>
                    <a:pt x="19113" y="555"/>
                  </a:cubicBezTo>
                  <a:close/>
                  <a:moveTo>
                    <a:pt x="24325" y="6061"/>
                  </a:moveTo>
                  <a:cubicBezTo>
                    <a:pt x="24623" y="7204"/>
                    <a:pt x="24861" y="8145"/>
                    <a:pt x="25158" y="9252"/>
                  </a:cubicBezTo>
                  <a:cubicBezTo>
                    <a:pt x="23837" y="8728"/>
                    <a:pt x="22718" y="8299"/>
                    <a:pt x="21456" y="7799"/>
                  </a:cubicBezTo>
                  <a:cubicBezTo>
                    <a:pt x="22432" y="7204"/>
                    <a:pt x="23301" y="6692"/>
                    <a:pt x="24325" y="6061"/>
                  </a:cubicBezTo>
                  <a:close/>
                  <a:moveTo>
                    <a:pt x="13455" y="5942"/>
                  </a:moveTo>
                  <a:cubicBezTo>
                    <a:pt x="14633" y="6656"/>
                    <a:pt x="15633" y="7264"/>
                    <a:pt x="16717" y="7918"/>
                  </a:cubicBezTo>
                  <a:cubicBezTo>
                    <a:pt x="15181" y="8692"/>
                    <a:pt x="13812" y="9383"/>
                    <a:pt x="12240" y="10181"/>
                  </a:cubicBezTo>
                  <a:cubicBezTo>
                    <a:pt x="12657" y="8728"/>
                    <a:pt x="13026" y="7418"/>
                    <a:pt x="13455" y="5942"/>
                  </a:cubicBezTo>
                  <a:close/>
                  <a:moveTo>
                    <a:pt x="16939" y="8734"/>
                  </a:moveTo>
                  <a:cubicBezTo>
                    <a:pt x="17416" y="8734"/>
                    <a:pt x="17827" y="8901"/>
                    <a:pt x="18181" y="9228"/>
                  </a:cubicBezTo>
                  <a:cubicBezTo>
                    <a:pt x="17594" y="10021"/>
                    <a:pt x="16873" y="10195"/>
                    <a:pt x="16116" y="10195"/>
                  </a:cubicBezTo>
                  <a:cubicBezTo>
                    <a:pt x="15523" y="10195"/>
                    <a:pt x="14907" y="10088"/>
                    <a:pt x="14316" y="10088"/>
                  </a:cubicBezTo>
                  <a:cubicBezTo>
                    <a:pt x="14223" y="10088"/>
                    <a:pt x="14130" y="10091"/>
                    <a:pt x="14038" y="10097"/>
                  </a:cubicBezTo>
                  <a:cubicBezTo>
                    <a:pt x="15210" y="9176"/>
                    <a:pt x="16162" y="8734"/>
                    <a:pt x="16939" y="8734"/>
                  </a:cubicBezTo>
                  <a:close/>
                  <a:moveTo>
                    <a:pt x="21338" y="8676"/>
                  </a:moveTo>
                  <a:cubicBezTo>
                    <a:pt x="22937" y="8676"/>
                    <a:pt x="24808" y="9589"/>
                    <a:pt x="25420" y="11050"/>
                  </a:cubicBezTo>
                  <a:cubicBezTo>
                    <a:pt x="23325" y="10502"/>
                    <a:pt x="21063" y="11181"/>
                    <a:pt x="19455" y="9288"/>
                  </a:cubicBezTo>
                  <a:cubicBezTo>
                    <a:pt x="19927" y="8868"/>
                    <a:pt x="20604" y="8676"/>
                    <a:pt x="21338" y="8676"/>
                  </a:cubicBezTo>
                  <a:close/>
                  <a:moveTo>
                    <a:pt x="8730" y="4552"/>
                  </a:moveTo>
                  <a:cubicBezTo>
                    <a:pt x="10092" y="4552"/>
                    <a:pt x="11477" y="5146"/>
                    <a:pt x="12895" y="5740"/>
                  </a:cubicBezTo>
                  <a:cubicBezTo>
                    <a:pt x="12490" y="7180"/>
                    <a:pt x="12169" y="8490"/>
                    <a:pt x="11764" y="9788"/>
                  </a:cubicBezTo>
                  <a:cubicBezTo>
                    <a:pt x="11669" y="10062"/>
                    <a:pt x="11347" y="10395"/>
                    <a:pt x="11073" y="10454"/>
                  </a:cubicBezTo>
                  <a:cubicBezTo>
                    <a:pt x="9097" y="10943"/>
                    <a:pt x="7108" y="11359"/>
                    <a:pt x="5096" y="11812"/>
                  </a:cubicBezTo>
                  <a:cubicBezTo>
                    <a:pt x="4096" y="9669"/>
                    <a:pt x="4370" y="6942"/>
                    <a:pt x="5882" y="5644"/>
                  </a:cubicBezTo>
                  <a:cubicBezTo>
                    <a:pt x="6822" y="4847"/>
                    <a:pt x="7770" y="4552"/>
                    <a:pt x="8730" y="4552"/>
                  </a:cubicBezTo>
                  <a:close/>
                  <a:moveTo>
                    <a:pt x="29713" y="4445"/>
                  </a:moveTo>
                  <a:cubicBezTo>
                    <a:pt x="31538" y="4445"/>
                    <a:pt x="32842" y="5450"/>
                    <a:pt x="33076" y="7383"/>
                  </a:cubicBezTo>
                  <a:cubicBezTo>
                    <a:pt x="33278" y="9145"/>
                    <a:pt x="33016" y="10966"/>
                    <a:pt x="32957" y="12895"/>
                  </a:cubicBezTo>
                  <a:cubicBezTo>
                    <a:pt x="31207" y="12431"/>
                    <a:pt x="29933" y="12074"/>
                    <a:pt x="28647" y="11764"/>
                  </a:cubicBezTo>
                  <a:cubicBezTo>
                    <a:pt x="26944" y="11347"/>
                    <a:pt x="25849" y="10347"/>
                    <a:pt x="25539" y="8573"/>
                  </a:cubicBezTo>
                  <a:cubicBezTo>
                    <a:pt x="25516" y="8395"/>
                    <a:pt x="25480" y="8216"/>
                    <a:pt x="25444" y="8038"/>
                  </a:cubicBezTo>
                  <a:cubicBezTo>
                    <a:pt x="24849" y="5573"/>
                    <a:pt x="24849" y="5573"/>
                    <a:pt x="27278" y="4859"/>
                  </a:cubicBezTo>
                  <a:cubicBezTo>
                    <a:pt x="27849" y="4692"/>
                    <a:pt x="28433" y="4549"/>
                    <a:pt x="29028" y="4489"/>
                  </a:cubicBezTo>
                  <a:cubicBezTo>
                    <a:pt x="29263" y="4460"/>
                    <a:pt x="29492" y="4445"/>
                    <a:pt x="29713" y="4445"/>
                  </a:cubicBezTo>
                  <a:close/>
                  <a:moveTo>
                    <a:pt x="15232" y="10763"/>
                  </a:moveTo>
                  <a:cubicBezTo>
                    <a:pt x="15505" y="10763"/>
                    <a:pt x="15801" y="10764"/>
                    <a:pt x="16122" y="10764"/>
                  </a:cubicBezTo>
                  <a:cubicBezTo>
                    <a:pt x="14550" y="12181"/>
                    <a:pt x="13145" y="13431"/>
                    <a:pt x="11550" y="14860"/>
                  </a:cubicBezTo>
                  <a:cubicBezTo>
                    <a:pt x="11925" y="10907"/>
                    <a:pt x="11737" y="10763"/>
                    <a:pt x="15232" y="10763"/>
                  </a:cubicBezTo>
                  <a:close/>
                  <a:moveTo>
                    <a:pt x="21503" y="11121"/>
                  </a:moveTo>
                  <a:cubicBezTo>
                    <a:pt x="22896" y="11300"/>
                    <a:pt x="23944" y="11395"/>
                    <a:pt x="24980" y="11597"/>
                  </a:cubicBezTo>
                  <a:cubicBezTo>
                    <a:pt x="25218" y="11645"/>
                    <a:pt x="25516" y="12074"/>
                    <a:pt x="25539" y="12359"/>
                  </a:cubicBezTo>
                  <a:cubicBezTo>
                    <a:pt x="25694" y="13431"/>
                    <a:pt x="25742" y="14514"/>
                    <a:pt x="25825" y="15586"/>
                  </a:cubicBezTo>
                  <a:cubicBezTo>
                    <a:pt x="25718" y="15622"/>
                    <a:pt x="25635" y="15634"/>
                    <a:pt x="25527" y="15657"/>
                  </a:cubicBezTo>
                  <a:cubicBezTo>
                    <a:pt x="24277" y="14253"/>
                    <a:pt x="23015" y="12824"/>
                    <a:pt x="21503" y="11121"/>
                  </a:cubicBezTo>
                  <a:close/>
                  <a:moveTo>
                    <a:pt x="11169" y="10943"/>
                  </a:moveTo>
                  <a:cubicBezTo>
                    <a:pt x="9990" y="13145"/>
                    <a:pt x="8906" y="15181"/>
                    <a:pt x="7704" y="17432"/>
                  </a:cubicBezTo>
                  <a:cubicBezTo>
                    <a:pt x="6882" y="15884"/>
                    <a:pt x="6049" y="14336"/>
                    <a:pt x="5061" y="12479"/>
                  </a:cubicBezTo>
                  <a:cubicBezTo>
                    <a:pt x="7228" y="11931"/>
                    <a:pt x="9156" y="11455"/>
                    <a:pt x="11169" y="10943"/>
                  </a:cubicBezTo>
                  <a:close/>
                  <a:moveTo>
                    <a:pt x="28456" y="12264"/>
                  </a:moveTo>
                  <a:lnTo>
                    <a:pt x="28456" y="12264"/>
                  </a:lnTo>
                  <a:cubicBezTo>
                    <a:pt x="29730" y="12609"/>
                    <a:pt x="31016" y="12967"/>
                    <a:pt x="32600" y="13419"/>
                  </a:cubicBezTo>
                  <a:cubicBezTo>
                    <a:pt x="31778" y="14979"/>
                    <a:pt x="31064" y="16360"/>
                    <a:pt x="30302" y="17824"/>
                  </a:cubicBezTo>
                  <a:cubicBezTo>
                    <a:pt x="29659" y="15860"/>
                    <a:pt x="29087" y="14157"/>
                    <a:pt x="28456" y="12264"/>
                  </a:cubicBezTo>
                  <a:close/>
                  <a:moveTo>
                    <a:pt x="10740" y="12550"/>
                  </a:moveTo>
                  <a:cubicBezTo>
                    <a:pt x="11157" y="15205"/>
                    <a:pt x="10728" y="16134"/>
                    <a:pt x="8311" y="17967"/>
                  </a:cubicBezTo>
                  <a:cubicBezTo>
                    <a:pt x="9109" y="16169"/>
                    <a:pt x="9930" y="14348"/>
                    <a:pt x="10740" y="12550"/>
                  </a:cubicBezTo>
                  <a:close/>
                  <a:moveTo>
                    <a:pt x="26194" y="11943"/>
                  </a:moveTo>
                  <a:lnTo>
                    <a:pt x="26194" y="11943"/>
                  </a:lnTo>
                  <a:cubicBezTo>
                    <a:pt x="28635" y="12252"/>
                    <a:pt x="30278" y="17408"/>
                    <a:pt x="28683" y="19670"/>
                  </a:cubicBezTo>
                  <a:cubicBezTo>
                    <a:pt x="25873" y="17658"/>
                    <a:pt x="26301" y="14729"/>
                    <a:pt x="26194" y="11943"/>
                  </a:cubicBezTo>
                  <a:close/>
                  <a:moveTo>
                    <a:pt x="10526" y="17372"/>
                  </a:moveTo>
                  <a:cubicBezTo>
                    <a:pt x="10466" y="18277"/>
                    <a:pt x="10407" y="19146"/>
                    <a:pt x="10347" y="19991"/>
                  </a:cubicBezTo>
                  <a:cubicBezTo>
                    <a:pt x="10335" y="20170"/>
                    <a:pt x="10240" y="20337"/>
                    <a:pt x="10180" y="20515"/>
                  </a:cubicBezTo>
                  <a:cubicBezTo>
                    <a:pt x="8573" y="19325"/>
                    <a:pt x="8513" y="18670"/>
                    <a:pt x="10526" y="17372"/>
                  </a:cubicBezTo>
                  <a:close/>
                  <a:moveTo>
                    <a:pt x="26349" y="17908"/>
                  </a:moveTo>
                  <a:lnTo>
                    <a:pt x="26349" y="17908"/>
                  </a:lnTo>
                  <a:cubicBezTo>
                    <a:pt x="28385" y="20456"/>
                    <a:pt x="28623" y="20158"/>
                    <a:pt x="25956" y="22254"/>
                  </a:cubicBezTo>
                  <a:cubicBezTo>
                    <a:pt x="26087" y="20753"/>
                    <a:pt x="26218" y="19444"/>
                    <a:pt x="26349" y="17908"/>
                  </a:cubicBezTo>
                  <a:close/>
                  <a:moveTo>
                    <a:pt x="4584" y="12871"/>
                  </a:moveTo>
                  <a:cubicBezTo>
                    <a:pt x="5596" y="14657"/>
                    <a:pt x="6608" y="16348"/>
                    <a:pt x="7489" y="18086"/>
                  </a:cubicBezTo>
                  <a:cubicBezTo>
                    <a:pt x="7716" y="18551"/>
                    <a:pt x="7728" y="19289"/>
                    <a:pt x="7525" y="19753"/>
                  </a:cubicBezTo>
                  <a:cubicBezTo>
                    <a:pt x="7025" y="20813"/>
                    <a:pt x="6335" y="21777"/>
                    <a:pt x="5739" y="22777"/>
                  </a:cubicBezTo>
                  <a:cubicBezTo>
                    <a:pt x="2822" y="22004"/>
                    <a:pt x="691" y="19813"/>
                    <a:pt x="560" y="17515"/>
                  </a:cubicBezTo>
                  <a:cubicBezTo>
                    <a:pt x="453" y="15622"/>
                    <a:pt x="2013" y="13812"/>
                    <a:pt x="4584" y="12871"/>
                  </a:cubicBezTo>
                  <a:close/>
                  <a:moveTo>
                    <a:pt x="7549" y="20825"/>
                  </a:moveTo>
                  <a:cubicBezTo>
                    <a:pt x="7751" y="21884"/>
                    <a:pt x="7894" y="22658"/>
                    <a:pt x="8097" y="23730"/>
                  </a:cubicBezTo>
                  <a:cubicBezTo>
                    <a:pt x="7382" y="23492"/>
                    <a:pt x="6882" y="23325"/>
                    <a:pt x="6239" y="23123"/>
                  </a:cubicBezTo>
                  <a:cubicBezTo>
                    <a:pt x="6692" y="22325"/>
                    <a:pt x="7061" y="21682"/>
                    <a:pt x="7549" y="20825"/>
                  </a:cubicBezTo>
                  <a:close/>
                  <a:moveTo>
                    <a:pt x="8430" y="19813"/>
                  </a:moveTo>
                  <a:lnTo>
                    <a:pt x="8430" y="19813"/>
                  </a:lnTo>
                  <a:cubicBezTo>
                    <a:pt x="10097" y="21087"/>
                    <a:pt x="10454" y="22015"/>
                    <a:pt x="10085" y="24087"/>
                  </a:cubicBezTo>
                  <a:cubicBezTo>
                    <a:pt x="8513" y="23920"/>
                    <a:pt x="7835" y="22170"/>
                    <a:pt x="8430" y="19813"/>
                  </a:cubicBezTo>
                  <a:close/>
                  <a:moveTo>
                    <a:pt x="33219" y="13812"/>
                  </a:moveTo>
                  <a:cubicBezTo>
                    <a:pt x="37827" y="15884"/>
                    <a:pt x="38255" y="18932"/>
                    <a:pt x="34314" y="22123"/>
                  </a:cubicBezTo>
                  <a:cubicBezTo>
                    <a:pt x="33374" y="22885"/>
                    <a:pt x="32290" y="23456"/>
                    <a:pt x="31219" y="24159"/>
                  </a:cubicBezTo>
                  <a:cubicBezTo>
                    <a:pt x="30588" y="23135"/>
                    <a:pt x="29885" y="22325"/>
                    <a:pt x="29623" y="21408"/>
                  </a:cubicBezTo>
                  <a:cubicBezTo>
                    <a:pt x="29433" y="20718"/>
                    <a:pt x="29623" y="19789"/>
                    <a:pt x="29980" y="19134"/>
                  </a:cubicBezTo>
                  <a:cubicBezTo>
                    <a:pt x="30945" y="17348"/>
                    <a:pt x="32088" y="15634"/>
                    <a:pt x="33219" y="13812"/>
                  </a:cubicBezTo>
                  <a:close/>
                  <a:moveTo>
                    <a:pt x="29052" y="21789"/>
                  </a:moveTo>
                  <a:cubicBezTo>
                    <a:pt x="29611" y="22670"/>
                    <a:pt x="30064" y="23420"/>
                    <a:pt x="30647" y="24361"/>
                  </a:cubicBezTo>
                  <a:cubicBezTo>
                    <a:pt x="29468" y="24706"/>
                    <a:pt x="28516" y="24992"/>
                    <a:pt x="27278" y="25349"/>
                  </a:cubicBezTo>
                  <a:cubicBezTo>
                    <a:pt x="27921" y="24051"/>
                    <a:pt x="28433" y="23027"/>
                    <a:pt x="29052" y="21789"/>
                  </a:cubicBezTo>
                  <a:close/>
                  <a:moveTo>
                    <a:pt x="28456" y="20718"/>
                  </a:moveTo>
                  <a:lnTo>
                    <a:pt x="28456" y="20718"/>
                  </a:lnTo>
                  <a:cubicBezTo>
                    <a:pt x="28266" y="22896"/>
                    <a:pt x="26825" y="25206"/>
                    <a:pt x="25575" y="25480"/>
                  </a:cubicBezTo>
                  <a:cubicBezTo>
                    <a:pt x="25170" y="23016"/>
                    <a:pt x="27266" y="22313"/>
                    <a:pt x="28456" y="20718"/>
                  </a:cubicBezTo>
                  <a:close/>
                  <a:moveTo>
                    <a:pt x="18600" y="10768"/>
                  </a:moveTo>
                  <a:cubicBezTo>
                    <a:pt x="19604" y="10768"/>
                    <a:pt x="20602" y="11136"/>
                    <a:pt x="21325" y="11859"/>
                  </a:cubicBezTo>
                  <a:cubicBezTo>
                    <a:pt x="21884" y="12419"/>
                    <a:pt x="22348" y="13074"/>
                    <a:pt x="22956" y="13526"/>
                  </a:cubicBezTo>
                  <a:cubicBezTo>
                    <a:pt x="26051" y="15943"/>
                    <a:pt x="26063" y="19122"/>
                    <a:pt x="25289" y="22539"/>
                  </a:cubicBezTo>
                  <a:cubicBezTo>
                    <a:pt x="25064" y="23560"/>
                    <a:pt x="22281" y="25706"/>
                    <a:pt x="21179" y="25706"/>
                  </a:cubicBezTo>
                  <a:cubicBezTo>
                    <a:pt x="21176" y="25706"/>
                    <a:pt x="21173" y="25706"/>
                    <a:pt x="21170" y="25706"/>
                  </a:cubicBezTo>
                  <a:cubicBezTo>
                    <a:pt x="20705" y="25694"/>
                    <a:pt x="20265" y="25635"/>
                    <a:pt x="19801" y="25599"/>
                  </a:cubicBezTo>
                  <a:cubicBezTo>
                    <a:pt x="19801" y="25611"/>
                    <a:pt x="19801" y="25647"/>
                    <a:pt x="19789" y="25659"/>
                  </a:cubicBezTo>
                  <a:cubicBezTo>
                    <a:pt x="18062" y="25456"/>
                    <a:pt x="16348" y="25242"/>
                    <a:pt x="14621" y="25016"/>
                  </a:cubicBezTo>
                  <a:cubicBezTo>
                    <a:pt x="12681" y="24754"/>
                    <a:pt x="10930" y="22361"/>
                    <a:pt x="10823" y="20396"/>
                  </a:cubicBezTo>
                  <a:cubicBezTo>
                    <a:pt x="10645" y="17122"/>
                    <a:pt x="11883" y="14681"/>
                    <a:pt x="14574" y="12895"/>
                  </a:cubicBezTo>
                  <a:cubicBezTo>
                    <a:pt x="15145" y="12514"/>
                    <a:pt x="15633" y="12014"/>
                    <a:pt x="16169" y="11597"/>
                  </a:cubicBezTo>
                  <a:cubicBezTo>
                    <a:pt x="16869" y="11041"/>
                    <a:pt x="17737" y="10768"/>
                    <a:pt x="18600" y="10768"/>
                  </a:cubicBezTo>
                  <a:close/>
                  <a:moveTo>
                    <a:pt x="14014" y="25575"/>
                  </a:moveTo>
                  <a:lnTo>
                    <a:pt x="14014" y="25575"/>
                  </a:lnTo>
                  <a:cubicBezTo>
                    <a:pt x="16419" y="25825"/>
                    <a:pt x="18574" y="26064"/>
                    <a:pt x="21182" y="26349"/>
                  </a:cubicBezTo>
                  <a:cubicBezTo>
                    <a:pt x="19812" y="27290"/>
                    <a:pt x="18777" y="28028"/>
                    <a:pt x="17693" y="28719"/>
                  </a:cubicBezTo>
                  <a:cubicBezTo>
                    <a:pt x="17646" y="28749"/>
                    <a:pt x="17573" y="28762"/>
                    <a:pt x="17492" y="28762"/>
                  </a:cubicBezTo>
                  <a:cubicBezTo>
                    <a:pt x="17349" y="28762"/>
                    <a:pt x="17182" y="28720"/>
                    <a:pt x="17098" y="28659"/>
                  </a:cubicBezTo>
                  <a:cubicBezTo>
                    <a:pt x="16110" y="27683"/>
                    <a:pt x="15145" y="26706"/>
                    <a:pt x="14014" y="25575"/>
                  </a:cubicBezTo>
                  <a:close/>
                  <a:moveTo>
                    <a:pt x="11073" y="25063"/>
                  </a:moveTo>
                  <a:cubicBezTo>
                    <a:pt x="14014" y="25063"/>
                    <a:pt x="14728" y="27921"/>
                    <a:pt x="16812" y="29076"/>
                  </a:cubicBezTo>
                  <a:cubicBezTo>
                    <a:pt x="16444" y="29296"/>
                    <a:pt x="16056" y="29406"/>
                    <a:pt x="15629" y="29406"/>
                  </a:cubicBezTo>
                  <a:cubicBezTo>
                    <a:pt x="14852" y="29406"/>
                    <a:pt x="13943" y="29043"/>
                    <a:pt x="12776" y="28314"/>
                  </a:cubicBezTo>
                  <a:cubicBezTo>
                    <a:pt x="11121" y="27290"/>
                    <a:pt x="10930" y="26933"/>
                    <a:pt x="11073" y="25063"/>
                  </a:cubicBezTo>
                  <a:close/>
                  <a:moveTo>
                    <a:pt x="23507" y="26227"/>
                  </a:moveTo>
                  <a:cubicBezTo>
                    <a:pt x="23834" y="26227"/>
                    <a:pt x="24180" y="26269"/>
                    <a:pt x="24551" y="26361"/>
                  </a:cubicBezTo>
                  <a:cubicBezTo>
                    <a:pt x="24467" y="28168"/>
                    <a:pt x="22196" y="29622"/>
                    <a:pt x="19811" y="29622"/>
                  </a:cubicBezTo>
                  <a:cubicBezTo>
                    <a:pt x="19163" y="29622"/>
                    <a:pt x="18507" y="29515"/>
                    <a:pt x="17884" y="29278"/>
                  </a:cubicBezTo>
                  <a:cubicBezTo>
                    <a:pt x="19884" y="28268"/>
                    <a:pt x="21219" y="26227"/>
                    <a:pt x="23507" y="26227"/>
                  </a:cubicBezTo>
                  <a:close/>
                  <a:moveTo>
                    <a:pt x="11371" y="28254"/>
                  </a:moveTo>
                  <a:cubicBezTo>
                    <a:pt x="12788" y="28933"/>
                    <a:pt x="13966" y="29504"/>
                    <a:pt x="15324" y="30147"/>
                  </a:cubicBezTo>
                  <a:cubicBezTo>
                    <a:pt x="14371" y="30576"/>
                    <a:pt x="13538" y="30981"/>
                    <a:pt x="12526" y="31433"/>
                  </a:cubicBezTo>
                  <a:cubicBezTo>
                    <a:pt x="12121" y="30338"/>
                    <a:pt x="11776" y="29385"/>
                    <a:pt x="11371" y="28254"/>
                  </a:cubicBezTo>
                  <a:close/>
                  <a:moveTo>
                    <a:pt x="6132" y="23694"/>
                  </a:moveTo>
                  <a:cubicBezTo>
                    <a:pt x="10276" y="24635"/>
                    <a:pt x="10692" y="28314"/>
                    <a:pt x="11895" y="31409"/>
                  </a:cubicBezTo>
                  <a:cubicBezTo>
                    <a:pt x="11147" y="31806"/>
                    <a:pt x="10280" y="31996"/>
                    <a:pt x="9420" y="31996"/>
                  </a:cubicBezTo>
                  <a:cubicBezTo>
                    <a:pt x="8060" y="31996"/>
                    <a:pt x="6718" y="31523"/>
                    <a:pt x="5894" y="30647"/>
                  </a:cubicBezTo>
                  <a:cubicBezTo>
                    <a:pt x="4441" y="29100"/>
                    <a:pt x="4513" y="26254"/>
                    <a:pt x="6132" y="23694"/>
                  </a:cubicBezTo>
                  <a:close/>
                  <a:moveTo>
                    <a:pt x="24134" y="29016"/>
                  </a:moveTo>
                  <a:cubicBezTo>
                    <a:pt x="23837" y="30016"/>
                    <a:pt x="23539" y="31040"/>
                    <a:pt x="23182" y="32314"/>
                  </a:cubicBezTo>
                  <a:cubicBezTo>
                    <a:pt x="21872" y="31671"/>
                    <a:pt x="20705" y="31112"/>
                    <a:pt x="19431" y="30469"/>
                  </a:cubicBezTo>
                  <a:cubicBezTo>
                    <a:pt x="21134" y="29933"/>
                    <a:pt x="22587" y="29493"/>
                    <a:pt x="24134" y="29016"/>
                  </a:cubicBezTo>
                  <a:close/>
                  <a:moveTo>
                    <a:pt x="31076" y="24932"/>
                  </a:moveTo>
                  <a:cubicBezTo>
                    <a:pt x="31409" y="26409"/>
                    <a:pt x="31933" y="27885"/>
                    <a:pt x="32028" y="29373"/>
                  </a:cubicBezTo>
                  <a:cubicBezTo>
                    <a:pt x="32171" y="31290"/>
                    <a:pt x="31052" y="32612"/>
                    <a:pt x="29052" y="32826"/>
                  </a:cubicBezTo>
                  <a:cubicBezTo>
                    <a:pt x="28608" y="32873"/>
                    <a:pt x="28162" y="32892"/>
                    <a:pt x="27710" y="32892"/>
                  </a:cubicBezTo>
                  <a:cubicBezTo>
                    <a:pt x="26451" y="32892"/>
                    <a:pt x="25153" y="32751"/>
                    <a:pt x="23777" y="32707"/>
                  </a:cubicBezTo>
                  <a:cubicBezTo>
                    <a:pt x="25099" y="26730"/>
                    <a:pt x="25516" y="26064"/>
                    <a:pt x="31076" y="24932"/>
                  </a:cubicBezTo>
                  <a:close/>
                  <a:moveTo>
                    <a:pt x="17059" y="30330"/>
                  </a:moveTo>
                  <a:cubicBezTo>
                    <a:pt x="17605" y="30330"/>
                    <a:pt x="18165" y="30429"/>
                    <a:pt x="18634" y="30624"/>
                  </a:cubicBezTo>
                  <a:cubicBezTo>
                    <a:pt x="20051" y="31219"/>
                    <a:pt x="21360" y="32076"/>
                    <a:pt x="22837" y="32898"/>
                  </a:cubicBezTo>
                  <a:cubicBezTo>
                    <a:pt x="22289" y="34326"/>
                    <a:pt x="21515" y="35660"/>
                    <a:pt x="20098" y="36553"/>
                  </a:cubicBezTo>
                  <a:cubicBezTo>
                    <a:pt x="19564" y="36894"/>
                    <a:pt x="19022" y="37052"/>
                    <a:pt x="18497" y="37052"/>
                  </a:cubicBezTo>
                  <a:cubicBezTo>
                    <a:pt x="17792" y="37052"/>
                    <a:pt x="17118" y="36767"/>
                    <a:pt x="16538" y="36255"/>
                  </a:cubicBezTo>
                  <a:cubicBezTo>
                    <a:pt x="15157" y="35053"/>
                    <a:pt x="13966" y="33624"/>
                    <a:pt x="12538" y="32124"/>
                  </a:cubicBezTo>
                  <a:cubicBezTo>
                    <a:pt x="13978" y="31409"/>
                    <a:pt x="14967" y="30743"/>
                    <a:pt x="16038" y="30457"/>
                  </a:cubicBezTo>
                  <a:cubicBezTo>
                    <a:pt x="16353" y="30372"/>
                    <a:pt x="16703" y="30330"/>
                    <a:pt x="17059" y="30330"/>
                  </a:cubicBezTo>
                  <a:close/>
                  <a:moveTo>
                    <a:pt x="18122" y="1"/>
                  </a:moveTo>
                  <a:cubicBezTo>
                    <a:pt x="15717" y="1418"/>
                    <a:pt x="15836" y="572"/>
                    <a:pt x="13121" y="5120"/>
                  </a:cubicBezTo>
                  <a:cubicBezTo>
                    <a:pt x="11553" y="4413"/>
                    <a:pt x="10098" y="4068"/>
                    <a:pt x="8832" y="4068"/>
                  </a:cubicBezTo>
                  <a:cubicBezTo>
                    <a:pt x="5176" y="4068"/>
                    <a:pt x="3091" y="6944"/>
                    <a:pt x="4382" y="12276"/>
                  </a:cubicBezTo>
                  <a:cubicBezTo>
                    <a:pt x="2429" y="13145"/>
                    <a:pt x="798" y="14384"/>
                    <a:pt x="0" y="16479"/>
                  </a:cubicBezTo>
                  <a:lnTo>
                    <a:pt x="0" y="18396"/>
                  </a:lnTo>
                  <a:cubicBezTo>
                    <a:pt x="989" y="20944"/>
                    <a:pt x="2953" y="22480"/>
                    <a:pt x="5406" y="23420"/>
                  </a:cubicBezTo>
                  <a:cubicBezTo>
                    <a:pt x="2822" y="29361"/>
                    <a:pt x="5342" y="32543"/>
                    <a:pt x="9550" y="32543"/>
                  </a:cubicBezTo>
                  <a:cubicBezTo>
                    <a:pt x="10403" y="32543"/>
                    <a:pt x="11325" y="32412"/>
                    <a:pt x="12288" y="32148"/>
                  </a:cubicBezTo>
                  <a:cubicBezTo>
                    <a:pt x="13502" y="34457"/>
                    <a:pt x="15205" y="36362"/>
                    <a:pt x="17562" y="37613"/>
                  </a:cubicBezTo>
                  <a:lnTo>
                    <a:pt x="19491" y="37613"/>
                  </a:lnTo>
                  <a:cubicBezTo>
                    <a:pt x="21396" y="36636"/>
                    <a:pt x="22646" y="35065"/>
                    <a:pt x="23384" y="33183"/>
                  </a:cubicBezTo>
                  <a:cubicBezTo>
                    <a:pt x="24981" y="33272"/>
                    <a:pt x="26495" y="33485"/>
                    <a:pt x="28003" y="33485"/>
                  </a:cubicBezTo>
                  <a:cubicBezTo>
                    <a:pt x="28114" y="33485"/>
                    <a:pt x="28226" y="33484"/>
                    <a:pt x="28337" y="33481"/>
                  </a:cubicBezTo>
                  <a:cubicBezTo>
                    <a:pt x="31540" y="33386"/>
                    <a:pt x="33136" y="31338"/>
                    <a:pt x="32528" y="28159"/>
                  </a:cubicBezTo>
                  <a:cubicBezTo>
                    <a:pt x="32302" y="27016"/>
                    <a:pt x="31897" y="25897"/>
                    <a:pt x="31528" y="24587"/>
                  </a:cubicBezTo>
                  <a:cubicBezTo>
                    <a:pt x="34076" y="23337"/>
                    <a:pt x="36279" y="21587"/>
                    <a:pt x="37624" y="18956"/>
                  </a:cubicBezTo>
                  <a:lnTo>
                    <a:pt x="37624" y="17027"/>
                  </a:lnTo>
                  <a:cubicBezTo>
                    <a:pt x="36648" y="15205"/>
                    <a:pt x="35172" y="13979"/>
                    <a:pt x="33386" y="13241"/>
                  </a:cubicBezTo>
                  <a:cubicBezTo>
                    <a:pt x="33517" y="11538"/>
                    <a:pt x="33755" y="9919"/>
                    <a:pt x="33731" y="8311"/>
                  </a:cubicBezTo>
                  <a:cubicBezTo>
                    <a:pt x="33690" y="5482"/>
                    <a:pt x="32186" y="3906"/>
                    <a:pt x="29699" y="3906"/>
                  </a:cubicBezTo>
                  <a:cubicBezTo>
                    <a:pt x="29287" y="3906"/>
                    <a:pt x="28849" y="3949"/>
                    <a:pt x="28385" y="4037"/>
                  </a:cubicBezTo>
                  <a:cubicBezTo>
                    <a:pt x="27147" y="4275"/>
                    <a:pt x="25944" y="4728"/>
                    <a:pt x="24563" y="5144"/>
                  </a:cubicBezTo>
                  <a:cubicBezTo>
                    <a:pt x="23718" y="2954"/>
                    <a:pt x="22527" y="882"/>
                    <a:pt x="2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928375" y="2831975"/>
              <a:ext cx="259000" cy="247750"/>
            </a:xfrm>
            <a:custGeom>
              <a:rect b="b" l="l" r="r" t="t"/>
              <a:pathLst>
                <a:path extrusionOk="0" h="9910" w="10360">
                  <a:moveTo>
                    <a:pt x="6211" y="395"/>
                  </a:moveTo>
                  <a:cubicBezTo>
                    <a:pt x="6232" y="395"/>
                    <a:pt x="6254" y="395"/>
                    <a:pt x="6275" y="395"/>
                  </a:cubicBezTo>
                  <a:cubicBezTo>
                    <a:pt x="7513" y="419"/>
                    <a:pt x="8716" y="1598"/>
                    <a:pt x="8537" y="2800"/>
                  </a:cubicBezTo>
                  <a:cubicBezTo>
                    <a:pt x="8454" y="3396"/>
                    <a:pt x="8002" y="4039"/>
                    <a:pt x="7525" y="4408"/>
                  </a:cubicBezTo>
                  <a:cubicBezTo>
                    <a:pt x="7491" y="4436"/>
                    <a:pt x="7443" y="4448"/>
                    <a:pt x="7385" y="4448"/>
                  </a:cubicBezTo>
                  <a:cubicBezTo>
                    <a:pt x="7097" y="4448"/>
                    <a:pt x="6554" y="4150"/>
                    <a:pt x="6168" y="3991"/>
                  </a:cubicBezTo>
                  <a:cubicBezTo>
                    <a:pt x="5477" y="3705"/>
                    <a:pt x="4787" y="3384"/>
                    <a:pt x="3953" y="3027"/>
                  </a:cubicBezTo>
                  <a:cubicBezTo>
                    <a:pt x="3895" y="1514"/>
                    <a:pt x="4852" y="395"/>
                    <a:pt x="6211" y="395"/>
                  </a:cubicBezTo>
                  <a:close/>
                  <a:moveTo>
                    <a:pt x="3632" y="1134"/>
                  </a:moveTo>
                  <a:lnTo>
                    <a:pt x="3632" y="1134"/>
                  </a:lnTo>
                  <a:cubicBezTo>
                    <a:pt x="3775" y="2896"/>
                    <a:pt x="2787" y="3884"/>
                    <a:pt x="1334" y="4586"/>
                  </a:cubicBezTo>
                  <a:cubicBezTo>
                    <a:pt x="417" y="3074"/>
                    <a:pt x="1548" y="1324"/>
                    <a:pt x="3632" y="1134"/>
                  </a:cubicBezTo>
                  <a:close/>
                  <a:moveTo>
                    <a:pt x="9049" y="3943"/>
                  </a:moveTo>
                  <a:cubicBezTo>
                    <a:pt x="9847" y="4634"/>
                    <a:pt x="10002" y="5491"/>
                    <a:pt x="9538" y="6372"/>
                  </a:cubicBezTo>
                  <a:cubicBezTo>
                    <a:pt x="9208" y="7004"/>
                    <a:pt x="8699" y="7350"/>
                    <a:pt x="8070" y="7350"/>
                  </a:cubicBezTo>
                  <a:cubicBezTo>
                    <a:pt x="7858" y="7350"/>
                    <a:pt x="7632" y="7311"/>
                    <a:pt x="7394" y="7230"/>
                  </a:cubicBezTo>
                  <a:cubicBezTo>
                    <a:pt x="6668" y="5551"/>
                    <a:pt x="7621" y="4670"/>
                    <a:pt x="9049" y="3943"/>
                  </a:cubicBezTo>
                  <a:close/>
                  <a:moveTo>
                    <a:pt x="4154" y="3705"/>
                  </a:moveTo>
                  <a:cubicBezTo>
                    <a:pt x="5608" y="3705"/>
                    <a:pt x="6799" y="4903"/>
                    <a:pt x="6823" y="6420"/>
                  </a:cubicBezTo>
                  <a:cubicBezTo>
                    <a:pt x="6871" y="8111"/>
                    <a:pt x="5477" y="9468"/>
                    <a:pt x="3680" y="9480"/>
                  </a:cubicBezTo>
                  <a:cubicBezTo>
                    <a:pt x="2144" y="9480"/>
                    <a:pt x="1191" y="8575"/>
                    <a:pt x="1156" y="7063"/>
                  </a:cubicBezTo>
                  <a:cubicBezTo>
                    <a:pt x="1132" y="5384"/>
                    <a:pt x="2596" y="3741"/>
                    <a:pt x="4132" y="3705"/>
                  </a:cubicBezTo>
                  <a:cubicBezTo>
                    <a:pt x="4139" y="3705"/>
                    <a:pt x="4146" y="3705"/>
                    <a:pt x="4154" y="3705"/>
                  </a:cubicBezTo>
                  <a:close/>
                  <a:moveTo>
                    <a:pt x="7746" y="7860"/>
                  </a:moveTo>
                  <a:cubicBezTo>
                    <a:pt x="7817" y="7860"/>
                    <a:pt x="8096" y="8209"/>
                    <a:pt x="8061" y="8313"/>
                  </a:cubicBezTo>
                  <a:cubicBezTo>
                    <a:pt x="7918" y="8658"/>
                    <a:pt x="7740" y="9087"/>
                    <a:pt x="7442" y="9254"/>
                  </a:cubicBezTo>
                  <a:cubicBezTo>
                    <a:pt x="7085" y="9468"/>
                    <a:pt x="6597" y="9444"/>
                    <a:pt x="5775" y="9575"/>
                  </a:cubicBezTo>
                  <a:cubicBezTo>
                    <a:pt x="6263" y="8932"/>
                    <a:pt x="6478" y="8575"/>
                    <a:pt x="6775" y="8325"/>
                  </a:cubicBezTo>
                  <a:cubicBezTo>
                    <a:pt x="7037" y="8099"/>
                    <a:pt x="7394" y="7968"/>
                    <a:pt x="7740" y="7861"/>
                  </a:cubicBezTo>
                  <a:cubicBezTo>
                    <a:pt x="7742" y="7860"/>
                    <a:pt x="7744" y="7860"/>
                    <a:pt x="7746" y="7860"/>
                  </a:cubicBezTo>
                  <a:close/>
                  <a:moveTo>
                    <a:pt x="6219" y="0"/>
                  </a:moveTo>
                  <a:cubicBezTo>
                    <a:pt x="5826" y="0"/>
                    <a:pt x="5417" y="78"/>
                    <a:pt x="5013" y="241"/>
                  </a:cubicBezTo>
                  <a:cubicBezTo>
                    <a:pt x="4608" y="407"/>
                    <a:pt x="4180" y="586"/>
                    <a:pt x="3751" y="610"/>
                  </a:cubicBezTo>
                  <a:cubicBezTo>
                    <a:pt x="2310" y="705"/>
                    <a:pt x="1001" y="1610"/>
                    <a:pt x="572" y="2979"/>
                  </a:cubicBezTo>
                  <a:cubicBezTo>
                    <a:pt x="1" y="4932"/>
                    <a:pt x="274" y="6825"/>
                    <a:pt x="1144" y="8611"/>
                  </a:cubicBezTo>
                  <a:cubicBezTo>
                    <a:pt x="1358" y="9016"/>
                    <a:pt x="1810" y="9551"/>
                    <a:pt x="2203" y="9587"/>
                  </a:cubicBezTo>
                  <a:cubicBezTo>
                    <a:pt x="3309" y="9670"/>
                    <a:pt x="4524" y="9909"/>
                    <a:pt x="5639" y="9909"/>
                  </a:cubicBezTo>
                  <a:cubicBezTo>
                    <a:pt x="6288" y="9909"/>
                    <a:pt x="6903" y="9828"/>
                    <a:pt x="7442" y="9587"/>
                  </a:cubicBezTo>
                  <a:cubicBezTo>
                    <a:pt x="8764" y="8992"/>
                    <a:pt x="9478" y="7039"/>
                    <a:pt x="10359" y="5837"/>
                  </a:cubicBezTo>
                  <a:cubicBezTo>
                    <a:pt x="10180" y="5146"/>
                    <a:pt x="10121" y="4789"/>
                    <a:pt x="9990" y="4455"/>
                  </a:cubicBezTo>
                  <a:cubicBezTo>
                    <a:pt x="9645" y="3574"/>
                    <a:pt x="9216" y="2693"/>
                    <a:pt x="8859" y="1800"/>
                  </a:cubicBezTo>
                  <a:cubicBezTo>
                    <a:pt x="8414" y="671"/>
                    <a:pt x="7379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5"/>
          <p:cNvGrpSpPr/>
          <p:nvPr/>
        </p:nvGrpSpPr>
        <p:grpSpPr>
          <a:xfrm>
            <a:off x="-634051" y="3332996"/>
            <a:ext cx="1348237" cy="1325764"/>
            <a:chOff x="573275" y="2491500"/>
            <a:chExt cx="956400" cy="940325"/>
          </a:xfrm>
        </p:grpSpPr>
        <p:sp>
          <p:nvSpPr>
            <p:cNvPr id="382" name="Google Shape;382;p35"/>
            <p:cNvSpPr/>
            <p:nvPr/>
          </p:nvSpPr>
          <p:spPr>
            <a:xfrm>
              <a:off x="573275" y="2491500"/>
              <a:ext cx="956400" cy="940325"/>
            </a:xfrm>
            <a:custGeom>
              <a:rect b="b" l="l" r="r" t="t"/>
              <a:pathLst>
                <a:path extrusionOk="0" h="37613" w="38256">
                  <a:moveTo>
                    <a:pt x="19113" y="555"/>
                  </a:moveTo>
                  <a:cubicBezTo>
                    <a:pt x="19180" y="555"/>
                    <a:pt x="19246" y="557"/>
                    <a:pt x="19312" y="560"/>
                  </a:cubicBezTo>
                  <a:cubicBezTo>
                    <a:pt x="21396" y="679"/>
                    <a:pt x="23265" y="2668"/>
                    <a:pt x="23956" y="5478"/>
                  </a:cubicBezTo>
                  <a:cubicBezTo>
                    <a:pt x="21687" y="7024"/>
                    <a:pt x="20413" y="7921"/>
                    <a:pt x="18994" y="7921"/>
                  </a:cubicBezTo>
                  <a:cubicBezTo>
                    <a:pt x="17680" y="7921"/>
                    <a:pt x="16243" y="7152"/>
                    <a:pt x="13776" y="5418"/>
                  </a:cubicBezTo>
                  <a:cubicBezTo>
                    <a:pt x="14942" y="2393"/>
                    <a:pt x="16993" y="555"/>
                    <a:pt x="19113" y="555"/>
                  </a:cubicBezTo>
                  <a:close/>
                  <a:moveTo>
                    <a:pt x="24325" y="6061"/>
                  </a:moveTo>
                  <a:cubicBezTo>
                    <a:pt x="24623" y="7204"/>
                    <a:pt x="24861" y="8145"/>
                    <a:pt x="25158" y="9252"/>
                  </a:cubicBezTo>
                  <a:cubicBezTo>
                    <a:pt x="23837" y="8728"/>
                    <a:pt x="22718" y="8299"/>
                    <a:pt x="21456" y="7799"/>
                  </a:cubicBezTo>
                  <a:cubicBezTo>
                    <a:pt x="22432" y="7204"/>
                    <a:pt x="23301" y="6692"/>
                    <a:pt x="24325" y="6061"/>
                  </a:cubicBezTo>
                  <a:close/>
                  <a:moveTo>
                    <a:pt x="13455" y="5942"/>
                  </a:moveTo>
                  <a:cubicBezTo>
                    <a:pt x="14633" y="6656"/>
                    <a:pt x="15633" y="7264"/>
                    <a:pt x="16717" y="7918"/>
                  </a:cubicBezTo>
                  <a:cubicBezTo>
                    <a:pt x="15181" y="8692"/>
                    <a:pt x="13812" y="9383"/>
                    <a:pt x="12240" y="10181"/>
                  </a:cubicBezTo>
                  <a:cubicBezTo>
                    <a:pt x="12657" y="8728"/>
                    <a:pt x="13026" y="7418"/>
                    <a:pt x="13455" y="5942"/>
                  </a:cubicBezTo>
                  <a:close/>
                  <a:moveTo>
                    <a:pt x="16939" y="8734"/>
                  </a:moveTo>
                  <a:cubicBezTo>
                    <a:pt x="17416" y="8734"/>
                    <a:pt x="17827" y="8901"/>
                    <a:pt x="18181" y="9228"/>
                  </a:cubicBezTo>
                  <a:cubicBezTo>
                    <a:pt x="17594" y="10021"/>
                    <a:pt x="16873" y="10195"/>
                    <a:pt x="16116" y="10195"/>
                  </a:cubicBezTo>
                  <a:cubicBezTo>
                    <a:pt x="15523" y="10195"/>
                    <a:pt x="14907" y="10088"/>
                    <a:pt x="14316" y="10088"/>
                  </a:cubicBezTo>
                  <a:cubicBezTo>
                    <a:pt x="14223" y="10088"/>
                    <a:pt x="14130" y="10091"/>
                    <a:pt x="14038" y="10097"/>
                  </a:cubicBezTo>
                  <a:cubicBezTo>
                    <a:pt x="15210" y="9176"/>
                    <a:pt x="16162" y="8734"/>
                    <a:pt x="16939" y="8734"/>
                  </a:cubicBezTo>
                  <a:close/>
                  <a:moveTo>
                    <a:pt x="21338" y="8676"/>
                  </a:moveTo>
                  <a:cubicBezTo>
                    <a:pt x="22937" y="8676"/>
                    <a:pt x="24808" y="9589"/>
                    <a:pt x="25420" y="11050"/>
                  </a:cubicBezTo>
                  <a:cubicBezTo>
                    <a:pt x="23325" y="10502"/>
                    <a:pt x="21063" y="11181"/>
                    <a:pt x="19455" y="9288"/>
                  </a:cubicBezTo>
                  <a:cubicBezTo>
                    <a:pt x="19927" y="8868"/>
                    <a:pt x="20604" y="8676"/>
                    <a:pt x="21338" y="8676"/>
                  </a:cubicBezTo>
                  <a:close/>
                  <a:moveTo>
                    <a:pt x="8730" y="4552"/>
                  </a:moveTo>
                  <a:cubicBezTo>
                    <a:pt x="10092" y="4552"/>
                    <a:pt x="11477" y="5146"/>
                    <a:pt x="12895" y="5740"/>
                  </a:cubicBezTo>
                  <a:cubicBezTo>
                    <a:pt x="12490" y="7180"/>
                    <a:pt x="12169" y="8490"/>
                    <a:pt x="11764" y="9788"/>
                  </a:cubicBezTo>
                  <a:cubicBezTo>
                    <a:pt x="11669" y="10062"/>
                    <a:pt x="11347" y="10395"/>
                    <a:pt x="11073" y="10454"/>
                  </a:cubicBezTo>
                  <a:cubicBezTo>
                    <a:pt x="9097" y="10943"/>
                    <a:pt x="7108" y="11359"/>
                    <a:pt x="5096" y="11812"/>
                  </a:cubicBezTo>
                  <a:cubicBezTo>
                    <a:pt x="4096" y="9669"/>
                    <a:pt x="4370" y="6942"/>
                    <a:pt x="5882" y="5644"/>
                  </a:cubicBezTo>
                  <a:cubicBezTo>
                    <a:pt x="6822" y="4847"/>
                    <a:pt x="7770" y="4552"/>
                    <a:pt x="8730" y="4552"/>
                  </a:cubicBezTo>
                  <a:close/>
                  <a:moveTo>
                    <a:pt x="29713" y="4445"/>
                  </a:moveTo>
                  <a:cubicBezTo>
                    <a:pt x="31538" y="4445"/>
                    <a:pt x="32842" y="5450"/>
                    <a:pt x="33076" y="7383"/>
                  </a:cubicBezTo>
                  <a:cubicBezTo>
                    <a:pt x="33278" y="9145"/>
                    <a:pt x="33016" y="10966"/>
                    <a:pt x="32957" y="12895"/>
                  </a:cubicBezTo>
                  <a:cubicBezTo>
                    <a:pt x="31207" y="12431"/>
                    <a:pt x="29933" y="12074"/>
                    <a:pt x="28647" y="11764"/>
                  </a:cubicBezTo>
                  <a:cubicBezTo>
                    <a:pt x="26944" y="11347"/>
                    <a:pt x="25849" y="10347"/>
                    <a:pt x="25539" y="8573"/>
                  </a:cubicBezTo>
                  <a:cubicBezTo>
                    <a:pt x="25516" y="8395"/>
                    <a:pt x="25480" y="8216"/>
                    <a:pt x="25444" y="8038"/>
                  </a:cubicBezTo>
                  <a:cubicBezTo>
                    <a:pt x="24849" y="5573"/>
                    <a:pt x="24849" y="5573"/>
                    <a:pt x="27278" y="4859"/>
                  </a:cubicBezTo>
                  <a:cubicBezTo>
                    <a:pt x="27849" y="4692"/>
                    <a:pt x="28433" y="4549"/>
                    <a:pt x="29028" y="4489"/>
                  </a:cubicBezTo>
                  <a:cubicBezTo>
                    <a:pt x="29263" y="4460"/>
                    <a:pt x="29492" y="4445"/>
                    <a:pt x="29713" y="4445"/>
                  </a:cubicBezTo>
                  <a:close/>
                  <a:moveTo>
                    <a:pt x="15232" y="10763"/>
                  </a:moveTo>
                  <a:cubicBezTo>
                    <a:pt x="15505" y="10763"/>
                    <a:pt x="15801" y="10764"/>
                    <a:pt x="16122" y="10764"/>
                  </a:cubicBezTo>
                  <a:cubicBezTo>
                    <a:pt x="14550" y="12181"/>
                    <a:pt x="13145" y="13431"/>
                    <a:pt x="11550" y="14860"/>
                  </a:cubicBezTo>
                  <a:cubicBezTo>
                    <a:pt x="11925" y="10907"/>
                    <a:pt x="11737" y="10763"/>
                    <a:pt x="15232" y="10763"/>
                  </a:cubicBezTo>
                  <a:close/>
                  <a:moveTo>
                    <a:pt x="21503" y="11121"/>
                  </a:moveTo>
                  <a:cubicBezTo>
                    <a:pt x="22896" y="11300"/>
                    <a:pt x="23944" y="11395"/>
                    <a:pt x="24980" y="11597"/>
                  </a:cubicBezTo>
                  <a:cubicBezTo>
                    <a:pt x="25218" y="11645"/>
                    <a:pt x="25516" y="12074"/>
                    <a:pt x="25539" y="12359"/>
                  </a:cubicBezTo>
                  <a:cubicBezTo>
                    <a:pt x="25694" y="13431"/>
                    <a:pt x="25742" y="14514"/>
                    <a:pt x="25825" y="15586"/>
                  </a:cubicBezTo>
                  <a:cubicBezTo>
                    <a:pt x="25718" y="15622"/>
                    <a:pt x="25635" y="15634"/>
                    <a:pt x="25527" y="15657"/>
                  </a:cubicBezTo>
                  <a:cubicBezTo>
                    <a:pt x="24277" y="14253"/>
                    <a:pt x="23015" y="12824"/>
                    <a:pt x="21503" y="11121"/>
                  </a:cubicBezTo>
                  <a:close/>
                  <a:moveTo>
                    <a:pt x="11169" y="10943"/>
                  </a:moveTo>
                  <a:cubicBezTo>
                    <a:pt x="9990" y="13145"/>
                    <a:pt x="8906" y="15181"/>
                    <a:pt x="7704" y="17432"/>
                  </a:cubicBezTo>
                  <a:cubicBezTo>
                    <a:pt x="6882" y="15884"/>
                    <a:pt x="6049" y="14336"/>
                    <a:pt x="5061" y="12479"/>
                  </a:cubicBezTo>
                  <a:cubicBezTo>
                    <a:pt x="7228" y="11931"/>
                    <a:pt x="9156" y="11455"/>
                    <a:pt x="11169" y="10943"/>
                  </a:cubicBezTo>
                  <a:close/>
                  <a:moveTo>
                    <a:pt x="28456" y="12264"/>
                  </a:moveTo>
                  <a:lnTo>
                    <a:pt x="28456" y="12264"/>
                  </a:lnTo>
                  <a:cubicBezTo>
                    <a:pt x="29730" y="12609"/>
                    <a:pt x="31016" y="12967"/>
                    <a:pt x="32600" y="13419"/>
                  </a:cubicBezTo>
                  <a:cubicBezTo>
                    <a:pt x="31778" y="14979"/>
                    <a:pt x="31064" y="16360"/>
                    <a:pt x="30302" y="17824"/>
                  </a:cubicBezTo>
                  <a:cubicBezTo>
                    <a:pt x="29659" y="15860"/>
                    <a:pt x="29087" y="14157"/>
                    <a:pt x="28456" y="12264"/>
                  </a:cubicBezTo>
                  <a:close/>
                  <a:moveTo>
                    <a:pt x="10740" y="12550"/>
                  </a:moveTo>
                  <a:cubicBezTo>
                    <a:pt x="11157" y="15205"/>
                    <a:pt x="10728" y="16134"/>
                    <a:pt x="8311" y="17967"/>
                  </a:cubicBezTo>
                  <a:cubicBezTo>
                    <a:pt x="9109" y="16169"/>
                    <a:pt x="9930" y="14348"/>
                    <a:pt x="10740" y="12550"/>
                  </a:cubicBezTo>
                  <a:close/>
                  <a:moveTo>
                    <a:pt x="26194" y="11943"/>
                  </a:moveTo>
                  <a:lnTo>
                    <a:pt x="26194" y="11943"/>
                  </a:lnTo>
                  <a:cubicBezTo>
                    <a:pt x="28635" y="12252"/>
                    <a:pt x="30278" y="17408"/>
                    <a:pt x="28683" y="19670"/>
                  </a:cubicBezTo>
                  <a:cubicBezTo>
                    <a:pt x="25873" y="17658"/>
                    <a:pt x="26301" y="14729"/>
                    <a:pt x="26194" y="11943"/>
                  </a:cubicBezTo>
                  <a:close/>
                  <a:moveTo>
                    <a:pt x="10526" y="17372"/>
                  </a:moveTo>
                  <a:cubicBezTo>
                    <a:pt x="10466" y="18277"/>
                    <a:pt x="10407" y="19146"/>
                    <a:pt x="10347" y="19991"/>
                  </a:cubicBezTo>
                  <a:cubicBezTo>
                    <a:pt x="10335" y="20170"/>
                    <a:pt x="10240" y="20337"/>
                    <a:pt x="10180" y="20515"/>
                  </a:cubicBezTo>
                  <a:cubicBezTo>
                    <a:pt x="8573" y="19325"/>
                    <a:pt x="8513" y="18670"/>
                    <a:pt x="10526" y="17372"/>
                  </a:cubicBezTo>
                  <a:close/>
                  <a:moveTo>
                    <a:pt x="26349" y="17908"/>
                  </a:moveTo>
                  <a:lnTo>
                    <a:pt x="26349" y="17908"/>
                  </a:lnTo>
                  <a:cubicBezTo>
                    <a:pt x="28385" y="20456"/>
                    <a:pt x="28623" y="20158"/>
                    <a:pt x="25956" y="22254"/>
                  </a:cubicBezTo>
                  <a:cubicBezTo>
                    <a:pt x="26087" y="20753"/>
                    <a:pt x="26218" y="19444"/>
                    <a:pt x="26349" y="17908"/>
                  </a:cubicBezTo>
                  <a:close/>
                  <a:moveTo>
                    <a:pt x="4584" y="12871"/>
                  </a:moveTo>
                  <a:cubicBezTo>
                    <a:pt x="5596" y="14657"/>
                    <a:pt x="6608" y="16348"/>
                    <a:pt x="7489" y="18086"/>
                  </a:cubicBezTo>
                  <a:cubicBezTo>
                    <a:pt x="7716" y="18551"/>
                    <a:pt x="7728" y="19289"/>
                    <a:pt x="7525" y="19753"/>
                  </a:cubicBezTo>
                  <a:cubicBezTo>
                    <a:pt x="7025" y="20813"/>
                    <a:pt x="6335" y="21777"/>
                    <a:pt x="5739" y="22777"/>
                  </a:cubicBezTo>
                  <a:cubicBezTo>
                    <a:pt x="2822" y="22004"/>
                    <a:pt x="691" y="19813"/>
                    <a:pt x="560" y="17515"/>
                  </a:cubicBezTo>
                  <a:cubicBezTo>
                    <a:pt x="453" y="15622"/>
                    <a:pt x="2013" y="13812"/>
                    <a:pt x="4584" y="12871"/>
                  </a:cubicBezTo>
                  <a:close/>
                  <a:moveTo>
                    <a:pt x="7549" y="20825"/>
                  </a:moveTo>
                  <a:cubicBezTo>
                    <a:pt x="7751" y="21884"/>
                    <a:pt x="7894" y="22658"/>
                    <a:pt x="8097" y="23730"/>
                  </a:cubicBezTo>
                  <a:cubicBezTo>
                    <a:pt x="7382" y="23492"/>
                    <a:pt x="6882" y="23325"/>
                    <a:pt x="6239" y="23123"/>
                  </a:cubicBezTo>
                  <a:cubicBezTo>
                    <a:pt x="6692" y="22325"/>
                    <a:pt x="7061" y="21682"/>
                    <a:pt x="7549" y="20825"/>
                  </a:cubicBezTo>
                  <a:close/>
                  <a:moveTo>
                    <a:pt x="8430" y="19813"/>
                  </a:moveTo>
                  <a:lnTo>
                    <a:pt x="8430" y="19813"/>
                  </a:lnTo>
                  <a:cubicBezTo>
                    <a:pt x="10097" y="21087"/>
                    <a:pt x="10454" y="22015"/>
                    <a:pt x="10085" y="24087"/>
                  </a:cubicBezTo>
                  <a:cubicBezTo>
                    <a:pt x="8513" y="23920"/>
                    <a:pt x="7835" y="22170"/>
                    <a:pt x="8430" y="19813"/>
                  </a:cubicBezTo>
                  <a:close/>
                  <a:moveTo>
                    <a:pt x="33219" y="13812"/>
                  </a:moveTo>
                  <a:cubicBezTo>
                    <a:pt x="37827" y="15884"/>
                    <a:pt x="38255" y="18932"/>
                    <a:pt x="34314" y="22123"/>
                  </a:cubicBezTo>
                  <a:cubicBezTo>
                    <a:pt x="33374" y="22885"/>
                    <a:pt x="32290" y="23456"/>
                    <a:pt x="31219" y="24159"/>
                  </a:cubicBezTo>
                  <a:cubicBezTo>
                    <a:pt x="30588" y="23135"/>
                    <a:pt x="29885" y="22325"/>
                    <a:pt x="29623" y="21408"/>
                  </a:cubicBezTo>
                  <a:cubicBezTo>
                    <a:pt x="29433" y="20718"/>
                    <a:pt x="29623" y="19789"/>
                    <a:pt x="29980" y="19134"/>
                  </a:cubicBezTo>
                  <a:cubicBezTo>
                    <a:pt x="30945" y="17348"/>
                    <a:pt x="32088" y="15634"/>
                    <a:pt x="33219" y="13812"/>
                  </a:cubicBezTo>
                  <a:close/>
                  <a:moveTo>
                    <a:pt x="29052" y="21789"/>
                  </a:moveTo>
                  <a:cubicBezTo>
                    <a:pt x="29611" y="22670"/>
                    <a:pt x="30064" y="23420"/>
                    <a:pt x="30647" y="24361"/>
                  </a:cubicBezTo>
                  <a:cubicBezTo>
                    <a:pt x="29468" y="24706"/>
                    <a:pt x="28516" y="24992"/>
                    <a:pt x="27278" y="25349"/>
                  </a:cubicBezTo>
                  <a:cubicBezTo>
                    <a:pt x="27921" y="24051"/>
                    <a:pt x="28433" y="23027"/>
                    <a:pt x="29052" y="21789"/>
                  </a:cubicBezTo>
                  <a:close/>
                  <a:moveTo>
                    <a:pt x="28456" y="20718"/>
                  </a:moveTo>
                  <a:lnTo>
                    <a:pt x="28456" y="20718"/>
                  </a:lnTo>
                  <a:cubicBezTo>
                    <a:pt x="28266" y="22896"/>
                    <a:pt x="26825" y="25206"/>
                    <a:pt x="25575" y="25480"/>
                  </a:cubicBezTo>
                  <a:cubicBezTo>
                    <a:pt x="25170" y="23016"/>
                    <a:pt x="27266" y="22313"/>
                    <a:pt x="28456" y="20718"/>
                  </a:cubicBezTo>
                  <a:close/>
                  <a:moveTo>
                    <a:pt x="18600" y="10768"/>
                  </a:moveTo>
                  <a:cubicBezTo>
                    <a:pt x="19604" y="10768"/>
                    <a:pt x="20602" y="11136"/>
                    <a:pt x="21325" y="11859"/>
                  </a:cubicBezTo>
                  <a:cubicBezTo>
                    <a:pt x="21884" y="12419"/>
                    <a:pt x="22348" y="13074"/>
                    <a:pt x="22956" y="13526"/>
                  </a:cubicBezTo>
                  <a:cubicBezTo>
                    <a:pt x="26051" y="15943"/>
                    <a:pt x="26063" y="19122"/>
                    <a:pt x="25289" y="22539"/>
                  </a:cubicBezTo>
                  <a:cubicBezTo>
                    <a:pt x="25064" y="23560"/>
                    <a:pt x="22281" y="25706"/>
                    <a:pt x="21179" y="25706"/>
                  </a:cubicBezTo>
                  <a:cubicBezTo>
                    <a:pt x="21176" y="25706"/>
                    <a:pt x="21173" y="25706"/>
                    <a:pt x="21170" y="25706"/>
                  </a:cubicBezTo>
                  <a:cubicBezTo>
                    <a:pt x="20705" y="25694"/>
                    <a:pt x="20265" y="25635"/>
                    <a:pt x="19801" y="25599"/>
                  </a:cubicBezTo>
                  <a:cubicBezTo>
                    <a:pt x="19801" y="25611"/>
                    <a:pt x="19801" y="25647"/>
                    <a:pt x="19789" y="25659"/>
                  </a:cubicBezTo>
                  <a:cubicBezTo>
                    <a:pt x="18062" y="25456"/>
                    <a:pt x="16348" y="25242"/>
                    <a:pt x="14621" y="25016"/>
                  </a:cubicBezTo>
                  <a:cubicBezTo>
                    <a:pt x="12681" y="24754"/>
                    <a:pt x="10930" y="22361"/>
                    <a:pt x="10823" y="20396"/>
                  </a:cubicBezTo>
                  <a:cubicBezTo>
                    <a:pt x="10645" y="17122"/>
                    <a:pt x="11883" y="14681"/>
                    <a:pt x="14574" y="12895"/>
                  </a:cubicBezTo>
                  <a:cubicBezTo>
                    <a:pt x="15145" y="12514"/>
                    <a:pt x="15633" y="12014"/>
                    <a:pt x="16169" y="11597"/>
                  </a:cubicBezTo>
                  <a:cubicBezTo>
                    <a:pt x="16869" y="11041"/>
                    <a:pt x="17737" y="10768"/>
                    <a:pt x="18600" y="10768"/>
                  </a:cubicBezTo>
                  <a:close/>
                  <a:moveTo>
                    <a:pt x="14014" y="25575"/>
                  </a:moveTo>
                  <a:lnTo>
                    <a:pt x="14014" y="25575"/>
                  </a:lnTo>
                  <a:cubicBezTo>
                    <a:pt x="16419" y="25825"/>
                    <a:pt x="18574" y="26064"/>
                    <a:pt x="21182" y="26349"/>
                  </a:cubicBezTo>
                  <a:cubicBezTo>
                    <a:pt x="19812" y="27290"/>
                    <a:pt x="18777" y="28028"/>
                    <a:pt x="17693" y="28719"/>
                  </a:cubicBezTo>
                  <a:cubicBezTo>
                    <a:pt x="17646" y="28749"/>
                    <a:pt x="17573" y="28762"/>
                    <a:pt x="17492" y="28762"/>
                  </a:cubicBezTo>
                  <a:cubicBezTo>
                    <a:pt x="17349" y="28762"/>
                    <a:pt x="17182" y="28720"/>
                    <a:pt x="17098" y="28659"/>
                  </a:cubicBezTo>
                  <a:cubicBezTo>
                    <a:pt x="16110" y="27683"/>
                    <a:pt x="15145" y="26706"/>
                    <a:pt x="14014" y="25575"/>
                  </a:cubicBezTo>
                  <a:close/>
                  <a:moveTo>
                    <a:pt x="11073" y="25063"/>
                  </a:moveTo>
                  <a:cubicBezTo>
                    <a:pt x="14014" y="25063"/>
                    <a:pt x="14728" y="27921"/>
                    <a:pt x="16812" y="29076"/>
                  </a:cubicBezTo>
                  <a:cubicBezTo>
                    <a:pt x="16444" y="29296"/>
                    <a:pt x="16056" y="29406"/>
                    <a:pt x="15629" y="29406"/>
                  </a:cubicBezTo>
                  <a:cubicBezTo>
                    <a:pt x="14852" y="29406"/>
                    <a:pt x="13943" y="29043"/>
                    <a:pt x="12776" y="28314"/>
                  </a:cubicBezTo>
                  <a:cubicBezTo>
                    <a:pt x="11121" y="27290"/>
                    <a:pt x="10930" y="26933"/>
                    <a:pt x="11073" y="25063"/>
                  </a:cubicBezTo>
                  <a:close/>
                  <a:moveTo>
                    <a:pt x="23507" y="26227"/>
                  </a:moveTo>
                  <a:cubicBezTo>
                    <a:pt x="23834" y="26227"/>
                    <a:pt x="24180" y="26269"/>
                    <a:pt x="24551" y="26361"/>
                  </a:cubicBezTo>
                  <a:cubicBezTo>
                    <a:pt x="24467" y="28168"/>
                    <a:pt x="22196" y="29622"/>
                    <a:pt x="19811" y="29622"/>
                  </a:cubicBezTo>
                  <a:cubicBezTo>
                    <a:pt x="19163" y="29622"/>
                    <a:pt x="18507" y="29515"/>
                    <a:pt x="17884" y="29278"/>
                  </a:cubicBezTo>
                  <a:cubicBezTo>
                    <a:pt x="19884" y="28268"/>
                    <a:pt x="21219" y="26227"/>
                    <a:pt x="23507" y="26227"/>
                  </a:cubicBezTo>
                  <a:close/>
                  <a:moveTo>
                    <a:pt x="11371" y="28254"/>
                  </a:moveTo>
                  <a:cubicBezTo>
                    <a:pt x="12788" y="28933"/>
                    <a:pt x="13966" y="29504"/>
                    <a:pt x="15324" y="30147"/>
                  </a:cubicBezTo>
                  <a:cubicBezTo>
                    <a:pt x="14371" y="30576"/>
                    <a:pt x="13538" y="30981"/>
                    <a:pt x="12526" y="31433"/>
                  </a:cubicBezTo>
                  <a:cubicBezTo>
                    <a:pt x="12121" y="30338"/>
                    <a:pt x="11776" y="29385"/>
                    <a:pt x="11371" y="28254"/>
                  </a:cubicBezTo>
                  <a:close/>
                  <a:moveTo>
                    <a:pt x="6132" y="23694"/>
                  </a:moveTo>
                  <a:cubicBezTo>
                    <a:pt x="10276" y="24635"/>
                    <a:pt x="10692" y="28314"/>
                    <a:pt x="11895" y="31409"/>
                  </a:cubicBezTo>
                  <a:cubicBezTo>
                    <a:pt x="11147" y="31806"/>
                    <a:pt x="10280" y="31996"/>
                    <a:pt x="9420" y="31996"/>
                  </a:cubicBezTo>
                  <a:cubicBezTo>
                    <a:pt x="8060" y="31996"/>
                    <a:pt x="6718" y="31523"/>
                    <a:pt x="5894" y="30647"/>
                  </a:cubicBezTo>
                  <a:cubicBezTo>
                    <a:pt x="4441" y="29100"/>
                    <a:pt x="4513" y="26254"/>
                    <a:pt x="6132" y="23694"/>
                  </a:cubicBezTo>
                  <a:close/>
                  <a:moveTo>
                    <a:pt x="24134" y="29016"/>
                  </a:moveTo>
                  <a:cubicBezTo>
                    <a:pt x="23837" y="30016"/>
                    <a:pt x="23539" y="31040"/>
                    <a:pt x="23182" y="32314"/>
                  </a:cubicBezTo>
                  <a:cubicBezTo>
                    <a:pt x="21872" y="31671"/>
                    <a:pt x="20705" y="31112"/>
                    <a:pt x="19431" y="30469"/>
                  </a:cubicBezTo>
                  <a:cubicBezTo>
                    <a:pt x="21134" y="29933"/>
                    <a:pt x="22587" y="29493"/>
                    <a:pt x="24134" y="29016"/>
                  </a:cubicBezTo>
                  <a:close/>
                  <a:moveTo>
                    <a:pt x="31076" y="24932"/>
                  </a:moveTo>
                  <a:cubicBezTo>
                    <a:pt x="31409" y="26409"/>
                    <a:pt x="31933" y="27885"/>
                    <a:pt x="32028" y="29373"/>
                  </a:cubicBezTo>
                  <a:cubicBezTo>
                    <a:pt x="32171" y="31290"/>
                    <a:pt x="31052" y="32612"/>
                    <a:pt x="29052" y="32826"/>
                  </a:cubicBezTo>
                  <a:cubicBezTo>
                    <a:pt x="28608" y="32873"/>
                    <a:pt x="28162" y="32892"/>
                    <a:pt x="27710" y="32892"/>
                  </a:cubicBezTo>
                  <a:cubicBezTo>
                    <a:pt x="26451" y="32892"/>
                    <a:pt x="25153" y="32751"/>
                    <a:pt x="23777" y="32707"/>
                  </a:cubicBezTo>
                  <a:cubicBezTo>
                    <a:pt x="25099" y="26730"/>
                    <a:pt x="25516" y="26064"/>
                    <a:pt x="31076" y="24932"/>
                  </a:cubicBezTo>
                  <a:close/>
                  <a:moveTo>
                    <a:pt x="17059" y="30330"/>
                  </a:moveTo>
                  <a:cubicBezTo>
                    <a:pt x="17605" y="30330"/>
                    <a:pt x="18165" y="30429"/>
                    <a:pt x="18634" y="30624"/>
                  </a:cubicBezTo>
                  <a:cubicBezTo>
                    <a:pt x="20051" y="31219"/>
                    <a:pt x="21360" y="32076"/>
                    <a:pt x="22837" y="32898"/>
                  </a:cubicBezTo>
                  <a:cubicBezTo>
                    <a:pt x="22289" y="34326"/>
                    <a:pt x="21515" y="35660"/>
                    <a:pt x="20098" y="36553"/>
                  </a:cubicBezTo>
                  <a:cubicBezTo>
                    <a:pt x="19564" y="36894"/>
                    <a:pt x="19022" y="37052"/>
                    <a:pt x="18497" y="37052"/>
                  </a:cubicBezTo>
                  <a:cubicBezTo>
                    <a:pt x="17792" y="37052"/>
                    <a:pt x="17118" y="36767"/>
                    <a:pt x="16538" y="36255"/>
                  </a:cubicBezTo>
                  <a:cubicBezTo>
                    <a:pt x="15157" y="35053"/>
                    <a:pt x="13966" y="33624"/>
                    <a:pt x="12538" y="32124"/>
                  </a:cubicBezTo>
                  <a:cubicBezTo>
                    <a:pt x="13978" y="31409"/>
                    <a:pt x="14967" y="30743"/>
                    <a:pt x="16038" y="30457"/>
                  </a:cubicBezTo>
                  <a:cubicBezTo>
                    <a:pt x="16353" y="30372"/>
                    <a:pt x="16703" y="30330"/>
                    <a:pt x="17059" y="30330"/>
                  </a:cubicBezTo>
                  <a:close/>
                  <a:moveTo>
                    <a:pt x="18122" y="1"/>
                  </a:moveTo>
                  <a:cubicBezTo>
                    <a:pt x="15717" y="1418"/>
                    <a:pt x="15836" y="572"/>
                    <a:pt x="13121" y="5120"/>
                  </a:cubicBezTo>
                  <a:cubicBezTo>
                    <a:pt x="11553" y="4413"/>
                    <a:pt x="10098" y="4068"/>
                    <a:pt x="8832" y="4068"/>
                  </a:cubicBezTo>
                  <a:cubicBezTo>
                    <a:pt x="5176" y="4068"/>
                    <a:pt x="3091" y="6944"/>
                    <a:pt x="4382" y="12276"/>
                  </a:cubicBezTo>
                  <a:cubicBezTo>
                    <a:pt x="2429" y="13145"/>
                    <a:pt x="798" y="14384"/>
                    <a:pt x="0" y="16479"/>
                  </a:cubicBezTo>
                  <a:lnTo>
                    <a:pt x="0" y="18396"/>
                  </a:lnTo>
                  <a:cubicBezTo>
                    <a:pt x="989" y="20944"/>
                    <a:pt x="2953" y="22480"/>
                    <a:pt x="5406" y="23420"/>
                  </a:cubicBezTo>
                  <a:cubicBezTo>
                    <a:pt x="2822" y="29361"/>
                    <a:pt x="5342" y="32543"/>
                    <a:pt x="9550" y="32543"/>
                  </a:cubicBezTo>
                  <a:cubicBezTo>
                    <a:pt x="10403" y="32543"/>
                    <a:pt x="11325" y="32412"/>
                    <a:pt x="12288" y="32148"/>
                  </a:cubicBezTo>
                  <a:cubicBezTo>
                    <a:pt x="13502" y="34457"/>
                    <a:pt x="15205" y="36362"/>
                    <a:pt x="17562" y="37613"/>
                  </a:cubicBezTo>
                  <a:lnTo>
                    <a:pt x="19491" y="37613"/>
                  </a:lnTo>
                  <a:cubicBezTo>
                    <a:pt x="21396" y="36636"/>
                    <a:pt x="22646" y="35065"/>
                    <a:pt x="23384" y="33183"/>
                  </a:cubicBezTo>
                  <a:cubicBezTo>
                    <a:pt x="24981" y="33272"/>
                    <a:pt x="26495" y="33485"/>
                    <a:pt x="28003" y="33485"/>
                  </a:cubicBezTo>
                  <a:cubicBezTo>
                    <a:pt x="28114" y="33485"/>
                    <a:pt x="28226" y="33484"/>
                    <a:pt x="28337" y="33481"/>
                  </a:cubicBezTo>
                  <a:cubicBezTo>
                    <a:pt x="31540" y="33386"/>
                    <a:pt x="33136" y="31338"/>
                    <a:pt x="32528" y="28159"/>
                  </a:cubicBezTo>
                  <a:cubicBezTo>
                    <a:pt x="32302" y="27016"/>
                    <a:pt x="31897" y="25897"/>
                    <a:pt x="31528" y="24587"/>
                  </a:cubicBezTo>
                  <a:cubicBezTo>
                    <a:pt x="34076" y="23337"/>
                    <a:pt x="36279" y="21587"/>
                    <a:pt x="37624" y="18956"/>
                  </a:cubicBezTo>
                  <a:lnTo>
                    <a:pt x="37624" y="17027"/>
                  </a:lnTo>
                  <a:cubicBezTo>
                    <a:pt x="36648" y="15205"/>
                    <a:pt x="35172" y="13979"/>
                    <a:pt x="33386" y="13241"/>
                  </a:cubicBezTo>
                  <a:cubicBezTo>
                    <a:pt x="33517" y="11538"/>
                    <a:pt x="33755" y="9919"/>
                    <a:pt x="33731" y="8311"/>
                  </a:cubicBezTo>
                  <a:cubicBezTo>
                    <a:pt x="33690" y="5482"/>
                    <a:pt x="32186" y="3906"/>
                    <a:pt x="29699" y="3906"/>
                  </a:cubicBezTo>
                  <a:cubicBezTo>
                    <a:pt x="29287" y="3906"/>
                    <a:pt x="28849" y="3949"/>
                    <a:pt x="28385" y="4037"/>
                  </a:cubicBezTo>
                  <a:cubicBezTo>
                    <a:pt x="27147" y="4275"/>
                    <a:pt x="25944" y="4728"/>
                    <a:pt x="24563" y="5144"/>
                  </a:cubicBezTo>
                  <a:cubicBezTo>
                    <a:pt x="23718" y="2954"/>
                    <a:pt x="22527" y="882"/>
                    <a:pt x="2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928375" y="2831975"/>
              <a:ext cx="259000" cy="247750"/>
            </a:xfrm>
            <a:custGeom>
              <a:rect b="b" l="l" r="r" t="t"/>
              <a:pathLst>
                <a:path extrusionOk="0" h="9910" w="10360">
                  <a:moveTo>
                    <a:pt x="6211" y="395"/>
                  </a:moveTo>
                  <a:cubicBezTo>
                    <a:pt x="6232" y="395"/>
                    <a:pt x="6254" y="395"/>
                    <a:pt x="6275" y="395"/>
                  </a:cubicBezTo>
                  <a:cubicBezTo>
                    <a:pt x="7513" y="419"/>
                    <a:pt x="8716" y="1598"/>
                    <a:pt x="8537" y="2800"/>
                  </a:cubicBezTo>
                  <a:cubicBezTo>
                    <a:pt x="8454" y="3396"/>
                    <a:pt x="8002" y="4039"/>
                    <a:pt x="7525" y="4408"/>
                  </a:cubicBezTo>
                  <a:cubicBezTo>
                    <a:pt x="7491" y="4436"/>
                    <a:pt x="7443" y="4448"/>
                    <a:pt x="7385" y="4448"/>
                  </a:cubicBezTo>
                  <a:cubicBezTo>
                    <a:pt x="7097" y="4448"/>
                    <a:pt x="6554" y="4150"/>
                    <a:pt x="6168" y="3991"/>
                  </a:cubicBezTo>
                  <a:cubicBezTo>
                    <a:pt x="5477" y="3705"/>
                    <a:pt x="4787" y="3384"/>
                    <a:pt x="3953" y="3027"/>
                  </a:cubicBezTo>
                  <a:cubicBezTo>
                    <a:pt x="3895" y="1514"/>
                    <a:pt x="4852" y="395"/>
                    <a:pt x="6211" y="395"/>
                  </a:cubicBezTo>
                  <a:close/>
                  <a:moveTo>
                    <a:pt x="3632" y="1134"/>
                  </a:moveTo>
                  <a:lnTo>
                    <a:pt x="3632" y="1134"/>
                  </a:lnTo>
                  <a:cubicBezTo>
                    <a:pt x="3775" y="2896"/>
                    <a:pt x="2787" y="3884"/>
                    <a:pt x="1334" y="4586"/>
                  </a:cubicBezTo>
                  <a:cubicBezTo>
                    <a:pt x="417" y="3074"/>
                    <a:pt x="1548" y="1324"/>
                    <a:pt x="3632" y="1134"/>
                  </a:cubicBezTo>
                  <a:close/>
                  <a:moveTo>
                    <a:pt x="9049" y="3943"/>
                  </a:moveTo>
                  <a:cubicBezTo>
                    <a:pt x="9847" y="4634"/>
                    <a:pt x="10002" y="5491"/>
                    <a:pt x="9538" y="6372"/>
                  </a:cubicBezTo>
                  <a:cubicBezTo>
                    <a:pt x="9208" y="7004"/>
                    <a:pt x="8699" y="7350"/>
                    <a:pt x="8070" y="7350"/>
                  </a:cubicBezTo>
                  <a:cubicBezTo>
                    <a:pt x="7858" y="7350"/>
                    <a:pt x="7632" y="7311"/>
                    <a:pt x="7394" y="7230"/>
                  </a:cubicBezTo>
                  <a:cubicBezTo>
                    <a:pt x="6668" y="5551"/>
                    <a:pt x="7621" y="4670"/>
                    <a:pt x="9049" y="3943"/>
                  </a:cubicBezTo>
                  <a:close/>
                  <a:moveTo>
                    <a:pt x="4154" y="3705"/>
                  </a:moveTo>
                  <a:cubicBezTo>
                    <a:pt x="5608" y="3705"/>
                    <a:pt x="6799" y="4903"/>
                    <a:pt x="6823" y="6420"/>
                  </a:cubicBezTo>
                  <a:cubicBezTo>
                    <a:pt x="6871" y="8111"/>
                    <a:pt x="5477" y="9468"/>
                    <a:pt x="3680" y="9480"/>
                  </a:cubicBezTo>
                  <a:cubicBezTo>
                    <a:pt x="2144" y="9480"/>
                    <a:pt x="1191" y="8575"/>
                    <a:pt x="1156" y="7063"/>
                  </a:cubicBezTo>
                  <a:cubicBezTo>
                    <a:pt x="1132" y="5384"/>
                    <a:pt x="2596" y="3741"/>
                    <a:pt x="4132" y="3705"/>
                  </a:cubicBezTo>
                  <a:cubicBezTo>
                    <a:pt x="4139" y="3705"/>
                    <a:pt x="4146" y="3705"/>
                    <a:pt x="4154" y="3705"/>
                  </a:cubicBezTo>
                  <a:close/>
                  <a:moveTo>
                    <a:pt x="7746" y="7860"/>
                  </a:moveTo>
                  <a:cubicBezTo>
                    <a:pt x="7817" y="7860"/>
                    <a:pt x="8096" y="8209"/>
                    <a:pt x="8061" y="8313"/>
                  </a:cubicBezTo>
                  <a:cubicBezTo>
                    <a:pt x="7918" y="8658"/>
                    <a:pt x="7740" y="9087"/>
                    <a:pt x="7442" y="9254"/>
                  </a:cubicBezTo>
                  <a:cubicBezTo>
                    <a:pt x="7085" y="9468"/>
                    <a:pt x="6597" y="9444"/>
                    <a:pt x="5775" y="9575"/>
                  </a:cubicBezTo>
                  <a:cubicBezTo>
                    <a:pt x="6263" y="8932"/>
                    <a:pt x="6478" y="8575"/>
                    <a:pt x="6775" y="8325"/>
                  </a:cubicBezTo>
                  <a:cubicBezTo>
                    <a:pt x="7037" y="8099"/>
                    <a:pt x="7394" y="7968"/>
                    <a:pt x="7740" y="7861"/>
                  </a:cubicBezTo>
                  <a:cubicBezTo>
                    <a:pt x="7742" y="7860"/>
                    <a:pt x="7744" y="7860"/>
                    <a:pt x="7746" y="7860"/>
                  </a:cubicBezTo>
                  <a:close/>
                  <a:moveTo>
                    <a:pt x="6219" y="0"/>
                  </a:moveTo>
                  <a:cubicBezTo>
                    <a:pt x="5826" y="0"/>
                    <a:pt x="5417" y="78"/>
                    <a:pt x="5013" y="241"/>
                  </a:cubicBezTo>
                  <a:cubicBezTo>
                    <a:pt x="4608" y="407"/>
                    <a:pt x="4180" y="586"/>
                    <a:pt x="3751" y="610"/>
                  </a:cubicBezTo>
                  <a:cubicBezTo>
                    <a:pt x="2310" y="705"/>
                    <a:pt x="1001" y="1610"/>
                    <a:pt x="572" y="2979"/>
                  </a:cubicBezTo>
                  <a:cubicBezTo>
                    <a:pt x="1" y="4932"/>
                    <a:pt x="274" y="6825"/>
                    <a:pt x="1144" y="8611"/>
                  </a:cubicBezTo>
                  <a:cubicBezTo>
                    <a:pt x="1358" y="9016"/>
                    <a:pt x="1810" y="9551"/>
                    <a:pt x="2203" y="9587"/>
                  </a:cubicBezTo>
                  <a:cubicBezTo>
                    <a:pt x="3309" y="9670"/>
                    <a:pt x="4524" y="9909"/>
                    <a:pt x="5639" y="9909"/>
                  </a:cubicBezTo>
                  <a:cubicBezTo>
                    <a:pt x="6288" y="9909"/>
                    <a:pt x="6903" y="9828"/>
                    <a:pt x="7442" y="9587"/>
                  </a:cubicBezTo>
                  <a:cubicBezTo>
                    <a:pt x="8764" y="8992"/>
                    <a:pt x="9478" y="7039"/>
                    <a:pt x="10359" y="5837"/>
                  </a:cubicBezTo>
                  <a:cubicBezTo>
                    <a:pt x="10180" y="5146"/>
                    <a:pt x="10121" y="4789"/>
                    <a:pt x="9990" y="4455"/>
                  </a:cubicBezTo>
                  <a:cubicBezTo>
                    <a:pt x="9645" y="3574"/>
                    <a:pt x="9216" y="2693"/>
                    <a:pt x="8859" y="1800"/>
                  </a:cubicBezTo>
                  <a:cubicBezTo>
                    <a:pt x="8414" y="671"/>
                    <a:pt x="7379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1_1"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/>
          <p:nvPr/>
        </p:nvSpPr>
        <p:spPr>
          <a:xfrm rot="5400000">
            <a:off x="-2365850" y="2362350"/>
            <a:ext cx="5150700" cy="4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36"/>
          <p:cNvGrpSpPr/>
          <p:nvPr/>
        </p:nvGrpSpPr>
        <p:grpSpPr>
          <a:xfrm>
            <a:off x="7981499" y="-169154"/>
            <a:ext cx="1348237" cy="1325764"/>
            <a:chOff x="573275" y="2491500"/>
            <a:chExt cx="956400" cy="940325"/>
          </a:xfrm>
        </p:grpSpPr>
        <p:sp>
          <p:nvSpPr>
            <p:cNvPr id="387" name="Google Shape;387;p36"/>
            <p:cNvSpPr/>
            <p:nvPr/>
          </p:nvSpPr>
          <p:spPr>
            <a:xfrm>
              <a:off x="573275" y="2491500"/>
              <a:ext cx="956400" cy="940325"/>
            </a:xfrm>
            <a:custGeom>
              <a:rect b="b" l="l" r="r" t="t"/>
              <a:pathLst>
                <a:path extrusionOk="0" h="37613" w="38256">
                  <a:moveTo>
                    <a:pt x="19113" y="555"/>
                  </a:moveTo>
                  <a:cubicBezTo>
                    <a:pt x="19180" y="555"/>
                    <a:pt x="19246" y="557"/>
                    <a:pt x="19312" y="560"/>
                  </a:cubicBezTo>
                  <a:cubicBezTo>
                    <a:pt x="21396" y="679"/>
                    <a:pt x="23265" y="2668"/>
                    <a:pt x="23956" y="5478"/>
                  </a:cubicBezTo>
                  <a:cubicBezTo>
                    <a:pt x="21687" y="7024"/>
                    <a:pt x="20413" y="7921"/>
                    <a:pt x="18994" y="7921"/>
                  </a:cubicBezTo>
                  <a:cubicBezTo>
                    <a:pt x="17680" y="7921"/>
                    <a:pt x="16243" y="7152"/>
                    <a:pt x="13776" y="5418"/>
                  </a:cubicBezTo>
                  <a:cubicBezTo>
                    <a:pt x="14942" y="2393"/>
                    <a:pt x="16993" y="555"/>
                    <a:pt x="19113" y="555"/>
                  </a:cubicBezTo>
                  <a:close/>
                  <a:moveTo>
                    <a:pt x="24325" y="6061"/>
                  </a:moveTo>
                  <a:cubicBezTo>
                    <a:pt x="24623" y="7204"/>
                    <a:pt x="24861" y="8145"/>
                    <a:pt x="25158" y="9252"/>
                  </a:cubicBezTo>
                  <a:cubicBezTo>
                    <a:pt x="23837" y="8728"/>
                    <a:pt x="22718" y="8299"/>
                    <a:pt x="21456" y="7799"/>
                  </a:cubicBezTo>
                  <a:cubicBezTo>
                    <a:pt x="22432" y="7204"/>
                    <a:pt x="23301" y="6692"/>
                    <a:pt x="24325" y="6061"/>
                  </a:cubicBezTo>
                  <a:close/>
                  <a:moveTo>
                    <a:pt x="13455" y="5942"/>
                  </a:moveTo>
                  <a:cubicBezTo>
                    <a:pt x="14633" y="6656"/>
                    <a:pt x="15633" y="7264"/>
                    <a:pt x="16717" y="7918"/>
                  </a:cubicBezTo>
                  <a:cubicBezTo>
                    <a:pt x="15181" y="8692"/>
                    <a:pt x="13812" y="9383"/>
                    <a:pt x="12240" y="10181"/>
                  </a:cubicBezTo>
                  <a:cubicBezTo>
                    <a:pt x="12657" y="8728"/>
                    <a:pt x="13026" y="7418"/>
                    <a:pt x="13455" y="5942"/>
                  </a:cubicBezTo>
                  <a:close/>
                  <a:moveTo>
                    <a:pt x="16939" y="8734"/>
                  </a:moveTo>
                  <a:cubicBezTo>
                    <a:pt x="17416" y="8734"/>
                    <a:pt x="17827" y="8901"/>
                    <a:pt x="18181" y="9228"/>
                  </a:cubicBezTo>
                  <a:cubicBezTo>
                    <a:pt x="17594" y="10021"/>
                    <a:pt x="16873" y="10195"/>
                    <a:pt x="16116" y="10195"/>
                  </a:cubicBezTo>
                  <a:cubicBezTo>
                    <a:pt x="15523" y="10195"/>
                    <a:pt x="14907" y="10088"/>
                    <a:pt x="14316" y="10088"/>
                  </a:cubicBezTo>
                  <a:cubicBezTo>
                    <a:pt x="14223" y="10088"/>
                    <a:pt x="14130" y="10091"/>
                    <a:pt x="14038" y="10097"/>
                  </a:cubicBezTo>
                  <a:cubicBezTo>
                    <a:pt x="15210" y="9176"/>
                    <a:pt x="16162" y="8734"/>
                    <a:pt x="16939" y="8734"/>
                  </a:cubicBezTo>
                  <a:close/>
                  <a:moveTo>
                    <a:pt x="21338" y="8676"/>
                  </a:moveTo>
                  <a:cubicBezTo>
                    <a:pt x="22937" y="8676"/>
                    <a:pt x="24808" y="9589"/>
                    <a:pt x="25420" y="11050"/>
                  </a:cubicBezTo>
                  <a:cubicBezTo>
                    <a:pt x="23325" y="10502"/>
                    <a:pt x="21063" y="11181"/>
                    <a:pt x="19455" y="9288"/>
                  </a:cubicBezTo>
                  <a:cubicBezTo>
                    <a:pt x="19927" y="8868"/>
                    <a:pt x="20604" y="8676"/>
                    <a:pt x="21338" y="8676"/>
                  </a:cubicBezTo>
                  <a:close/>
                  <a:moveTo>
                    <a:pt x="8730" y="4552"/>
                  </a:moveTo>
                  <a:cubicBezTo>
                    <a:pt x="10092" y="4552"/>
                    <a:pt x="11477" y="5146"/>
                    <a:pt x="12895" y="5740"/>
                  </a:cubicBezTo>
                  <a:cubicBezTo>
                    <a:pt x="12490" y="7180"/>
                    <a:pt x="12169" y="8490"/>
                    <a:pt x="11764" y="9788"/>
                  </a:cubicBezTo>
                  <a:cubicBezTo>
                    <a:pt x="11669" y="10062"/>
                    <a:pt x="11347" y="10395"/>
                    <a:pt x="11073" y="10454"/>
                  </a:cubicBezTo>
                  <a:cubicBezTo>
                    <a:pt x="9097" y="10943"/>
                    <a:pt x="7108" y="11359"/>
                    <a:pt x="5096" y="11812"/>
                  </a:cubicBezTo>
                  <a:cubicBezTo>
                    <a:pt x="4096" y="9669"/>
                    <a:pt x="4370" y="6942"/>
                    <a:pt x="5882" y="5644"/>
                  </a:cubicBezTo>
                  <a:cubicBezTo>
                    <a:pt x="6822" y="4847"/>
                    <a:pt x="7770" y="4552"/>
                    <a:pt x="8730" y="4552"/>
                  </a:cubicBezTo>
                  <a:close/>
                  <a:moveTo>
                    <a:pt x="29713" y="4445"/>
                  </a:moveTo>
                  <a:cubicBezTo>
                    <a:pt x="31538" y="4445"/>
                    <a:pt x="32842" y="5450"/>
                    <a:pt x="33076" y="7383"/>
                  </a:cubicBezTo>
                  <a:cubicBezTo>
                    <a:pt x="33278" y="9145"/>
                    <a:pt x="33016" y="10966"/>
                    <a:pt x="32957" y="12895"/>
                  </a:cubicBezTo>
                  <a:cubicBezTo>
                    <a:pt x="31207" y="12431"/>
                    <a:pt x="29933" y="12074"/>
                    <a:pt x="28647" y="11764"/>
                  </a:cubicBezTo>
                  <a:cubicBezTo>
                    <a:pt x="26944" y="11347"/>
                    <a:pt x="25849" y="10347"/>
                    <a:pt x="25539" y="8573"/>
                  </a:cubicBezTo>
                  <a:cubicBezTo>
                    <a:pt x="25516" y="8395"/>
                    <a:pt x="25480" y="8216"/>
                    <a:pt x="25444" y="8038"/>
                  </a:cubicBezTo>
                  <a:cubicBezTo>
                    <a:pt x="24849" y="5573"/>
                    <a:pt x="24849" y="5573"/>
                    <a:pt x="27278" y="4859"/>
                  </a:cubicBezTo>
                  <a:cubicBezTo>
                    <a:pt x="27849" y="4692"/>
                    <a:pt x="28433" y="4549"/>
                    <a:pt x="29028" y="4489"/>
                  </a:cubicBezTo>
                  <a:cubicBezTo>
                    <a:pt x="29263" y="4460"/>
                    <a:pt x="29492" y="4445"/>
                    <a:pt x="29713" y="4445"/>
                  </a:cubicBezTo>
                  <a:close/>
                  <a:moveTo>
                    <a:pt x="15232" y="10763"/>
                  </a:moveTo>
                  <a:cubicBezTo>
                    <a:pt x="15505" y="10763"/>
                    <a:pt x="15801" y="10764"/>
                    <a:pt x="16122" y="10764"/>
                  </a:cubicBezTo>
                  <a:cubicBezTo>
                    <a:pt x="14550" y="12181"/>
                    <a:pt x="13145" y="13431"/>
                    <a:pt x="11550" y="14860"/>
                  </a:cubicBezTo>
                  <a:cubicBezTo>
                    <a:pt x="11925" y="10907"/>
                    <a:pt x="11737" y="10763"/>
                    <a:pt x="15232" y="10763"/>
                  </a:cubicBezTo>
                  <a:close/>
                  <a:moveTo>
                    <a:pt x="21503" y="11121"/>
                  </a:moveTo>
                  <a:cubicBezTo>
                    <a:pt x="22896" y="11300"/>
                    <a:pt x="23944" y="11395"/>
                    <a:pt x="24980" y="11597"/>
                  </a:cubicBezTo>
                  <a:cubicBezTo>
                    <a:pt x="25218" y="11645"/>
                    <a:pt x="25516" y="12074"/>
                    <a:pt x="25539" y="12359"/>
                  </a:cubicBezTo>
                  <a:cubicBezTo>
                    <a:pt x="25694" y="13431"/>
                    <a:pt x="25742" y="14514"/>
                    <a:pt x="25825" y="15586"/>
                  </a:cubicBezTo>
                  <a:cubicBezTo>
                    <a:pt x="25718" y="15622"/>
                    <a:pt x="25635" y="15634"/>
                    <a:pt x="25527" y="15657"/>
                  </a:cubicBezTo>
                  <a:cubicBezTo>
                    <a:pt x="24277" y="14253"/>
                    <a:pt x="23015" y="12824"/>
                    <a:pt x="21503" y="11121"/>
                  </a:cubicBezTo>
                  <a:close/>
                  <a:moveTo>
                    <a:pt x="11169" y="10943"/>
                  </a:moveTo>
                  <a:cubicBezTo>
                    <a:pt x="9990" y="13145"/>
                    <a:pt x="8906" y="15181"/>
                    <a:pt x="7704" y="17432"/>
                  </a:cubicBezTo>
                  <a:cubicBezTo>
                    <a:pt x="6882" y="15884"/>
                    <a:pt x="6049" y="14336"/>
                    <a:pt x="5061" y="12479"/>
                  </a:cubicBezTo>
                  <a:cubicBezTo>
                    <a:pt x="7228" y="11931"/>
                    <a:pt x="9156" y="11455"/>
                    <a:pt x="11169" y="10943"/>
                  </a:cubicBezTo>
                  <a:close/>
                  <a:moveTo>
                    <a:pt x="28456" y="12264"/>
                  </a:moveTo>
                  <a:lnTo>
                    <a:pt x="28456" y="12264"/>
                  </a:lnTo>
                  <a:cubicBezTo>
                    <a:pt x="29730" y="12609"/>
                    <a:pt x="31016" y="12967"/>
                    <a:pt x="32600" y="13419"/>
                  </a:cubicBezTo>
                  <a:cubicBezTo>
                    <a:pt x="31778" y="14979"/>
                    <a:pt x="31064" y="16360"/>
                    <a:pt x="30302" y="17824"/>
                  </a:cubicBezTo>
                  <a:cubicBezTo>
                    <a:pt x="29659" y="15860"/>
                    <a:pt x="29087" y="14157"/>
                    <a:pt x="28456" y="12264"/>
                  </a:cubicBezTo>
                  <a:close/>
                  <a:moveTo>
                    <a:pt x="10740" y="12550"/>
                  </a:moveTo>
                  <a:cubicBezTo>
                    <a:pt x="11157" y="15205"/>
                    <a:pt x="10728" y="16134"/>
                    <a:pt x="8311" y="17967"/>
                  </a:cubicBezTo>
                  <a:cubicBezTo>
                    <a:pt x="9109" y="16169"/>
                    <a:pt x="9930" y="14348"/>
                    <a:pt x="10740" y="12550"/>
                  </a:cubicBezTo>
                  <a:close/>
                  <a:moveTo>
                    <a:pt x="26194" y="11943"/>
                  </a:moveTo>
                  <a:lnTo>
                    <a:pt x="26194" y="11943"/>
                  </a:lnTo>
                  <a:cubicBezTo>
                    <a:pt x="28635" y="12252"/>
                    <a:pt x="30278" y="17408"/>
                    <a:pt x="28683" y="19670"/>
                  </a:cubicBezTo>
                  <a:cubicBezTo>
                    <a:pt x="25873" y="17658"/>
                    <a:pt x="26301" y="14729"/>
                    <a:pt x="26194" y="11943"/>
                  </a:cubicBezTo>
                  <a:close/>
                  <a:moveTo>
                    <a:pt x="10526" y="17372"/>
                  </a:moveTo>
                  <a:cubicBezTo>
                    <a:pt x="10466" y="18277"/>
                    <a:pt x="10407" y="19146"/>
                    <a:pt x="10347" y="19991"/>
                  </a:cubicBezTo>
                  <a:cubicBezTo>
                    <a:pt x="10335" y="20170"/>
                    <a:pt x="10240" y="20337"/>
                    <a:pt x="10180" y="20515"/>
                  </a:cubicBezTo>
                  <a:cubicBezTo>
                    <a:pt x="8573" y="19325"/>
                    <a:pt x="8513" y="18670"/>
                    <a:pt x="10526" y="17372"/>
                  </a:cubicBezTo>
                  <a:close/>
                  <a:moveTo>
                    <a:pt x="26349" y="17908"/>
                  </a:moveTo>
                  <a:lnTo>
                    <a:pt x="26349" y="17908"/>
                  </a:lnTo>
                  <a:cubicBezTo>
                    <a:pt x="28385" y="20456"/>
                    <a:pt x="28623" y="20158"/>
                    <a:pt x="25956" y="22254"/>
                  </a:cubicBezTo>
                  <a:cubicBezTo>
                    <a:pt x="26087" y="20753"/>
                    <a:pt x="26218" y="19444"/>
                    <a:pt x="26349" y="17908"/>
                  </a:cubicBezTo>
                  <a:close/>
                  <a:moveTo>
                    <a:pt x="4584" y="12871"/>
                  </a:moveTo>
                  <a:cubicBezTo>
                    <a:pt x="5596" y="14657"/>
                    <a:pt x="6608" y="16348"/>
                    <a:pt x="7489" y="18086"/>
                  </a:cubicBezTo>
                  <a:cubicBezTo>
                    <a:pt x="7716" y="18551"/>
                    <a:pt x="7728" y="19289"/>
                    <a:pt x="7525" y="19753"/>
                  </a:cubicBezTo>
                  <a:cubicBezTo>
                    <a:pt x="7025" y="20813"/>
                    <a:pt x="6335" y="21777"/>
                    <a:pt x="5739" y="22777"/>
                  </a:cubicBezTo>
                  <a:cubicBezTo>
                    <a:pt x="2822" y="22004"/>
                    <a:pt x="691" y="19813"/>
                    <a:pt x="560" y="17515"/>
                  </a:cubicBezTo>
                  <a:cubicBezTo>
                    <a:pt x="453" y="15622"/>
                    <a:pt x="2013" y="13812"/>
                    <a:pt x="4584" y="12871"/>
                  </a:cubicBezTo>
                  <a:close/>
                  <a:moveTo>
                    <a:pt x="7549" y="20825"/>
                  </a:moveTo>
                  <a:cubicBezTo>
                    <a:pt x="7751" y="21884"/>
                    <a:pt x="7894" y="22658"/>
                    <a:pt x="8097" y="23730"/>
                  </a:cubicBezTo>
                  <a:cubicBezTo>
                    <a:pt x="7382" y="23492"/>
                    <a:pt x="6882" y="23325"/>
                    <a:pt x="6239" y="23123"/>
                  </a:cubicBezTo>
                  <a:cubicBezTo>
                    <a:pt x="6692" y="22325"/>
                    <a:pt x="7061" y="21682"/>
                    <a:pt x="7549" y="20825"/>
                  </a:cubicBezTo>
                  <a:close/>
                  <a:moveTo>
                    <a:pt x="8430" y="19813"/>
                  </a:moveTo>
                  <a:lnTo>
                    <a:pt x="8430" y="19813"/>
                  </a:lnTo>
                  <a:cubicBezTo>
                    <a:pt x="10097" y="21087"/>
                    <a:pt x="10454" y="22015"/>
                    <a:pt x="10085" y="24087"/>
                  </a:cubicBezTo>
                  <a:cubicBezTo>
                    <a:pt x="8513" y="23920"/>
                    <a:pt x="7835" y="22170"/>
                    <a:pt x="8430" y="19813"/>
                  </a:cubicBezTo>
                  <a:close/>
                  <a:moveTo>
                    <a:pt x="33219" y="13812"/>
                  </a:moveTo>
                  <a:cubicBezTo>
                    <a:pt x="37827" y="15884"/>
                    <a:pt x="38255" y="18932"/>
                    <a:pt x="34314" y="22123"/>
                  </a:cubicBezTo>
                  <a:cubicBezTo>
                    <a:pt x="33374" y="22885"/>
                    <a:pt x="32290" y="23456"/>
                    <a:pt x="31219" y="24159"/>
                  </a:cubicBezTo>
                  <a:cubicBezTo>
                    <a:pt x="30588" y="23135"/>
                    <a:pt x="29885" y="22325"/>
                    <a:pt x="29623" y="21408"/>
                  </a:cubicBezTo>
                  <a:cubicBezTo>
                    <a:pt x="29433" y="20718"/>
                    <a:pt x="29623" y="19789"/>
                    <a:pt x="29980" y="19134"/>
                  </a:cubicBezTo>
                  <a:cubicBezTo>
                    <a:pt x="30945" y="17348"/>
                    <a:pt x="32088" y="15634"/>
                    <a:pt x="33219" y="13812"/>
                  </a:cubicBezTo>
                  <a:close/>
                  <a:moveTo>
                    <a:pt x="29052" y="21789"/>
                  </a:moveTo>
                  <a:cubicBezTo>
                    <a:pt x="29611" y="22670"/>
                    <a:pt x="30064" y="23420"/>
                    <a:pt x="30647" y="24361"/>
                  </a:cubicBezTo>
                  <a:cubicBezTo>
                    <a:pt x="29468" y="24706"/>
                    <a:pt x="28516" y="24992"/>
                    <a:pt x="27278" y="25349"/>
                  </a:cubicBezTo>
                  <a:cubicBezTo>
                    <a:pt x="27921" y="24051"/>
                    <a:pt x="28433" y="23027"/>
                    <a:pt x="29052" y="21789"/>
                  </a:cubicBezTo>
                  <a:close/>
                  <a:moveTo>
                    <a:pt x="28456" y="20718"/>
                  </a:moveTo>
                  <a:lnTo>
                    <a:pt x="28456" y="20718"/>
                  </a:lnTo>
                  <a:cubicBezTo>
                    <a:pt x="28266" y="22896"/>
                    <a:pt x="26825" y="25206"/>
                    <a:pt x="25575" y="25480"/>
                  </a:cubicBezTo>
                  <a:cubicBezTo>
                    <a:pt x="25170" y="23016"/>
                    <a:pt x="27266" y="22313"/>
                    <a:pt x="28456" y="20718"/>
                  </a:cubicBezTo>
                  <a:close/>
                  <a:moveTo>
                    <a:pt x="18600" y="10768"/>
                  </a:moveTo>
                  <a:cubicBezTo>
                    <a:pt x="19604" y="10768"/>
                    <a:pt x="20602" y="11136"/>
                    <a:pt x="21325" y="11859"/>
                  </a:cubicBezTo>
                  <a:cubicBezTo>
                    <a:pt x="21884" y="12419"/>
                    <a:pt x="22348" y="13074"/>
                    <a:pt x="22956" y="13526"/>
                  </a:cubicBezTo>
                  <a:cubicBezTo>
                    <a:pt x="26051" y="15943"/>
                    <a:pt x="26063" y="19122"/>
                    <a:pt x="25289" y="22539"/>
                  </a:cubicBezTo>
                  <a:cubicBezTo>
                    <a:pt x="25064" y="23560"/>
                    <a:pt x="22281" y="25706"/>
                    <a:pt x="21179" y="25706"/>
                  </a:cubicBezTo>
                  <a:cubicBezTo>
                    <a:pt x="21176" y="25706"/>
                    <a:pt x="21173" y="25706"/>
                    <a:pt x="21170" y="25706"/>
                  </a:cubicBezTo>
                  <a:cubicBezTo>
                    <a:pt x="20705" y="25694"/>
                    <a:pt x="20265" y="25635"/>
                    <a:pt x="19801" y="25599"/>
                  </a:cubicBezTo>
                  <a:cubicBezTo>
                    <a:pt x="19801" y="25611"/>
                    <a:pt x="19801" y="25647"/>
                    <a:pt x="19789" y="25659"/>
                  </a:cubicBezTo>
                  <a:cubicBezTo>
                    <a:pt x="18062" y="25456"/>
                    <a:pt x="16348" y="25242"/>
                    <a:pt x="14621" y="25016"/>
                  </a:cubicBezTo>
                  <a:cubicBezTo>
                    <a:pt x="12681" y="24754"/>
                    <a:pt x="10930" y="22361"/>
                    <a:pt x="10823" y="20396"/>
                  </a:cubicBezTo>
                  <a:cubicBezTo>
                    <a:pt x="10645" y="17122"/>
                    <a:pt x="11883" y="14681"/>
                    <a:pt x="14574" y="12895"/>
                  </a:cubicBezTo>
                  <a:cubicBezTo>
                    <a:pt x="15145" y="12514"/>
                    <a:pt x="15633" y="12014"/>
                    <a:pt x="16169" y="11597"/>
                  </a:cubicBezTo>
                  <a:cubicBezTo>
                    <a:pt x="16869" y="11041"/>
                    <a:pt x="17737" y="10768"/>
                    <a:pt x="18600" y="10768"/>
                  </a:cubicBezTo>
                  <a:close/>
                  <a:moveTo>
                    <a:pt x="14014" y="25575"/>
                  </a:moveTo>
                  <a:lnTo>
                    <a:pt x="14014" y="25575"/>
                  </a:lnTo>
                  <a:cubicBezTo>
                    <a:pt x="16419" y="25825"/>
                    <a:pt x="18574" y="26064"/>
                    <a:pt x="21182" y="26349"/>
                  </a:cubicBezTo>
                  <a:cubicBezTo>
                    <a:pt x="19812" y="27290"/>
                    <a:pt x="18777" y="28028"/>
                    <a:pt x="17693" y="28719"/>
                  </a:cubicBezTo>
                  <a:cubicBezTo>
                    <a:pt x="17646" y="28749"/>
                    <a:pt x="17573" y="28762"/>
                    <a:pt x="17492" y="28762"/>
                  </a:cubicBezTo>
                  <a:cubicBezTo>
                    <a:pt x="17349" y="28762"/>
                    <a:pt x="17182" y="28720"/>
                    <a:pt x="17098" y="28659"/>
                  </a:cubicBezTo>
                  <a:cubicBezTo>
                    <a:pt x="16110" y="27683"/>
                    <a:pt x="15145" y="26706"/>
                    <a:pt x="14014" y="25575"/>
                  </a:cubicBezTo>
                  <a:close/>
                  <a:moveTo>
                    <a:pt x="11073" y="25063"/>
                  </a:moveTo>
                  <a:cubicBezTo>
                    <a:pt x="14014" y="25063"/>
                    <a:pt x="14728" y="27921"/>
                    <a:pt x="16812" y="29076"/>
                  </a:cubicBezTo>
                  <a:cubicBezTo>
                    <a:pt x="16444" y="29296"/>
                    <a:pt x="16056" y="29406"/>
                    <a:pt x="15629" y="29406"/>
                  </a:cubicBezTo>
                  <a:cubicBezTo>
                    <a:pt x="14852" y="29406"/>
                    <a:pt x="13943" y="29043"/>
                    <a:pt x="12776" y="28314"/>
                  </a:cubicBezTo>
                  <a:cubicBezTo>
                    <a:pt x="11121" y="27290"/>
                    <a:pt x="10930" y="26933"/>
                    <a:pt x="11073" y="25063"/>
                  </a:cubicBezTo>
                  <a:close/>
                  <a:moveTo>
                    <a:pt x="23507" y="26227"/>
                  </a:moveTo>
                  <a:cubicBezTo>
                    <a:pt x="23834" y="26227"/>
                    <a:pt x="24180" y="26269"/>
                    <a:pt x="24551" y="26361"/>
                  </a:cubicBezTo>
                  <a:cubicBezTo>
                    <a:pt x="24467" y="28168"/>
                    <a:pt x="22196" y="29622"/>
                    <a:pt x="19811" y="29622"/>
                  </a:cubicBezTo>
                  <a:cubicBezTo>
                    <a:pt x="19163" y="29622"/>
                    <a:pt x="18507" y="29515"/>
                    <a:pt x="17884" y="29278"/>
                  </a:cubicBezTo>
                  <a:cubicBezTo>
                    <a:pt x="19884" y="28268"/>
                    <a:pt x="21219" y="26227"/>
                    <a:pt x="23507" y="26227"/>
                  </a:cubicBezTo>
                  <a:close/>
                  <a:moveTo>
                    <a:pt x="11371" y="28254"/>
                  </a:moveTo>
                  <a:cubicBezTo>
                    <a:pt x="12788" y="28933"/>
                    <a:pt x="13966" y="29504"/>
                    <a:pt x="15324" y="30147"/>
                  </a:cubicBezTo>
                  <a:cubicBezTo>
                    <a:pt x="14371" y="30576"/>
                    <a:pt x="13538" y="30981"/>
                    <a:pt x="12526" y="31433"/>
                  </a:cubicBezTo>
                  <a:cubicBezTo>
                    <a:pt x="12121" y="30338"/>
                    <a:pt x="11776" y="29385"/>
                    <a:pt x="11371" y="28254"/>
                  </a:cubicBezTo>
                  <a:close/>
                  <a:moveTo>
                    <a:pt x="6132" y="23694"/>
                  </a:moveTo>
                  <a:cubicBezTo>
                    <a:pt x="10276" y="24635"/>
                    <a:pt x="10692" y="28314"/>
                    <a:pt x="11895" y="31409"/>
                  </a:cubicBezTo>
                  <a:cubicBezTo>
                    <a:pt x="11147" y="31806"/>
                    <a:pt x="10280" y="31996"/>
                    <a:pt x="9420" y="31996"/>
                  </a:cubicBezTo>
                  <a:cubicBezTo>
                    <a:pt x="8060" y="31996"/>
                    <a:pt x="6718" y="31523"/>
                    <a:pt x="5894" y="30647"/>
                  </a:cubicBezTo>
                  <a:cubicBezTo>
                    <a:pt x="4441" y="29100"/>
                    <a:pt x="4513" y="26254"/>
                    <a:pt x="6132" y="23694"/>
                  </a:cubicBezTo>
                  <a:close/>
                  <a:moveTo>
                    <a:pt x="24134" y="29016"/>
                  </a:moveTo>
                  <a:cubicBezTo>
                    <a:pt x="23837" y="30016"/>
                    <a:pt x="23539" y="31040"/>
                    <a:pt x="23182" y="32314"/>
                  </a:cubicBezTo>
                  <a:cubicBezTo>
                    <a:pt x="21872" y="31671"/>
                    <a:pt x="20705" y="31112"/>
                    <a:pt x="19431" y="30469"/>
                  </a:cubicBezTo>
                  <a:cubicBezTo>
                    <a:pt x="21134" y="29933"/>
                    <a:pt x="22587" y="29493"/>
                    <a:pt x="24134" y="29016"/>
                  </a:cubicBezTo>
                  <a:close/>
                  <a:moveTo>
                    <a:pt x="31076" y="24932"/>
                  </a:moveTo>
                  <a:cubicBezTo>
                    <a:pt x="31409" y="26409"/>
                    <a:pt x="31933" y="27885"/>
                    <a:pt x="32028" y="29373"/>
                  </a:cubicBezTo>
                  <a:cubicBezTo>
                    <a:pt x="32171" y="31290"/>
                    <a:pt x="31052" y="32612"/>
                    <a:pt x="29052" y="32826"/>
                  </a:cubicBezTo>
                  <a:cubicBezTo>
                    <a:pt x="28608" y="32873"/>
                    <a:pt x="28162" y="32892"/>
                    <a:pt x="27710" y="32892"/>
                  </a:cubicBezTo>
                  <a:cubicBezTo>
                    <a:pt x="26451" y="32892"/>
                    <a:pt x="25153" y="32751"/>
                    <a:pt x="23777" y="32707"/>
                  </a:cubicBezTo>
                  <a:cubicBezTo>
                    <a:pt x="25099" y="26730"/>
                    <a:pt x="25516" y="26064"/>
                    <a:pt x="31076" y="24932"/>
                  </a:cubicBezTo>
                  <a:close/>
                  <a:moveTo>
                    <a:pt x="17059" y="30330"/>
                  </a:moveTo>
                  <a:cubicBezTo>
                    <a:pt x="17605" y="30330"/>
                    <a:pt x="18165" y="30429"/>
                    <a:pt x="18634" y="30624"/>
                  </a:cubicBezTo>
                  <a:cubicBezTo>
                    <a:pt x="20051" y="31219"/>
                    <a:pt x="21360" y="32076"/>
                    <a:pt x="22837" y="32898"/>
                  </a:cubicBezTo>
                  <a:cubicBezTo>
                    <a:pt x="22289" y="34326"/>
                    <a:pt x="21515" y="35660"/>
                    <a:pt x="20098" y="36553"/>
                  </a:cubicBezTo>
                  <a:cubicBezTo>
                    <a:pt x="19564" y="36894"/>
                    <a:pt x="19022" y="37052"/>
                    <a:pt x="18497" y="37052"/>
                  </a:cubicBezTo>
                  <a:cubicBezTo>
                    <a:pt x="17792" y="37052"/>
                    <a:pt x="17118" y="36767"/>
                    <a:pt x="16538" y="36255"/>
                  </a:cubicBezTo>
                  <a:cubicBezTo>
                    <a:pt x="15157" y="35053"/>
                    <a:pt x="13966" y="33624"/>
                    <a:pt x="12538" y="32124"/>
                  </a:cubicBezTo>
                  <a:cubicBezTo>
                    <a:pt x="13978" y="31409"/>
                    <a:pt x="14967" y="30743"/>
                    <a:pt x="16038" y="30457"/>
                  </a:cubicBezTo>
                  <a:cubicBezTo>
                    <a:pt x="16353" y="30372"/>
                    <a:pt x="16703" y="30330"/>
                    <a:pt x="17059" y="30330"/>
                  </a:cubicBezTo>
                  <a:close/>
                  <a:moveTo>
                    <a:pt x="18122" y="1"/>
                  </a:moveTo>
                  <a:cubicBezTo>
                    <a:pt x="15717" y="1418"/>
                    <a:pt x="15836" y="572"/>
                    <a:pt x="13121" y="5120"/>
                  </a:cubicBezTo>
                  <a:cubicBezTo>
                    <a:pt x="11553" y="4413"/>
                    <a:pt x="10098" y="4068"/>
                    <a:pt x="8832" y="4068"/>
                  </a:cubicBezTo>
                  <a:cubicBezTo>
                    <a:pt x="5176" y="4068"/>
                    <a:pt x="3091" y="6944"/>
                    <a:pt x="4382" y="12276"/>
                  </a:cubicBezTo>
                  <a:cubicBezTo>
                    <a:pt x="2429" y="13145"/>
                    <a:pt x="798" y="14384"/>
                    <a:pt x="0" y="16479"/>
                  </a:cubicBezTo>
                  <a:lnTo>
                    <a:pt x="0" y="18396"/>
                  </a:lnTo>
                  <a:cubicBezTo>
                    <a:pt x="989" y="20944"/>
                    <a:pt x="2953" y="22480"/>
                    <a:pt x="5406" y="23420"/>
                  </a:cubicBezTo>
                  <a:cubicBezTo>
                    <a:pt x="2822" y="29361"/>
                    <a:pt x="5342" y="32543"/>
                    <a:pt x="9550" y="32543"/>
                  </a:cubicBezTo>
                  <a:cubicBezTo>
                    <a:pt x="10403" y="32543"/>
                    <a:pt x="11325" y="32412"/>
                    <a:pt x="12288" y="32148"/>
                  </a:cubicBezTo>
                  <a:cubicBezTo>
                    <a:pt x="13502" y="34457"/>
                    <a:pt x="15205" y="36362"/>
                    <a:pt x="17562" y="37613"/>
                  </a:cubicBezTo>
                  <a:lnTo>
                    <a:pt x="19491" y="37613"/>
                  </a:lnTo>
                  <a:cubicBezTo>
                    <a:pt x="21396" y="36636"/>
                    <a:pt x="22646" y="35065"/>
                    <a:pt x="23384" y="33183"/>
                  </a:cubicBezTo>
                  <a:cubicBezTo>
                    <a:pt x="24981" y="33272"/>
                    <a:pt x="26495" y="33485"/>
                    <a:pt x="28003" y="33485"/>
                  </a:cubicBezTo>
                  <a:cubicBezTo>
                    <a:pt x="28114" y="33485"/>
                    <a:pt x="28226" y="33484"/>
                    <a:pt x="28337" y="33481"/>
                  </a:cubicBezTo>
                  <a:cubicBezTo>
                    <a:pt x="31540" y="33386"/>
                    <a:pt x="33136" y="31338"/>
                    <a:pt x="32528" y="28159"/>
                  </a:cubicBezTo>
                  <a:cubicBezTo>
                    <a:pt x="32302" y="27016"/>
                    <a:pt x="31897" y="25897"/>
                    <a:pt x="31528" y="24587"/>
                  </a:cubicBezTo>
                  <a:cubicBezTo>
                    <a:pt x="34076" y="23337"/>
                    <a:pt x="36279" y="21587"/>
                    <a:pt x="37624" y="18956"/>
                  </a:cubicBezTo>
                  <a:lnTo>
                    <a:pt x="37624" y="17027"/>
                  </a:lnTo>
                  <a:cubicBezTo>
                    <a:pt x="36648" y="15205"/>
                    <a:pt x="35172" y="13979"/>
                    <a:pt x="33386" y="13241"/>
                  </a:cubicBezTo>
                  <a:cubicBezTo>
                    <a:pt x="33517" y="11538"/>
                    <a:pt x="33755" y="9919"/>
                    <a:pt x="33731" y="8311"/>
                  </a:cubicBezTo>
                  <a:cubicBezTo>
                    <a:pt x="33690" y="5482"/>
                    <a:pt x="32186" y="3906"/>
                    <a:pt x="29699" y="3906"/>
                  </a:cubicBezTo>
                  <a:cubicBezTo>
                    <a:pt x="29287" y="3906"/>
                    <a:pt x="28849" y="3949"/>
                    <a:pt x="28385" y="4037"/>
                  </a:cubicBezTo>
                  <a:cubicBezTo>
                    <a:pt x="27147" y="4275"/>
                    <a:pt x="25944" y="4728"/>
                    <a:pt x="24563" y="5144"/>
                  </a:cubicBezTo>
                  <a:cubicBezTo>
                    <a:pt x="23718" y="2954"/>
                    <a:pt x="22527" y="882"/>
                    <a:pt x="20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928375" y="2831975"/>
              <a:ext cx="259000" cy="247750"/>
            </a:xfrm>
            <a:custGeom>
              <a:rect b="b" l="l" r="r" t="t"/>
              <a:pathLst>
                <a:path extrusionOk="0" h="9910" w="10360">
                  <a:moveTo>
                    <a:pt x="6211" y="395"/>
                  </a:moveTo>
                  <a:cubicBezTo>
                    <a:pt x="6232" y="395"/>
                    <a:pt x="6254" y="395"/>
                    <a:pt x="6275" y="395"/>
                  </a:cubicBezTo>
                  <a:cubicBezTo>
                    <a:pt x="7513" y="419"/>
                    <a:pt x="8716" y="1598"/>
                    <a:pt x="8537" y="2800"/>
                  </a:cubicBezTo>
                  <a:cubicBezTo>
                    <a:pt x="8454" y="3396"/>
                    <a:pt x="8002" y="4039"/>
                    <a:pt x="7525" y="4408"/>
                  </a:cubicBezTo>
                  <a:cubicBezTo>
                    <a:pt x="7491" y="4436"/>
                    <a:pt x="7443" y="4448"/>
                    <a:pt x="7385" y="4448"/>
                  </a:cubicBezTo>
                  <a:cubicBezTo>
                    <a:pt x="7097" y="4448"/>
                    <a:pt x="6554" y="4150"/>
                    <a:pt x="6168" y="3991"/>
                  </a:cubicBezTo>
                  <a:cubicBezTo>
                    <a:pt x="5477" y="3705"/>
                    <a:pt x="4787" y="3384"/>
                    <a:pt x="3953" y="3027"/>
                  </a:cubicBezTo>
                  <a:cubicBezTo>
                    <a:pt x="3895" y="1514"/>
                    <a:pt x="4852" y="395"/>
                    <a:pt x="6211" y="395"/>
                  </a:cubicBezTo>
                  <a:close/>
                  <a:moveTo>
                    <a:pt x="3632" y="1134"/>
                  </a:moveTo>
                  <a:lnTo>
                    <a:pt x="3632" y="1134"/>
                  </a:lnTo>
                  <a:cubicBezTo>
                    <a:pt x="3775" y="2896"/>
                    <a:pt x="2787" y="3884"/>
                    <a:pt x="1334" y="4586"/>
                  </a:cubicBezTo>
                  <a:cubicBezTo>
                    <a:pt x="417" y="3074"/>
                    <a:pt x="1548" y="1324"/>
                    <a:pt x="3632" y="1134"/>
                  </a:cubicBezTo>
                  <a:close/>
                  <a:moveTo>
                    <a:pt x="9049" y="3943"/>
                  </a:moveTo>
                  <a:cubicBezTo>
                    <a:pt x="9847" y="4634"/>
                    <a:pt x="10002" y="5491"/>
                    <a:pt x="9538" y="6372"/>
                  </a:cubicBezTo>
                  <a:cubicBezTo>
                    <a:pt x="9208" y="7004"/>
                    <a:pt x="8699" y="7350"/>
                    <a:pt x="8070" y="7350"/>
                  </a:cubicBezTo>
                  <a:cubicBezTo>
                    <a:pt x="7858" y="7350"/>
                    <a:pt x="7632" y="7311"/>
                    <a:pt x="7394" y="7230"/>
                  </a:cubicBezTo>
                  <a:cubicBezTo>
                    <a:pt x="6668" y="5551"/>
                    <a:pt x="7621" y="4670"/>
                    <a:pt x="9049" y="3943"/>
                  </a:cubicBezTo>
                  <a:close/>
                  <a:moveTo>
                    <a:pt x="4154" y="3705"/>
                  </a:moveTo>
                  <a:cubicBezTo>
                    <a:pt x="5608" y="3705"/>
                    <a:pt x="6799" y="4903"/>
                    <a:pt x="6823" y="6420"/>
                  </a:cubicBezTo>
                  <a:cubicBezTo>
                    <a:pt x="6871" y="8111"/>
                    <a:pt x="5477" y="9468"/>
                    <a:pt x="3680" y="9480"/>
                  </a:cubicBezTo>
                  <a:cubicBezTo>
                    <a:pt x="2144" y="9480"/>
                    <a:pt x="1191" y="8575"/>
                    <a:pt x="1156" y="7063"/>
                  </a:cubicBezTo>
                  <a:cubicBezTo>
                    <a:pt x="1132" y="5384"/>
                    <a:pt x="2596" y="3741"/>
                    <a:pt x="4132" y="3705"/>
                  </a:cubicBezTo>
                  <a:cubicBezTo>
                    <a:pt x="4139" y="3705"/>
                    <a:pt x="4146" y="3705"/>
                    <a:pt x="4154" y="3705"/>
                  </a:cubicBezTo>
                  <a:close/>
                  <a:moveTo>
                    <a:pt x="7746" y="7860"/>
                  </a:moveTo>
                  <a:cubicBezTo>
                    <a:pt x="7817" y="7860"/>
                    <a:pt x="8096" y="8209"/>
                    <a:pt x="8061" y="8313"/>
                  </a:cubicBezTo>
                  <a:cubicBezTo>
                    <a:pt x="7918" y="8658"/>
                    <a:pt x="7740" y="9087"/>
                    <a:pt x="7442" y="9254"/>
                  </a:cubicBezTo>
                  <a:cubicBezTo>
                    <a:pt x="7085" y="9468"/>
                    <a:pt x="6597" y="9444"/>
                    <a:pt x="5775" y="9575"/>
                  </a:cubicBezTo>
                  <a:cubicBezTo>
                    <a:pt x="6263" y="8932"/>
                    <a:pt x="6478" y="8575"/>
                    <a:pt x="6775" y="8325"/>
                  </a:cubicBezTo>
                  <a:cubicBezTo>
                    <a:pt x="7037" y="8099"/>
                    <a:pt x="7394" y="7968"/>
                    <a:pt x="7740" y="7861"/>
                  </a:cubicBezTo>
                  <a:cubicBezTo>
                    <a:pt x="7742" y="7860"/>
                    <a:pt x="7744" y="7860"/>
                    <a:pt x="7746" y="7860"/>
                  </a:cubicBezTo>
                  <a:close/>
                  <a:moveTo>
                    <a:pt x="6219" y="0"/>
                  </a:moveTo>
                  <a:cubicBezTo>
                    <a:pt x="5826" y="0"/>
                    <a:pt x="5417" y="78"/>
                    <a:pt x="5013" y="241"/>
                  </a:cubicBezTo>
                  <a:cubicBezTo>
                    <a:pt x="4608" y="407"/>
                    <a:pt x="4180" y="586"/>
                    <a:pt x="3751" y="610"/>
                  </a:cubicBezTo>
                  <a:cubicBezTo>
                    <a:pt x="2310" y="705"/>
                    <a:pt x="1001" y="1610"/>
                    <a:pt x="572" y="2979"/>
                  </a:cubicBezTo>
                  <a:cubicBezTo>
                    <a:pt x="1" y="4932"/>
                    <a:pt x="274" y="6825"/>
                    <a:pt x="1144" y="8611"/>
                  </a:cubicBezTo>
                  <a:cubicBezTo>
                    <a:pt x="1358" y="9016"/>
                    <a:pt x="1810" y="9551"/>
                    <a:pt x="2203" y="9587"/>
                  </a:cubicBezTo>
                  <a:cubicBezTo>
                    <a:pt x="3309" y="9670"/>
                    <a:pt x="4524" y="9909"/>
                    <a:pt x="5639" y="9909"/>
                  </a:cubicBezTo>
                  <a:cubicBezTo>
                    <a:pt x="6288" y="9909"/>
                    <a:pt x="6903" y="9828"/>
                    <a:pt x="7442" y="9587"/>
                  </a:cubicBezTo>
                  <a:cubicBezTo>
                    <a:pt x="8764" y="8992"/>
                    <a:pt x="9478" y="7039"/>
                    <a:pt x="10359" y="5837"/>
                  </a:cubicBezTo>
                  <a:cubicBezTo>
                    <a:pt x="10180" y="5146"/>
                    <a:pt x="10121" y="4789"/>
                    <a:pt x="9990" y="4455"/>
                  </a:cubicBezTo>
                  <a:cubicBezTo>
                    <a:pt x="9645" y="3574"/>
                    <a:pt x="9216" y="2693"/>
                    <a:pt x="8859" y="1800"/>
                  </a:cubicBezTo>
                  <a:cubicBezTo>
                    <a:pt x="8414" y="671"/>
                    <a:pt x="7379" y="0"/>
                    <a:pt x="6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714175" y="1359700"/>
            <a:ext cx="36660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534772" y="1359700"/>
            <a:ext cx="36660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rot="5400000">
            <a:off x="63592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 rot="5400000">
            <a:off x="63592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714175" y="1545500"/>
            <a:ext cx="4177800" cy="13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4175" y="2941400"/>
            <a:ext cx="4177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7"/>
          <p:cNvSpPr/>
          <p:nvPr>
            <p:ph idx="2" type="pic"/>
          </p:nvPr>
        </p:nvSpPr>
        <p:spPr>
          <a:xfrm>
            <a:off x="5094300" y="685500"/>
            <a:ext cx="3335700" cy="3774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4" name="Google Shape;54;p7"/>
          <p:cNvGrpSpPr/>
          <p:nvPr/>
        </p:nvGrpSpPr>
        <p:grpSpPr>
          <a:xfrm>
            <a:off x="714169" y="388508"/>
            <a:ext cx="1016028" cy="294283"/>
            <a:chOff x="6704550" y="4484593"/>
            <a:chExt cx="1289375" cy="373503"/>
          </a:xfrm>
        </p:grpSpPr>
        <p:sp>
          <p:nvSpPr>
            <p:cNvPr id="55" name="Google Shape;55;p7"/>
            <p:cNvSpPr/>
            <p:nvPr/>
          </p:nvSpPr>
          <p:spPr>
            <a:xfrm>
              <a:off x="6704550" y="4492950"/>
              <a:ext cx="362299" cy="365146"/>
            </a:xfrm>
            <a:custGeom>
              <a:rect b="b" l="l" r="r" t="t"/>
              <a:pathLst>
                <a:path extrusionOk="0" h="26040" w="25837">
                  <a:moveTo>
                    <a:pt x="15836" y="2739"/>
                  </a:moveTo>
                  <a:lnTo>
                    <a:pt x="15836" y="2739"/>
                  </a:lnTo>
                  <a:cubicBezTo>
                    <a:pt x="21086" y="4179"/>
                    <a:pt x="24408" y="9954"/>
                    <a:pt x="22956" y="15192"/>
                  </a:cubicBezTo>
                  <a:cubicBezTo>
                    <a:pt x="20634" y="11109"/>
                    <a:pt x="18288" y="7037"/>
                    <a:pt x="15836" y="2739"/>
                  </a:cubicBezTo>
                  <a:close/>
                  <a:moveTo>
                    <a:pt x="9621" y="1750"/>
                  </a:moveTo>
                  <a:cubicBezTo>
                    <a:pt x="11168" y="1905"/>
                    <a:pt x="12562" y="2024"/>
                    <a:pt x="13955" y="2179"/>
                  </a:cubicBezTo>
                  <a:cubicBezTo>
                    <a:pt x="14145" y="2215"/>
                    <a:pt x="14288" y="2536"/>
                    <a:pt x="14419" y="2762"/>
                  </a:cubicBezTo>
                  <a:cubicBezTo>
                    <a:pt x="17074" y="7322"/>
                    <a:pt x="19729" y="11859"/>
                    <a:pt x="22348" y="16431"/>
                  </a:cubicBezTo>
                  <a:cubicBezTo>
                    <a:pt x="22527" y="16740"/>
                    <a:pt x="22587" y="17240"/>
                    <a:pt x="22456" y="17562"/>
                  </a:cubicBezTo>
                  <a:cubicBezTo>
                    <a:pt x="22098" y="18371"/>
                    <a:pt x="21622" y="19145"/>
                    <a:pt x="21146" y="20014"/>
                  </a:cubicBezTo>
                  <a:cubicBezTo>
                    <a:pt x="17300" y="13918"/>
                    <a:pt x="13526" y="7942"/>
                    <a:pt x="9621" y="1750"/>
                  </a:cubicBezTo>
                  <a:close/>
                  <a:moveTo>
                    <a:pt x="8323" y="2441"/>
                  </a:moveTo>
                  <a:cubicBezTo>
                    <a:pt x="12323" y="8608"/>
                    <a:pt x="16264" y="14716"/>
                    <a:pt x="20289" y="20919"/>
                  </a:cubicBezTo>
                  <a:cubicBezTo>
                    <a:pt x="19681" y="21396"/>
                    <a:pt x="19146" y="21824"/>
                    <a:pt x="18443" y="22384"/>
                  </a:cubicBezTo>
                  <a:cubicBezTo>
                    <a:pt x="14205" y="16252"/>
                    <a:pt x="10037" y="10239"/>
                    <a:pt x="5811" y="4120"/>
                  </a:cubicBezTo>
                  <a:cubicBezTo>
                    <a:pt x="6668" y="3536"/>
                    <a:pt x="7442" y="3036"/>
                    <a:pt x="8323" y="2441"/>
                  </a:cubicBezTo>
                  <a:close/>
                  <a:moveTo>
                    <a:pt x="1679" y="12097"/>
                  </a:moveTo>
                  <a:cubicBezTo>
                    <a:pt x="4358" y="15954"/>
                    <a:pt x="6954" y="19669"/>
                    <a:pt x="9597" y="23467"/>
                  </a:cubicBezTo>
                  <a:cubicBezTo>
                    <a:pt x="5584" y="22777"/>
                    <a:pt x="1203" y="16693"/>
                    <a:pt x="1679" y="12097"/>
                  </a:cubicBezTo>
                  <a:close/>
                  <a:moveTo>
                    <a:pt x="4811" y="5132"/>
                  </a:moveTo>
                  <a:cubicBezTo>
                    <a:pt x="9037" y="11049"/>
                    <a:pt x="13228" y="16943"/>
                    <a:pt x="17443" y="22836"/>
                  </a:cubicBezTo>
                  <a:cubicBezTo>
                    <a:pt x="17431" y="22848"/>
                    <a:pt x="17384" y="22896"/>
                    <a:pt x="17336" y="22920"/>
                  </a:cubicBezTo>
                  <a:cubicBezTo>
                    <a:pt x="16397" y="23394"/>
                    <a:pt x="15858" y="23665"/>
                    <a:pt x="15435" y="23665"/>
                  </a:cubicBezTo>
                  <a:cubicBezTo>
                    <a:pt x="14881" y="23665"/>
                    <a:pt x="14525" y="23201"/>
                    <a:pt x="13728" y="22122"/>
                  </a:cubicBezTo>
                  <a:cubicBezTo>
                    <a:pt x="10252" y="17455"/>
                    <a:pt x="6847" y="12740"/>
                    <a:pt x="3382" y="8049"/>
                  </a:cubicBezTo>
                  <a:cubicBezTo>
                    <a:pt x="3013" y="7561"/>
                    <a:pt x="2989" y="7203"/>
                    <a:pt x="3370" y="6763"/>
                  </a:cubicBezTo>
                  <a:cubicBezTo>
                    <a:pt x="3751" y="6322"/>
                    <a:pt x="4108" y="5858"/>
                    <a:pt x="4477" y="5417"/>
                  </a:cubicBezTo>
                  <a:cubicBezTo>
                    <a:pt x="4596" y="5263"/>
                    <a:pt x="4763" y="5155"/>
                    <a:pt x="4811" y="5132"/>
                  </a:cubicBezTo>
                  <a:close/>
                  <a:moveTo>
                    <a:pt x="2132" y="9239"/>
                  </a:moveTo>
                  <a:lnTo>
                    <a:pt x="2132" y="9239"/>
                  </a:lnTo>
                  <a:cubicBezTo>
                    <a:pt x="6001" y="14133"/>
                    <a:pt x="9883" y="19050"/>
                    <a:pt x="13752" y="23932"/>
                  </a:cubicBezTo>
                  <a:cubicBezTo>
                    <a:pt x="13490" y="23932"/>
                    <a:pt x="13212" y="23933"/>
                    <a:pt x="12924" y="23933"/>
                  </a:cubicBezTo>
                  <a:cubicBezTo>
                    <a:pt x="12347" y="23933"/>
                    <a:pt x="11728" y="23928"/>
                    <a:pt x="11109" y="23896"/>
                  </a:cubicBezTo>
                  <a:cubicBezTo>
                    <a:pt x="10930" y="23884"/>
                    <a:pt x="10704" y="23622"/>
                    <a:pt x="10573" y="23432"/>
                  </a:cubicBezTo>
                  <a:cubicBezTo>
                    <a:pt x="7835" y="19455"/>
                    <a:pt x="5108" y="15466"/>
                    <a:pt x="2370" y="11513"/>
                  </a:cubicBezTo>
                  <a:cubicBezTo>
                    <a:pt x="1834" y="10751"/>
                    <a:pt x="1703" y="10001"/>
                    <a:pt x="2132" y="9239"/>
                  </a:cubicBezTo>
                  <a:close/>
                  <a:moveTo>
                    <a:pt x="10954" y="0"/>
                  </a:moveTo>
                  <a:cubicBezTo>
                    <a:pt x="10121" y="357"/>
                    <a:pt x="9299" y="750"/>
                    <a:pt x="8454" y="1084"/>
                  </a:cubicBezTo>
                  <a:cubicBezTo>
                    <a:pt x="4049" y="2750"/>
                    <a:pt x="1393" y="5917"/>
                    <a:pt x="203" y="10418"/>
                  </a:cubicBezTo>
                  <a:cubicBezTo>
                    <a:pt x="155" y="10668"/>
                    <a:pt x="72" y="10906"/>
                    <a:pt x="0" y="11156"/>
                  </a:cubicBezTo>
                  <a:lnTo>
                    <a:pt x="0" y="13895"/>
                  </a:lnTo>
                  <a:cubicBezTo>
                    <a:pt x="489" y="16169"/>
                    <a:pt x="1310" y="18312"/>
                    <a:pt x="2608" y="20264"/>
                  </a:cubicBezTo>
                  <a:cubicBezTo>
                    <a:pt x="4632" y="23312"/>
                    <a:pt x="7275" y="25396"/>
                    <a:pt x="11002" y="25896"/>
                  </a:cubicBezTo>
                  <a:cubicBezTo>
                    <a:pt x="11121" y="25908"/>
                    <a:pt x="11240" y="25991"/>
                    <a:pt x="11359" y="26039"/>
                  </a:cubicBezTo>
                  <a:lnTo>
                    <a:pt x="14288" y="26039"/>
                  </a:lnTo>
                  <a:cubicBezTo>
                    <a:pt x="14443" y="25979"/>
                    <a:pt x="14586" y="25896"/>
                    <a:pt x="14740" y="25860"/>
                  </a:cubicBezTo>
                  <a:cubicBezTo>
                    <a:pt x="21146" y="24717"/>
                    <a:pt x="25218" y="20014"/>
                    <a:pt x="25551" y="13299"/>
                  </a:cubicBezTo>
                  <a:cubicBezTo>
                    <a:pt x="25837" y="7525"/>
                    <a:pt x="21860" y="2179"/>
                    <a:pt x="16050" y="512"/>
                  </a:cubicBezTo>
                  <a:cubicBezTo>
                    <a:pt x="15383" y="322"/>
                    <a:pt x="14740" y="179"/>
                    <a:pt x="14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7630280" y="4484593"/>
              <a:ext cx="363645" cy="365146"/>
            </a:xfrm>
            <a:custGeom>
              <a:rect b="b" l="l" r="r" t="t"/>
              <a:pathLst>
                <a:path extrusionOk="0" h="26040" w="25933">
                  <a:moveTo>
                    <a:pt x="12093" y="1873"/>
                  </a:moveTo>
                  <a:cubicBezTo>
                    <a:pt x="14509" y="1873"/>
                    <a:pt x="17098" y="2751"/>
                    <a:pt x="19479" y="4466"/>
                  </a:cubicBezTo>
                  <a:cubicBezTo>
                    <a:pt x="19170" y="4406"/>
                    <a:pt x="18991" y="4382"/>
                    <a:pt x="18848" y="4311"/>
                  </a:cubicBezTo>
                  <a:cubicBezTo>
                    <a:pt x="18141" y="4004"/>
                    <a:pt x="17449" y="3838"/>
                    <a:pt x="16766" y="3838"/>
                  </a:cubicBezTo>
                  <a:cubicBezTo>
                    <a:pt x="15964" y="3838"/>
                    <a:pt x="15174" y="4066"/>
                    <a:pt x="14383" y="4561"/>
                  </a:cubicBezTo>
                  <a:cubicBezTo>
                    <a:pt x="14193" y="4684"/>
                    <a:pt x="13919" y="4739"/>
                    <a:pt x="13635" y="4739"/>
                  </a:cubicBezTo>
                  <a:cubicBezTo>
                    <a:pt x="13314" y="4739"/>
                    <a:pt x="12980" y="4669"/>
                    <a:pt x="12740" y="4549"/>
                  </a:cubicBezTo>
                  <a:cubicBezTo>
                    <a:pt x="12005" y="4168"/>
                    <a:pt x="11295" y="3992"/>
                    <a:pt x="10598" y="3992"/>
                  </a:cubicBezTo>
                  <a:cubicBezTo>
                    <a:pt x="9726" y="3992"/>
                    <a:pt x="8873" y="4267"/>
                    <a:pt x="8013" y="4763"/>
                  </a:cubicBezTo>
                  <a:cubicBezTo>
                    <a:pt x="7249" y="5208"/>
                    <a:pt x="6477" y="5692"/>
                    <a:pt x="5557" y="5692"/>
                  </a:cubicBezTo>
                  <a:cubicBezTo>
                    <a:pt x="5344" y="5692"/>
                    <a:pt x="5124" y="5667"/>
                    <a:pt x="4894" y="5609"/>
                  </a:cubicBezTo>
                  <a:cubicBezTo>
                    <a:pt x="6634" y="3095"/>
                    <a:pt x="9243" y="1873"/>
                    <a:pt x="12093" y="1873"/>
                  </a:cubicBezTo>
                  <a:close/>
                  <a:moveTo>
                    <a:pt x="16945" y="5040"/>
                  </a:moveTo>
                  <a:cubicBezTo>
                    <a:pt x="17618" y="5040"/>
                    <a:pt x="18295" y="5206"/>
                    <a:pt x="18991" y="5549"/>
                  </a:cubicBezTo>
                  <a:cubicBezTo>
                    <a:pt x="19229" y="5668"/>
                    <a:pt x="19491" y="5692"/>
                    <a:pt x="19753" y="5740"/>
                  </a:cubicBezTo>
                  <a:cubicBezTo>
                    <a:pt x="21503" y="6061"/>
                    <a:pt x="21872" y="6359"/>
                    <a:pt x="22611" y="8073"/>
                  </a:cubicBezTo>
                  <a:cubicBezTo>
                    <a:pt x="22102" y="8560"/>
                    <a:pt x="21603" y="8804"/>
                    <a:pt x="21076" y="8804"/>
                  </a:cubicBezTo>
                  <a:cubicBezTo>
                    <a:pt x="20751" y="8804"/>
                    <a:pt x="20416" y="8712"/>
                    <a:pt x="20063" y="8526"/>
                  </a:cubicBezTo>
                  <a:cubicBezTo>
                    <a:pt x="19836" y="8407"/>
                    <a:pt x="19634" y="8240"/>
                    <a:pt x="19420" y="8085"/>
                  </a:cubicBezTo>
                  <a:cubicBezTo>
                    <a:pt x="18644" y="7538"/>
                    <a:pt x="17994" y="7261"/>
                    <a:pt x="17361" y="7261"/>
                  </a:cubicBezTo>
                  <a:cubicBezTo>
                    <a:pt x="16673" y="7261"/>
                    <a:pt x="16004" y="7588"/>
                    <a:pt x="15217" y="8252"/>
                  </a:cubicBezTo>
                  <a:cubicBezTo>
                    <a:pt x="14365" y="8970"/>
                    <a:pt x="13921" y="9324"/>
                    <a:pt x="13461" y="9324"/>
                  </a:cubicBezTo>
                  <a:cubicBezTo>
                    <a:pt x="13021" y="9324"/>
                    <a:pt x="12567" y="8999"/>
                    <a:pt x="11728" y="8359"/>
                  </a:cubicBezTo>
                  <a:cubicBezTo>
                    <a:pt x="11218" y="7967"/>
                    <a:pt x="10691" y="7809"/>
                    <a:pt x="10156" y="7809"/>
                  </a:cubicBezTo>
                  <a:cubicBezTo>
                    <a:pt x="9668" y="7809"/>
                    <a:pt x="9174" y="7940"/>
                    <a:pt x="8680" y="8145"/>
                  </a:cubicBezTo>
                  <a:cubicBezTo>
                    <a:pt x="7680" y="8549"/>
                    <a:pt x="6728" y="9038"/>
                    <a:pt x="5727" y="9442"/>
                  </a:cubicBezTo>
                  <a:cubicBezTo>
                    <a:pt x="5325" y="9607"/>
                    <a:pt x="4920" y="9704"/>
                    <a:pt x="4518" y="9704"/>
                  </a:cubicBezTo>
                  <a:cubicBezTo>
                    <a:pt x="4074" y="9704"/>
                    <a:pt x="3634" y="9586"/>
                    <a:pt x="3203" y="9311"/>
                  </a:cubicBezTo>
                  <a:cubicBezTo>
                    <a:pt x="2739" y="9026"/>
                    <a:pt x="2560" y="8704"/>
                    <a:pt x="2894" y="8192"/>
                  </a:cubicBezTo>
                  <a:cubicBezTo>
                    <a:pt x="3322" y="7526"/>
                    <a:pt x="3739" y="6811"/>
                    <a:pt x="4203" y="6037"/>
                  </a:cubicBezTo>
                  <a:cubicBezTo>
                    <a:pt x="4768" y="6266"/>
                    <a:pt x="5305" y="6364"/>
                    <a:pt x="5823" y="6364"/>
                  </a:cubicBezTo>
                  <a:cubicBezTo>
                    <a:pt x="6682" y="6364"/>
                    <a:pt x="7488" y="6093"/>
                    <a:pt x="8275" y="5692"/>
                  </a:cubicBezTo>
                  <a:cubicBezTo>
                    <a:pt x="9000" y="5345"/>
                    <a:pt x="9695" y="5129"/>
                    <a:pt x="10400" y="5129"/>
                  </a:cubicBezTo>
                  <a:cubicBezTo>
                    <a:pt x="11027" y="5129"/>
                    <a:pt x="11663" y="5300"/>
                    <a:pt x="12335" y="5704"/>
                  </a:cubicBezTo>
                  <a:cubicBezTo>
                    <a:pt x="12612" y="5878"/>
                    <a:pt x="13018" y="5961"/>
                    <a:pt x="13429" y="5961"/>
                  </a:cubicBezTo>
                  <a:cubicBezTo>
                    <a:pt x="13831" y="5961"/>
                    <a:pt x="14237" y="5881"/>
                    <a:pt x="14526" y="5728"/>
                  </a:cubicBezTo>
                  <a:cubicBezTo>
                    <a:pt x="15347" y="5275"/>
                    <a:pt x="16144" y="5040"/>
                    <a:pt x="16945" y="5040"/>
                  </a:cubicBezTo>
                  <a:close/>
                  <a:moveTo>
                    <a:pt x="17617" y="8940"/>
                  </a:moveTo>
                  <a:cubicBezTo>
                    <a:pt x="18386" y="8940"/>
                    <a:pt x="19183" y="9182"/>
                    <a:pt x="20051" y="9669"/>
                  </a:cubicBezTo>
                  <a:cubicBezTo>
                    <a:pt x="20343" y="9837"/>
                    <a:pt x="20701" y="9890"/>
                    <a:pt x="21098" y="9890"/>
                  </a:cubicBezTo>
                  <a:cubicBezTo>
                    <a:pt x="21768" y="9890"/>
                    <a:pt x="22552" y="9740"/>
                    <a:pt x="23337" y="9740"/>
                  </a:cubicBezTo>
                  <a:cubicBezTo>
                    <a:pt x="23456" y="10300"/>
                    <a:pt x="23634" y="10978"/>
                    <a:pt x="23694" y="11705"/>
                  </a:cubicBezTo>
                  <a:cubicBezTo>
                    <a:pt x="23833" y="12689"/>
                    <a:pt x="23242" y="13399"/>
                    <a:pt x="22378" y="13399"/>
                  </a:cubicBezTo>
                  <a:cubicBezTo>
                    <a:pt x="22207" y="13399"/>
                    <a:pt x="22025" y="13371"/>
                    <a:pt x="21837" y="13312"/>
                  </a:cubicBezTo>
                  <a:cubicBezTo>
                    <a:pt x="21194" y="13110"/>
                    <a:pt x="20586" y="12752"/>
                    <a:pt x="20039" y="12359"/>
                  </a:cubicBezTo>
                  <a:cubicBezTo>
                    <a:pt x="19319" y="11858"/>
                    <a:pt x="18614" y="11614"/>
                    <a:pt x="17913" y="11614"/>
                  </a:cubicBezTo>
                  <a:cubicBezTo>
                    <a:pt x="17200" y="11614"/>
                    <a:pt x="16491" y="11867"/>
                    <a:pt x="15776" y="12359"/>
                  </a:cubicBezTo>
                  <a:cubicBezTo>
                    <a:pt x="15514" y="12562"/>
                    <a:pt x="15229" y="12717"/>
                    <a:pt x="14955" y="12895"/>
                  </a:cubicBezTo>
                  <a:cubicBezTo>
                    <a:pt x="14485" y="13198"/>
                    <a:pt x="14002" y="13363"/>
                    <a:pt x="13523" y="13363"/>
                  </a:cubicBezTo>
                  <a:cubicBezTo>
                    <a:pt x="13079" y="13363"/>
                    <a:pt x="12640" y="13222"/>
                    <a:pt x="12216" y="12919"/>
                  </a:cubicBezTo>
                  <a:cubicBezTo>
                    <a:pt x="11247" y="12203"/>
                    <a:pt x="10281" y="11864"/>
                    <a:pt x="9307" y="11864"/>
                  </a:cubicBezTo>
                  <a:cubicBezTo>
                    <a:pt x="8355" y="11864"/>
                    <a:pt x="7395" y="12188"/>
                    <a:pt x="6418" y="12800"/>
                  </a:cubicBezTo>
                  <a:cubicBezTo>
                    <a:pt x="5738" y="13225"/>
                    <a:pt x="5022" y="13445"/>
                    <a:pt x="4298" y="13445"/>
                  </a:cubicBezTo>
                  <a:cubicBezTo>
                    <a:pt x="3704" y="13445"/>
                    <a:pt x="3103" y="13297"/>
                    <a:pt x="2513" y="12990"/>
                  </a:cubicBezTo>
                  <a:cubicBezTo>
                    <a:pt x="2239" y="12836"/>
                    <a:pt x="1941" y="12383"/>
                    <a:pt x="1941" y="12062"/>
                  </a:cubicBezTo>
                  <a:cubicBezTo>
                    <a:pt x="1941" y="11336"/>
                    <a:pt x="2120" y="10597"/>
                    <a:pt x="2239" y="9716"/>
                  </a:cubicBezTo>
                  <a:cubicBezTo>
                    <a:pt x="3151" y="10311"/>
                    <a:pt x="4032" y="10557"/>
                    <a:pt x="4892" y="10557"/>
                  </a:cubicBezTo>
                  <a:cubicBezTo>
                    <a:pt x="6030" y="10557"/>
                    <a:pt x="7131" y="10126"/>
                    <a:pt x="8216" y="9502"/>
                  </a:cubicBezTo>
                  <a:cubicBezTo>
                    <a:pt x="8808" y="9165"/>
                    <a:pt x="9378" y="8970"/>
                    <a:pt x="9930" y="8970"/>
                  </a:cubicBezTo>
                  <a:cubicBezTo>
                    <a:pt x="10588" y="8970"/>
                    <a:pt x="11220" y="9247"/>
                    <a:pt x="11835" y="9895"/>
                  </a:cubicBezTo>
                  <a:cubicBezTo>
                    <a:pt x="12302" y="10374"/>
                    <a:pt x="12839" y="10593"/>
                    <a:pt x="13374" y="10593"/>
                  </a:cubicBezTo>
                  <a:cubicBezTo>
                    <a:pt x="13863" y="10593"/>
                    <a:pt x="14350" y="10409"/>
                    <a:pt x="14776" y="10073"/>
                  </a:cubicBezTo>
                  <a:cubicBezTo>
                    <a:pt x="15736" y="9319"/>
                    <a:pt x="16655" y="8940"/>
                    <a:pt x="17617" y="8940"/>
                  </a:cubicBezTo>
                  <a:close/>
                  <a:moveTo>
                    <a:pt x="18198" y="12691"/>
                  </a:moveTo>
                  <a:cubicBezTo>
                    <a:pt x="18709" y="12691"/>
                    <a:pt x="19230" y="12829"/>
                    <a:pt x="19765" y="13110"/>
                  </a:cubicBezTo>
                  <a:cubicBezTo>
                    <a:pt x="20122" y="13300"/>
                    <a:pt x="20467" y="13514"/>
                    <a:pt x="20837" y="13598"/>
                  </a:cubicBezTo>
                  <a:cubicBezTo>
                    <a:pt x="21741" y="13824"/>
                    <a:pt x="22670" y="14003"/>
                    <a:pt x="23742" y="14241"/>
                  </a:cubicBezTo>
                  <a:cubicBezTo>
                    <a:pt x="23694" y="14550"/>
                    <a:pt x="23623" y="15062"/>
                    <a:pt x="23515" y="15550"/>
                  </a:cubicBezTo>
                  <a:cubicBezTo>
                    <a:pt x="23341" y="16286"/>
                    <a:pt x="22981" y="16660"/>
                    <a:pt x="22387" y="16660"/>
                  </a:cubicBezTo>
                  <a:cubicBezTo>
                    <a:pt x="22213" y="16660"/>
                    <a:pt x="22018" y="16627"/>
                    <a:pt x="21801" y="16562"/>
                  </a:cubicBezTo>
                  <a:cubicBezTo>
                    <a:pt x="21289" y="16408"/>
                    <a:pt x="20777" y="16146"/>
                    <a:pt x="20289" y="15908"/>
                  </a:cubicBezTo>
                  <a:cubicBezTo>
                    <a:pt x="19652" y="15601"/>
                    <a:pt x="19018" y="15443"/>
                    <a:pt x="18385" y="15443"/>
                  </a:cubicBezTo>
                  <a:cubicBezTo>
                    <a:pt x="17765" y="15443"/>
                    <a:pt x="17146" y="15595"/>
                    <a:pt x="16526" y="15908"/>
                  </a:cubicBezTo>
                  <a:cubicBezTo>
                    <a:pt x="16074" y="16134"/>
                    <a:pt x="15645" y="16336"/>
                    <a:pt x="15193" y="16550"/>
                  </a:cubicBezTo>
                  <a:cubicBezTo>
                    <a:pt x="14793" y="16740"/>
                    <a:pt x="14399" y="16838"/>
                    <a:pt x="14013" y="16838"/>
                  </a:cubicBezTo>
                  <a:cubicBezTo>
                    <a:pt x="13526" y="16838"/>
                    <a:pt x="13055" y="16680"/>
                    <a:pt x="12609" y="16348"/>
                  </a:cubicBezTo>
                  <a:cubicBezTo>
                    <a:pt x="11901" y="15828"/>
                    <a:pt x="11174" y="15620"/>
                    <a:pt x="10428" y="15620"/>
                  </a:cubicBezTo>
                  <a:cubicBezTo>
                    <a:pt x="9808" y="15620"/>
                    <a:pt x="9174" y="15764"/>
                    <a:pt x="8525" y="15991"/>
                  </a:cubicBezTo>
                  <a:cubicBezTo>
                    <a:pt x="7573" y="16336"/>
                    <a:pt x="6620" y="16789"/>
                    <a:pt x="5644" y="16848"/>
                  </a:cubicBezTo>
                  <a:cubicBezTo>
                    <a:pt x="5372" y="16866"/>
                    <a:pt x="5122" y="16876"/>
                    <a:pt x="4892" y="16876"/>
                  </a:cubicBezTo>
                  <a:cubicBezTo>
                    <a:pt x="2719" y="16876"/>
                    <a:pt x="2301" y="16031"/>
                    <a:pt x="2096" y="13717"/>
                  </a:cubicBezTo>
                  <a:lnTo>
                    <a:pt x="2096" y="13717"/>
                  </a:lnTo>
                  <a:cubicBezTo>
                    <a:pt x="2263" y="13764"/>
                    <a:pt x="2394" y="13776"/>
                    <a:pt x="2537" y="13836"/>
                  </a:cubicBezTo>
                  <a:cubicBezTo>
                    <a:pt x="3245" y="14128"/>
                    <a:pt x="3945" y="14278"/>
                    <a:pt x="4633" y="14278"/>
                  </a:cubicBezTo>
                  <a:cubicBezTo>
                    <a:pt x="5516" y="14278"/>
                    <a:pt x="6379" y="14030"/>
                    <a:pt x="7216" y="13514"/>
                  </a:cubicBezTo>
                  <a:cubicBezTo>
                    <a:pt x="7978" y="13040"/>
                    <a:pt x="8708" y="12783"/>
                    <a:pt x="9422" y="12783"/>
                  </a:cubicBezTo>
                  <a:cubicBezTo>
                    <a:pt x="10214" y="12783"/>
                    <a:pt x="10988" y="13099"/>
                    <a:pt x="11764" y="13788"/>
                  </a:cubicBezTo>
                  <a:cubicBezTo>
                    <a:pt x="12348" y="14306"/>
                    <a:pt x="12967" y="14549"/>
                    <a:pt x="13600" y="14549"/>
                  </a:cubicBezTo>
                  <a:cubicBezTo>
                    <a:pt x="14206" y="14549"/>
                    <a:pt x="14826" y="14326"/>
                    <a:pt x="15443" y="13907"/>
                  </a:cubicBezTo>
                  <a:cubicBezTo>
                    <a:pt x="15717" y="13729"/>
                    <a:pt x="16003" y="13574"/>
                    <a:pt x="16265" y="13371"/>
                  </a:cubicBezTo>
                  <a:cubicBezTo>
                    <a:pt x="16896" y="12922"/>
                    <a:pt x="17538" y="12691"/>
                    <a:pt x="18198" y="12691"/>
                  </a:cubicBezTo>
                  <a:close/>
                  <a:moveTo>
                    <a:pt x="18504" y="16530"/>
                  </a:moveTo>
                  <a:cubicBezTo>
                    <a:pt x="19378" y="16530"/>
                    <a:pt x="20262" y="16782"/>
                    <a:pt x="21158" y="17289"/>
                  </a:cubicBezTo>
                  <a:cubicBezTo>
                    <a:pt x="21599" y="17527"/>
                    <a:pt x="22146" y="17562"/>
                    <a:pt x="22801" y="17717"/>
                  </a:cubicBezTo>
                  <a:cubicBezTo>
                    <a:pt x="22444" y="18348"/>
                    <a:pt x="22122" y="19003"/>
                    <a:pt x="21682" y="19587"/>
                  </a:cubicBezTo>
                  <a:cubicBezTo>
                    <a:pt x="21592" y="19722"/>
                    <a:pt x="21317" y="19803"/>
                    <a:pt x="21075" y="19803"/>
                  </a:cubicBezTo>
                  <a:cubicBezTo>
                    <a:pt x="20998" y="19803"/>
                    <a:pt x="20924" y="19794"/>
                    <a:pt x="20860" y="19777"/>
                  </a:cubicBezTo>
                  <a:cubicBezTo>
                    <a:pt x="20122" y="19563"/>
                    <a:pt x="19396" y="19265"/>
                    <a:pt x="18658" y="19003"/>
                  </a:cubicBezTo>
                  <a:cubicBezTo>
                    <a:pt x="18183" y="18833"/>
                    <a:pt x="17718" y="18740"/>
                    <a:pt x="17270" y="18740"/>
                  </a:cubicBezTo>
                  <a:cubicBezTo>
                    <a:pt x="16525" y="18740"/>
                    <a:pt x="15824" y="18995"/>
                    <a:pt x="15193" y="19575"/>
                  </a:cubicBezTo>
                  <a:cubicBezTo>
                    <a:pt x="14628" y="20107"/>
                    <a:pt x="14056" y="20370"/>
                    <a:pt x="13464" y="20370"/>
                  </a:cubicBezTo>
                  <a:cubicBezTo>
                    <a:pt x="12969" y="20370"/>
                    <a:pt x="12461" y="20187"/>
                    <a:pt x="11931" y="19825"/>
                  </a:cubicBezTo>
                  <a:cubicBezTo>
                    <a:pt x="11225" y="19320"/>
                    <a:pt x="10491" y="19080"/>
                    <a:pt x="9731" y="19080"/>
                  </a:cubicBezTo>
                  <a:cubicBezTo>
                    <a:pt x="9184" y="19080"/>
                    <a:pt x="8623" y="19204"/>
                    <a:pt x="8049" y="19444"/>
                  </a:cubicBezTo>
                  <a:cubicBezTo>
                    <a:pt x="7871" y="19527"/>
                    <a:pt x="7680" y="19563"/>
                    <a:pt x="7502" y="19634"/>
                  </a:cubicBezTo>
                  <a:cubicBezTo>
                    <a:pt x="6935" y="19842"/>
                    <a:pt x="6428" y="20001"/>
                    <a:pt x="5950" y="20001"/>
                  </a:cubicBezTo>
                  <a:cubicBezTo>
                    <a:pt x="5063" y="20001"/>
                    <a:pt x="4276" y="19453"/>
                    <a:pt x="3394" y="17658"/>
                  </a:cubicBezTo>
                  <a:lnTo>
                    <a:pt x="3394" y="17658"/>
                  </a:lnTo>
                  <a:cubicBezTo>
                    <a:pt x="4103" y="17900"/>
                    <a:pt x="4774" y="18006"/>
                    <a:pt x="5419" y="18006"/>
                  </a:cubicBezTo>
                  <a:cubicBezTo>
                    <a:pt x="6647" y="18006"/>
                    <a:pt x="7778" y="17620"/>
                    <a:pt x="8895" y="17051"/>
                  </a:cubicBezTo>
                  <a:cubicBezTo>
                    <a:pt x="9384" y="16808"/>
                    <a:pt x="9869" y="16678"/>
                    <a:pt x="10345" y="16678"/>
                  </a:cubicBezTo>
                  <a:cubicBezTo>
                    <a:pt x="10970" y="16678"/>
                    <a:pt x="11581" y="16903"/>
                    <a:pt x="12169" y="17396"/>
                  </a:cubicBezTo>
                  <a:cubicBezTo>
                    <a:pt x="12653" y="17806"/>
                    <a:pt x="13198" y="17992"/>
                    <a:pt x="13775" y="17992"/>
                  </a:cubicBezTo>
                  <a:cubicBezTo>
                    <a:pt x="14119" y="17992"/>
                    <a:pt x="14475" y="17925"/>
                    <a:pt x="14836" y="17801"/>
                  </a:cubicBezTo>
                  <a:cubicBezTo>
                    <a:pt x="15074" y="17705"/>
                    <a:pt x="15348" y="17634"/>
                    <a:pt x="15550" y="17503"/>
                  </a:cubicBezTo>
                  <a:cubicBezTo>
                    <a:pt x="16526" y="16856"/>
                    <a:pt x="17509" y="16530"/>
                    <a:pt x="18504" y="16530"/>
                  </a:cubicBezTo>
                  <a:close/>
                  <a:moveTo>
                    <a:pt x="17263" y="19738"/>
                  </a:moveTo>
                  <a:cubicBezTo>
                    <a:pt x="17644" y="19738"/>
                    <a:pt x="18038" y="19833"/>
                    <a:pt x="18443" y="20003"/>
                  </a:cubicBezTo>
                  <a:cubicBezTo>
                    <a:pt x="19098" y="20277"/>
                    <a:pt x="19753" y="20563"/>
                    <a:pt x="20479" y="20872"/>
                  </a:cubicBezTo>
                  <a:cubicBezTo>
                    <a:pt x="18929" y="22721"/>
                    <a:pt x="15910" y="24032"/>
                    <a:pt x="12830" y="24032"/>
                  </a:cubicBezTo>
                  <a:cubicBezTo>
                    <a:pt x="10376" y="24032"/>
                    <a:pt x="7882" y="23200"/>
                    <a:pt x="6061" y="21146"/>
                  </a:cubicBezTo>
                  <a:cubicBezTo>
                    <a:pt x="7097" y="20801"/>
                    <a:pt x="8144" y="20468"/>
                    <a:pt x="9180" y="20134"/>
                  </a:cubicBezTo>
                  <a:cubicBezTo>
                    <a:pt x="9449" y="20047"/>
                    <a:pt x="9711" y="20007"/>
                    <a:pt x="9965" y="20007"/>
                  </a:cubicBezTo>
                  <a:cubicBezTo>
                    <a:pt x="10578" y="20007"/>
                    <a:pt x="11147" y="20240"/>
                    <a:pt x="11669" y="20610"/>
                  </a:cubicBezTo>
                  <a:cubicBezTo>
                    <a:pt x="12341" y="21087"/>
                    <a:pt x="12989" y="21331"/>
                    <a:pt x="13622" y="21331"/>
                  </a:cubicBezTo>
                  <a:cubicBezTo>
                    <a:pt x="14335" y="21331"/>
                    <a:pt x="15029" y="21021"/>
                    <a:pt x="15717" y="20384"/>
                  </a:cubicBezTo>
                  <a:cubicBezTo>
                    <a:pt x="16195" y="19934"/>
                    <a:pt x="16714" y="19738"/>
                    <a:pt x="17263" y="19738"/>
                  </a:cubicBezTo>
                  <a:close/>
                  <a:moveTo>
                    <a:pt x="11442" y="1"/>
                  </a:moveTo>
                  <a:cubicBezTo>
                    <a:pt x="10728" y="322"/>
                    <a:pt x="10038" y="751"/>
                    <a:pt x="9287" y="953"/>
                  </a:cubicBezTo>
                  <a:cubicBezTo>
                    <a:pt x="4942" y="2108"/>
                    <a:pt x="941" y="6692"/>
                    <a:pt x="477" y="11193"/>
                  </a:cubicBezTo>
                  <a:cubicBezTo>
                    <a:pt x="1" y="15872"/>
                    <a:pt x="2013" y="19598"/>
                    <a:pt x="5108" y="22861"/>
                  </a:cubicBezTo>
                  <a:cubicBezTo>
                    <a:pt x="6668" y="24504"/>
                    <a:pt x="8680" y="25421"/>
                    <a:pt x="10907" y="25837"/>
                  </a:cubicBezTo>
                  <a:cubicBezTo>
                    <a:pt x="11145" y="25873"/>
                    <a:pt x="11407" y="25968"/>
                    <a:pt x="11645" y="26040"/>
                  </a:cubicBezTo>
                  <a:cubicBezTo>
                    <a:pt x="12621" y="26040"/>
                    <a:pt x="13586" y="26040"/>
                    <a:pt x="14574" y="26028"/>
                  </a:cubicBezTo>
                  <a:cubicBezTo>
                    <a:pt x="15610" y="25742"/>
                    <a:pt x="16669" y="25563"/>
                    <a:pt x="17669" y="25182"/>
                  </a:cubicBezTo>
                  <a:cubicBezTo>
                    <a:pt x="22253" y="23420"/>
                    <a:pt x="24813" y="19968"/>
                    <a:pt x="25718" y="15205"/>
                  </a:cubicBezTo>
                  <a:cubicBezTo>
                    <a:pt x="25766" y="14955"/>
                    <a:pt x="25849" y="14717"/>
                    <a:pt x="25932" y="14479"/>
                  </a:cubicBezTo>
                  <a:lnTo>
                    <a:pt x="25932" y="11347"/>
                  </a:lnTo>
                  <a:cubicBezTo>
                    <a:pt x="25766" y="10681"/>
                    <a:pt x="25647" y="10014"/>
                    <a:pt x="25432" y="9371"/>
                  </a:cubicBezTo>
                  <a:cubicBezTo>
                    <a:pt x="23801" y="4299"/>
                    <a:pt x="20289" y="1334"/>
                    <a:pt x="15122" y="203"/>
                  </a:cubicBezTo>
                  <a:cubicBezTo>
                    <a:pt x="14871" y="144"/>
                    <a:pt x="14621" y="72"/>
                    <a:pt x="1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7"/>
            <p:cNvGrpSpPr/>
            <p:nvPr/>
          </p:nvGrpSpPr>
          <p:grpSpPr>
            <a:xfrm>
              <a:off x="7145048" y="4484639"/>
              <a:ext cx="387680" cy="364978"/>
              <a:chOff x="3781125" y="2596275"/>
              <a:chExt cx="691175" cy="650700"/>
            </a:xfrm>
          </p:grpSpPr>
          <p:sp>
            <p:nvSpPr>
              <p:cNvPr id="58" name="Google Shape;58;p7"/>
              <p:cNvSpPr/>
              <p:nvPr/>
            </p:nvSpPr>
            <p:spPr>
              <a:xfrm>
                <a:off x="3781125" y="2596275"/>
                <a:ext cx="691175" cy="650700"/>
              </a:xfrm>
              <a:custGeom>
                <a:rect b="b" l="l" r="r" t="t"/>
                <a:pathLst>
                  <a:path extrusionOk="0" h="26028" w="27647">
                    <a:moveTo>
                      <a:pt x="12950" y="1805"/>
                    </a:moveTo>
                    <a:cubicBezTo>
                      <a:pt x="14433" y="1805"/>
                      <a:pt x="15996" y="2174"/>
                      <a:pt x="17419" y="2584"/>
                    </a:cubicBezTo>
                    <a:cubicBezTo>
                      <a:pt x="22181" y="3966"/>
                      <a:pt x="25194" y="8109"/>
                      <a:pt x="25206" y="12895"/>
                    </a:cubicBezTo>
                    <a:cubicBezTo>
                      <a:pt x="25216" y="19249"/>
                      <a:pt x="20367" y="24050"/>
                      <a:pt x="14559" y="24050"/>
                    </a:cubicBezTo>
                    <a:cubicBezTo>
                      <a:pt x="13619" y="24050"/>
                      <a:pt x="12654" y="23924"/>
                      <a:pt x="11680" y="23658"/>
                    </a:cubicBezTo>
                    <a:cubicBezTo>
                      <a:pt x="7442" y="22515"/>
                      <a:pt x="5072" y="19313"/>
                      <a:pt x="3786" y="15276"/>
                    </a:cubicBezTo>
                    <a:cubicBezTo>
                      <a:pt x="2703" y="11847"/>
                      <a:pt x="3489" y="8716"/>
                      <a:pt x="5775" y="5954"/>
                    </a:cubicBezTo>
                    <a:cubicBezTo>
                      <a:pt x="7334" y="4049"/>
                      <a:pt x="9251" y="2346"/>
                      <a:pt x="11621" y="1918"/>
                    </a:cubicBezTo>
                    <a:cubicBezTo>
                      <a:pt x="12052" y="1840"/>
                      <a:pt x="12497" y="1805"/>
                      <a:pt x="12950" y="1805"/>
                    </a:cubicBezTo>
                    <a:close/>
                    <a:moveTo>
                      <a:pt x="12799" y="1"/>
                    </a:moveTo>
                    <a:cubicBezTo>
                      <a:pt x="12299" y="263"/>
                      <a:pt x="11847" y="668"/>
                      <a:pt x="11311" y="787"/>
                    </a:cubicBezTo>
                    <a:cubicBezTo>
                      <a:pt x="4227" y="2406"/>
                      <a:pt x="0" y="10097"/>
                      <a:pt x="2643" y="16860"/>
                    </a:cubicBezTo>
                    <a:cubicBezTo>
                      <a:pt x="4203" y="20860"/>
                      <a:pt x="6668" y="24170"/>
                      <a:pt x="11037" y="25504"/>
                    </a:cubicBezTo>
                    <a:cubicBezTo>
                      <a:pt x="11680" y="25694"/>
                      <a:pt x="12347" y="25861"/>
                      <a:pt x="12990" y="26028"/>
                    </a:cubicBezTo>
                    <a:lnTo>
                      <a:pt x="16109" y="26028"/>
                    </a:lnTo>
                    <a:cubicBezTo>
                      <a:pt x="16264" y="25968"/>
                      <a:pt x="16395" y="25873"/>
                      <a:pt x="16550" y="25849"/>
                    </a:cubicBezTo>
                    <a:cubicBezTo>
                      <a:pt x="22634" y="24742"/>
                      <a:pt x="26920" y="20039"/>
                      <a:pt x="27265" y="14086"/>
                    </a:cubicBezTo>
                    <a:cubicBezTo>
                      <a:pt x="27646" y="7621"/>
                      <a:pt x="24003" y="2334"/>
                      <a:pt x="17895" y="548"/>
                    </a:cubicBezTo>
                    <a:cubicBezTo>
                      <a:pt x="17181" y="334"/>
                      <a:pt x="16455" y="191"/>
                      <a:pt x="157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4021625" y="2723825"/>
                <a:ext cx="63125" cy="81800"/>
              </a:xfrm>
              <a:custGeom>
                <a:rect b="b" l="l" r="r" t="t"/>
                <a:pathLst>
                  <a:path extrusionOk="0" h="3272" w="2525">
                    <a:moveTo>
                      <a:pt x="1189" y="0"/>
                    </a:moveTo>
                    <a:cubicBezTo>
                      <a:pt x="814" y="0"/>
                      <a:pt x="309" y="193"/>
                      <a:pt x="167" y="447"/>
                    </a:cubicBezTo>
                    <a:cubicBezTo>
                      <a:pt x="0" y="745"/>
                      <a:pt x="250" y="1304"/>
                      <a:pt x="369" y="1745"/>
                    </a:cubicBezTo>
                    <a:cubicBezTo>
                      <a:pt x="453" y="2007"/>
                      <a:pt x="584" y="2281"/>
                      <a:pt x="762" y="2495"/>
                    </a:cubicBezTo>
                    <a:cubicBezTo>
                      <a:pt x="965" y="2781"/>
                      <a:pt x="1215" y="3174"/>
                      <a:pt x="1489" y="3257"/>
                    </a:cubicBezTo>
                    <a:cubicBezTo>
                      <a:pt x="1523" y="3267"/>
                      <a:pt x="1563" y="3272"/>
                      <a:pt x="1605" y="3272"/>
                    </a:cubicBezTo>
                    <a:cubicBezTo>
                      <a:pt x="1868" y="3272"/>
                      <a:pt x="2247" y="3093"/>
                      <a:pt x="2370" y="2888"/>
                    </a:cubicBezTo>
                    <a:cubicBezTo>
                      <a:pt x="2524" y="2662"/>
                      <a:pt x="2429" y="2233"/>
                      <a:pt x="2358" y="1923"/>
                    </a:cubicBezTo>
                    <a:cubicBezTo>
                      <a:pt x="2310" y="1638"/>
                      <a:pt x="2108" y="1400"/>
                      <a:pt x="1965" y="1150"/>
                    </a:cubicBezTo>
                    <a:cubicBezTo>
                      <a:pt x="2072" y="1066"/>
                      <a:pt x="2155" y="995"/>
                      <a:pt x="2263" y="923"/>
                    </a:cubicBezTo>
                    <a:cubicBezTo>
                      <a:pt x="1965" y="590"/>
                      <a:pt x="1715" y="90"/>
                      <a:pt x="1370" y="18"/>
                    </a:cubicBezTo>
                    <a:cubicBezTo>
                      <a:pt x="1315" y="6"/>
                      <a:pt x="1254" y="0"/>
                      <a:pt x="11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98825" y="2833050"/>
                <a:ext cx="57950" cy="60325"/>
              </a:xfrm>
              <a:custGeom>
                <a:rect b="b" l="l" r="r" t="t"/>
                <a:pathLst>
                  <a:path extrusionOk="0" h="2413" w="2318">
                    <a:moveTo>
                      <a:pt x="1033" y="1"/>
                    </a:moveTo>
                    <a:cubicBezTo>
                      <a:pt x="475" y="1"/>
                      <a:pt x="111" y="364"/>
                      <a:pt x="56" y="983"/>
                    </a:cubicBezTo>
                    <a:cubicBezTo>
                      <a:pt x="0" y="1672"/>
                      <a:pt x="514" y="2412"/>
                      <a:pt x="1076" y="2412"/>
                    </a:cubicBezTo>
                    <a:cubicBezTo>
                      <a:pt x="1117" y="2412"/>
                      <a:pt x="1158" y="2408"/>
                      <a:pt x="1199" y="2400"/>
                    </a:cubicBezTo>
                    <a:cubicBezTo>
                      <a:pt x="1651" y="2317"/>
                      <a:pt x="2020" y="1900"/>
                      <a:pt x="2318" y="1698"/>
                    </a:cubicBezTo>
                    <a:cubicBezTo>
                      <a:pt x="2211" y="662"/>
                      <a:pt x="1913" y="79"/>
                      <a:pt x="1163" y="7"/>
                    </a:cubicBezTo>
                    <a:cubicBezTo>
                      <a:pt x="1119" y="3"/>
                      <a:pt x="107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7"/>
              <p:cNvSpPr/>
              <p:nvPr/>
            </p:nvSpPr>
            <p:spPr>
              <a:xfrm>
                <a:off x="3908225" y="2915375"/>
                <a:ext cx="56575" cy="55375"/>
              </a:xfrm>
              <a:custGeom>
                <a:rect b="b" l="l" r="r" t="t"/>
                <a:pathLst>
                  <a:path extrusionOk="0" h="2215" w="2263">
                    <a:moveTo>
                      <a:pt x="869" y="0"/>
                    </a:moveTo>
                    <a:cubicBezTo>
                      <a:pt x="595" y="405"/>
                      <a:pt x="179" y="786"/>
                      <a:pt x="107" y="1227"/>
                    </a:cubicBezTo>
                    <a:cubicBezTo>
                      <a:pt x="0" y="1893"/>
                      <a:pt x="524" y="2215"/>
                      <a:pt x="1143" y="2215"/>
                    </a:cubicBezTo>
                    <a:cubicBezTo>
                      <a:pt x="1774" y="2203"/>
                      <a:pt x="2262" y="1798"/>
                      <a:pt x="2143" y="1179"/>
                    </a:cubicBezTo>
                    <a:cubicBezTo>
                      <a:pt x="2072" y="762"/>
                      <a:pt x="1607" y="405"/>
                      <a:pt x="1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4234275" y="2978950"/>
                <a:ext cx="53775" cy="55200"/>
              </a:xfrm>
              <a:custGeom>
                <a:rect b="b" l="l" r="r" t="t"/>
                <a:pathLst>
                  <a:path extrusionOk="0" h="2208" w="2151">
                    <a:moveTo>
                      <a:pt x="831" y="0"/>
                    </a:moveTo>
                    <a:cubicBezTo>
                      <a:pt x="326" y="0"/>
                      <a:pt x="0" y="489"/>
                      <a:pt x="162" y="1017"/>
                    </a:cubicBezTo>
                    <a:cubicBezTo>
                      <a:pt x="293" y="1458"/>
                      <a:pt x="746" y="1803"/>
                      <a:pt x="1043" y="2208"/>
                    </a:cubicBezTo>
                    <a:cubicBezTo>
                      <a:pt x="1186" y="2196"/>
                      <a:pt x="1317" y="2196"/>
                      <a:pt x="1472" y="2172"/>
                    </a:cubicBezTo>
                    <a:cubicBezTo>
                      <a:pt x="1698" y="1779"/>
                      <a:pt x="2150" y="1303"/>
                      <a:pt x="2067" y="1005"/>
                    </a:cubicBezTo>
                    <a:cubicBezTo>
                      <a:pt x="1936" y="589"/>
                      <a:pt x="1424" y="100"/>
                      <a:pt x="996" y="17"/>
                    </a:cubicBezTo>
                    <a:cubicBezTo>
                      <a:pt x="939" y="6"/>
                      <a:pt x="884" y="0"/>
                      <a:pt x="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4166875" y="2769325"/>
                <a:ext cx="60150" cy="44000"/>
              </a:xfrm>
              <a:custGeom>
                <a:rect b="b" l="l" r="r" t="t"/>
                <a:pathLst>
                  <a:path extrusionOk="0" h="1760" w="2406">
                    <a:moveTo>
                      <a:pt x="913" y="0"/>
                    </a:moveTo>
                    <a:cubicBezTo>
                      <a:pt x="399" y="0"/>
                      <a:pt x="0" y="409"/>
                      <a:pt x="143" y="961"/>
                    </a:cubicBezTo>
                    <a:cubicBezTo>
                      <a:pt x="251" y="1306"/>
                      <a:pt x="739" y="1747"/>
                      <a:pt x="1084" y="1758"/>
                    </a:cubicBezTo>
                    <a:cubicBezTo>
                      <a:pt x="1092" y="1759"/>
                      <a:pt x="1101" y="1759"/>
                      <a:pt x="1109" y="1759"/>
                    </a:cubicBezTo>
                    <a:cubicBezTo>
                      <a:pt x="1436" y="1759"/>
                      <a:pt x="1802" y="1307"/>
                      <a:pt x="2406" y="865"/>
                    </a:cubicBezTo>
                    <a:cubicBezTo>
                      <a:pt x="1775" y="437"/>
                      <a:pt x="1429" y="56"/>
                      <a:pt x="1036" y="8"/>
                    </a:cubicBezTo>
                    <a:cubicBezTo>
                      <a:pt x="995" y="3"/>
                      <a:pt x="953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7"/>
              <p:cNvSpPr/>
              <p:nvPr/>
            </p:nvSpPr>
            <p:spPr>
              <a:xfrm>
                <a:off x="4143475" y="2677100"/>
                <a:ext cx="54975" cy="42275"/>
              </a:xfrm>
              <a:custGeom>
                <a:rect b="b" l="l" r="r" t="t"/>
                <a:pathLst>
                  <a:path extrusionOk="0" h="1691" w="2199">
                    <a:moveTo>
                      <a:pt x="999" y="1"/>
                    </a:moveTo>
                    <a:cubicBezTo>
                      <a:pt x="982" y="1"/>
                      <a:pt x="965" y="3"/>
                      <a:pt x="949" y="6"/>
                    </a:cubicBezTo>
                    <a:cubicBezTo>
                      <a:pt x="603" y="78"/>
                      <a:pt x="163" y="542"/>
                      <a:pt x="91" y="887"/>
                    </a:cubicBezTo>
                    <a:cubicBezTo>
                      <a:pt x="0" y="1392"/>
                      <a:pt x="346" y="1691"/>
                      <a:pt x="779" y="1691"/>
                    </a:cubicBezTo>
                    <a:cubicBezTo>
                      <a:pt x="857" y="1691"/>
                      <a:pt x="938" y="1681"/>
                      <a:pt x="1020" y="1661"/>
                    </a:cubicBezTo>
                    <a:cubicBezTo>
                      <a:pt x="1365" y="1566"/>
                      <a:pt x="1651" y="1209"/>
                      <a:pt x="2199" y="780"/>
                    </a:cubicBezTo>
                    <a:cubicBezTo>
                      <a:pt x="1639" y="422"/>
                      <a:pt x="1269" y="1"/>
                      <a:pt x="9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7"/>
              <p:cNvSpPr/>
              <p:nvPr/>
            </p:nvSpPr>
            <p:spPr>
              <a:xfrm>
                <a:off x="4273725" y="2754025"/>
                <a:ext cx="41700" cy="49750"/>
              </a:xfrm>
              <a:custGeom>
                <a:rect b="b" l="l" r="r" t="t"/>
                <a:pathLst>
                  <a:path extrusionOk="0" h="1990" w="1668">
                    <a:moveTo>
                      <a:pt x="700" y="0"/>
                    </a:moveTo>
                    <a:cubicBezTo>
                      <a:pt x="468" y="0"/>
                      <a:pt x="1" y="507"/>
                      <a:pt x="1" y="775"/>
                    </a:cubicBezTo>
                    <a:cubicBezTo>
                      <a:pt x="1" y="1096"/>
                      <a:pt x="418" y="1406"/>
                      <a:pt x="846" y="1989"/>
                    </a:cubicBezTo>
                    <a:cubicBezTo>
                      <a:pt x="1251" y="1382"/>
                      <a:pt x="1668" y="989"/>
                      <a:pt x="1620" y="715"/>
                    </a:cubicBezTo>
                    <a:cubicBezTo>
                      <a:pt x="1561" y="418"/>
                      <a:pt x="1049" y="37"/>
                      <a:pt x="715" y="1"/>
                    </a:cubicBezTo>
                    <a:cubicBezTo>
                      <a:pt x="710" y="1"/>
                      <a:pt x="705" y="0"/>
                      <a:pt x="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3999300" y="2992450"/>
                <a:ext cx="48250" cy="36200"/>
              </a:xfrm>
              <a:custGeom>
                <a:rect b="b" l="l" r="r" t="t"/>
                <a:pathLst>
                  <a:path extrusionOk="0" h="1448" w="1930">
                    <a:moveTo>
                      <a:pt x="762" y="1"/>
                    </a:moveTo>
                    <a:cubicBezTo>
                      <a:pt x="500" y="1"/>
                      <a:pt x="0" y="442"/>
                      <a:pt x="36" y="620"/>
                    </a:cubicBezTo>
                    <a:cubicBezTo>
                      <a:pt x="84" y="942"/>
                      <a:pt x="417" y="1382"/>
                      <a:pt x="703" y="1442"/>
                    </a:cubicBezTo>
                    <a:cubicBezTo>
                      <a:pt x="720" y="1446"/>
                      <a:pt x="738" y="1448"/>
                      <a:pt x="756" y="1448"/>
                    </a:cubicBezTo>
                    <a:cubicBezTo>
                      <a:pt x="1003" y="1448"/>
                      <a:pt x="1352" y="1084"/>
                      <a:pt x="1929" y="751"/>
                    </a:cubicBezTo>
                    <a:cubicBezTo>
                      <a:pt x="1346" y="358"/>
                      <a:pt x="1060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>
                <a:off x="4224025" y="3077900"/>
                <a:ext cx="43775" cy="38250"/>
              </a:xfrm>
              <a:custGeom>
                <a:rect b="b" l="l" r="r" t="t"/>
                <a:pathLst>
                  <a:path extrusionOk="0" h="1530" w="1751">
                    <a:moveTo>
                      <a:pt x="679" y="0"/>
                    </a:moveTo>
                    <a:cubicBezTo>
                      <a:pt x="465" y="0"/>
                      <a:pt x="1" y="512"/>
                      <a:pt x="36" y="738"/>
                    </a:cubicBezTo>
                    <a:cubicBezTo>
                      <a:pt x="60" y="1036"/>
                      <a:pt x="417" y="1453"/>
                      <a:pt x="715" y="1524"/>
                    </a:cubicBezTo>
                    <a:cubicBezTo>
                      <a:pt x="729" y="1528"/>
                      <a:pt x="743" y="1530"/>
                      <a:pt x="758" y="1530"/>
                    </a:cubicBezTo>
                    <a:cubicBezTo>
                      <a:pt x="975" y="1530"/>
                      <a:pt x="1305" y="1144"/>
                      <a:pt x="1751" y="810"/>
                    </a:cubicBezTo>
                    <a:cubicBezTo>
                      <a:pt x="1251" y="417"/>
                      <a:pt x="989" y="24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>
                <a:off x="4276725" y="2836075"/>
                <a:ext cx="42575" cy="32050"/>
              </a:xfrm>
              <a:custGeom>
                <a:rect b="b" l="l" r="r" t="t"/>
                <a:pathLst>
                  <a:path extrusionOk="0" h="1282" w="1703">
                    <a:moveTo>
                      <a:pt x="717" y="0"/>
                    </a:moveTo>
                    <a:cubicBezTo>
                      <a:pt x="700" y="0"/>
                      <a:pt x="683" y="2"/>
                      <a:pt x="667" y="5"/>
                    </a:cubicBezTo>
                    <a:cubicBezTo>
                      <a:pt x="417" y="53"/>
                      <a:pt x="214" y="422"/>
                      <a:pt x="0" y="648"/>
                    </a:cubicBezTo>
                    <a:cubicBezTo>
                      <a:pt x="250" y="862"/>
                      <a:pt x="488" y="1243"/>
                      <a:pt x="774" y="1279"/>
                    </a:cubicBezTo>
                    <a:cubicBezTo>
                      <a:pt x="783" y="1281"/>
                      <a:pt x="791" y="1281"/>
                      <a:pt x="800" y="1281"/>
                    </a:cubicBezTo>
                    <a:cubicBezTo>
                      <a:pt x="1000" y="1281"/>
                      <a:pt x="1269" y="906"/>
                      <a:pt x="1703" y="553"/>
                    </a:cubicBezTo>
                    <a:cubicBezTo>
                      <a:pt x="1237" y="287"/>
                      <a:pt x="947" y="0"/>
                      <a:pt x="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7"/>
              <p:cNvSpPr/>
              <p:nvPr/>
            </p:nvSpPr>
            <p:spPr>
              <a:xfrm>
                <a:off x="4135625" y="3099550"/>
                <a:ext cx="40500" cy="28675"/>
              </a:xfrm>
              <a:custGeom>
                <a:rect b="b" l="l" r="r" t="t"/>
                <a:pathLst>
                  <a:path extrusionOk="0" h="1147" w="1620">
                    <a:moveTo>
                      <a:pt x="758" y="1"/>
                    </a:moveTo>
                    <a:cubicBezTo>
                      <a:pt x="747" y="1"/>
                      <a:pt x="737" y="2"/>
                      <a:pt x="727" y="3"/>
                    </a:cubicBezTo>
                    <a:cubicBezTo>
                      <a:pt x="465" y="27"/>
                      <a:pt x="239" y="360"/>
                      <a:pt x="0" y="551"/>
                    </a:cubicBezTo>
                    <a:cubicBezTo>
                      <a:pt x="191" y="765"/>
                      <a:pt x="370" y="1134"/>
                      <a:pt x="596" y="1146"/>
                    </a:cubicBezTo>
                    <a:cubicBezTo>
                      <a:pt x="601" y="1146"/>
                      <a:pt x="607" y="1147"/>
                      <a:pt x="612" y="1147"/>
                    </a:cubicBezTo>
                    <a:cubicBezTo>
                      <a:pt x="858" y="1147"/>
                      <a:pt x="1142" y="891"/>
                      <a:pt x="1620" y="646"/>
                    </a:cubicBezTo>
                    <a:cubicBezTo>
                      <a:pt x="1212" y="329"/>
                      <a:pt x="965" y="1"/>
                      <a:pt x="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>
                <a:off x="4144550" y="3013575"/>
                <a:ext cx="36925" cy="28100"/>
              </a:xfrm>
              <a:custGeom>
                <a:rect b="b" l="l" r="r" t="t"/>
                <a:pathLst>
                  <a:path extrusionOk="0" h="1124" w="1477">
                    <a:moveTo>
                      <a:pt x="655" y="1"/>
                    </a:moveTo>
                    <a:cubicBezTo>
                      <a:pt x="651" y="1"/>
                      <a:pt x="647" y="1"/>
                      <a:pt x="644" y="1"/>
                    </a:cubicBezTo>
                    <a:cubicBezTo>
                      <a:pt x="429" y="13"/>
                      <a:pt x="203" y="347"/>
                      <a:pt x="1" y="525"/>
                    </a:cubicBezTo>
                    <a:cubicBezTo>
                      <a:pt x="191" y="728"/>
                      <a:pt x="358" y="1073"/>
                      <a:pt x="560" y="1121"/>
                    </a:cubicBezTo>
                    <a:cubicBezTo>
                      <a:pt x="573" y="1123"/>
                      <a:pt x="586" y="1124"/>
                      <a:pt x="599" y="1124"/>
                    </a:cubicBezTo>
                    <a:cubicBezTo>
                      <a:pt x="806" y="1124"/>
                      <a:pt x="1063" y="867"/>
                      <a:pt x="1477" y="632"/>
                    </a:cubicBezTo>
                    <a:cubicBezTo>
                      <a:pt x="1079" y="317"/>
                      <a:pt x="854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3973100" y="3062350"/>
                <a:ext cx="37825" cy="28100"/>
              </a:xfrm>
              <a:custGeom>
                <a:rect b="b" l="l" r="r" t="t"/>
                <a:pathLst>
                  <a:path extrusionOk="0" h="1124" w="1513">
                    <a:moveTo>
                      <a:pt x="665" y="0"/>
                    </a:moveTo>
                    <a:cubicBezTo>
                      <a:pt x="654" y="0"/>
                      <a:pt x="643" y="1"/>
                      <a:pt x="632" y="3"/>
                    </a:cubicBezTo>
                    <a:cubicBezTo>
                      <a:pt x="394" y="27"/>
                      <a:pt x="203" y="360"/>
                      <a:pt x="1" y="551"/>
                    </a:cubicBezTo>
                    <a:cubicBezTo>
                      <a:pt x="191" y="765"/>
                      <a:pt x="382" y="1086"/>
                      <a:pt x="608" y="1122"/>
                    </a:cubicBezTo>
                    <a:cubicBezTo>
                      <a:pt x="616" y="1123"/>
                      <a:pt x="623" y="1123"/>
                      <a:pt x="631" y="1123"/>
                    </a:cubicBezTo>
                    <a:cubicBezTo>
                      <a:pt x="830" y="1123"/>
                      <a:pt x="1089" y="838"/>
                      <a:pt x="1513" y="586"/>
                    </a:cubicBezTo>
                    <a:cubicBezTo>
                      <a:pt x="1117" y="304"/>
                      <a:pt x="872" y="0"/>
                      <a:pt x="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4016550" y="2882325"/>
                <a:ext cx="28900" cy="34550"/>
              </a:xfrm>
              <a:custGeom>
                <a:rect b="b" l="l" r="r" t="t"/>
                <a:pathLst>
                  <a:path extrusionOk="0" h="1382" w="1156">
                    <a:moveTo>
                      <a:pt x="430" y="1"/>
                    </a:moveTo>
                    <a:cubicBezTo>
                      <a:pt x="239" y="358"/>
                      <a:pt x="1" y="620"/>
                      <a:pt x="49" y="739"/>
                    </a:cubicBezTo>
                    <a:cubicBezTo>
                      <a:pt x="168" y="989"/>
                      <a:pt x="441" y="1179"/>
                      <a:pt x="656" y="1382"/>
                    </a:cubicBezTo>
                    <a:cubicBezTo>
                      <a:pt x="822" y="1191"/>
                      <a:pt x="1156" y="941"/>
                      <a:pt x="1132" y="798"/>
                    </a:cubicBezTo>
                    <a:cubicBezTo>
                      <a:pt x="1061" y="548"/>
                      <a:pt x="763" y="358"/>
                      <a:pt x="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>
                <a:off x="4302600" y="2915350"/>
                <a:ext cx="32775" cy="22675"/>
              </a:xfrm>
              <a:custGeom>
                <a:rect b="b" l="l" r="r" t="t"/>
                <a:pathLst>
                  <a:path extrusionOk="0" h="907" w="1311">
                    <a:moveTo>
                      <a:pt x="470" y="1"/>
                    </a:moveTo>
                    <a:cubicBezTo>
                      <a:pt x="465" y="1"/>
                      <a:pt x="459" y="1"/>
                      <a:pt x="453" y="1"/>
                    </a:cubicBezTo>
                    <a:cubicBezTo>
                      <a:pt x="287" y="13"/>
                      <a:pt x="156" y="311"/>
                      <a:pt x="1" y="489"/>
                    </a:cubicBezTo>
                    <a:cubicBezTo>
                      <a:pt x="215" y="644"/>
                      <a:pt x="406" y="882"/>
                      <a:pt x="632" y="906"/>
                    </a:cubicBezTo>
                    <a:cubicBezTo>
                      <a:pt x="635" y="906"/>
                      <a:pt x="638" y="907"/>
                      <a:pt x="641" y="907"/>
                    </a:cubicBezTo>
                    <a:cubicBezTo>
                      <a:pt x="783" y="907"/>
                      <a:pt x="973" y="650"/>
                      <a:pt x="1311" y="382"/>
                    </a:cubicBezTo>
                    <a:cubicBezTo>
                      <a:pt x="906" y="197"/>
                      <a:pt x="669" y="1"/>
                      <a:pt x="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4" name="Google Shape;74;p7"/>
          <p:cNvCxnSpPr/>
          <p:nvPr/>
        </p:nvCxnSpPr>
        <p:spPr>
          <a:xfrm rot="10800000">
            <a:off x="-94875" y="4607850"/>
            <a:ext cx="8524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714175" y="558725"/>
            <a:ext cx="5732400" cy="21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8"/>
          <p:cNvSpPr/>
          <p:nvPr>
            <p:ph idx="2" type="pic"/>
          </p:nvPr>
        </p:nvSpPr>
        <p:spPr>
          <a:xfrm>
            <a:off x="4755050" y="1733675"/>
            <a:ext cx="3675000" cy="2891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8" name="Google Shape;78;p8"/>
          <p:cNvCxnSpPr/>
          <p:nvPr/>
        </p:nvCxnSpPr>
        <p:spPr>
          <a:xfrm rot="10800000">
            <a:off x="-94875" y="4780500"/>
            <a:ext cx="8524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1278625" y="996000"/>
            <a:ext cx="44928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1278625" y="1781700"/>
            <a:ext cx="4492800" cy="23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 rot="5400000">
            <a:off x="-23658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7984149" y="3396196"/>
            <a:ext cx="1348237" cy="1325764"/>
            <a:chOff x="573275" y="2491500"/>
            <a:chExt cx="956400" cy="940325"/>
          </a:xfrm>
        </p:grpSpPr>
        <p:sp>
          <p:nvSpPr>
            <p:cNvPr id="84" name="Google Shape;84;p9"/>
            <p:cNvSpPr/>
            <p:nvPr/>
          </p:nvSpPr>
          <p:spPr>
            <a:xfrm>
              <a:off x="573275" y="2491500"/>
              <a:ext cx="956400" cy="940325"/>
            </a:xfrm>
            <a:custGeom>
              <a:rect b="b" l="l" r="r" t="t"/>
              <a:pathLst>
                <a:path extrusionOk="0" h="37613" w="38256">
                  <a:moveTo>
                    <a:pt x="19113" y="555"/>
                  </a:moveTo>
                  <a:cubicBezTo>
                    <a:pt x="19180" y="555"/>
                    <a:pt x="19246" y="557"/>
                    <a:pt x="19312" y="560"/>
                  </a:cubicBezTo>
                  <a:cubicBezTo>
                    <a:pt x="21396" y="679"/>
                    <a:pt x="23265" y="2668"/>
                    <a:pt x="23956" y="5478"/>
                  </a:cubicBezTo>
                  <a:cubicBezTo>
                    <a:pt x="21687" y="7024"/>
                    <a:pt x="20413" y="7921"/>
                    <a:pt x="18994" y="7921"/>
                  </a:cubicBezTo>
                  <a:cubicBezTo>
                    <a:pt x="17680" y="7921"/>
                    <a:pt x="16243" y="7152"/>
                    <a:pt x="13776" y="5418"/>
                  </a:cubicBezTo>
                  <a:cubicBezTo>
                    <a:pt x="14942" y="2393"/>
                    <a:pt x="16993" y="555"/>
                    <a:pt x="19113" y="555"/>
                  </a:cubicBezTo>
                  <a:close/>
                  <a:moveTo>
                    <a:pt x="24325" y="6061"/>
                  </a:moveTo>
                  <a:cubicBezTo>
                    <a:pt x="24623" y="7204"/>
                    <a:pt x="24861" y="8145"/>
                    <a:pt x="25158" y="9252"/>
                  </a:cubicBezTo>
                  <a:cubicBezTo>
                    <a:pt x="23837" y="8728"/>
                    <a:pt x="22718" y="8299"/>
                    <a:pt x="21456" y="7799"/>
                  </a:cubicBezTo>
                  <a:cubicBezTo>
                    <a:pt x="22432" y="7204"/>
                    <a:pt x="23301" y="6692"/>
                    <a:pt x="24325" y="6061"/>
                  </a:cubicBezTo>
                  <a:close/>
                  <a:moveTo>
                    <a:pt x="13455" y="5942"/>
                  </a:moveTo>
                  <a:cubicBezTo>
                    <a:pt x="14633" y="6656"/>
                    <a:pt x="15633" y="7264"/>
                    <a:pt x="16717" y="7918"/>
                  </a:cubicBezTo>
                  <a:cubicBezTo>
                    <a:pt x="15181" y="8692"/>
                    <a:pt x="13812" y="9383"/>
                    <a:pt x="12240" y="10181"/>
                  </a:cubicBezTo>
                  <a:cubicBezTo>
                    <a:pt x="12657" y="8728"/>
                    <a:pt x="13026" y="7418"/>
                    <a:pt x="13455" y="5942"/>
                  </a:cubicBezTo>
                  <a:close/>
                  <a:moveTo>
                    <a:pt x="16939" y="8734"/>
                  </a:moveTo>
                  <a:cubicBezTo>
                    <a:pt x="17416" y="8734"/>
                    <a:pt x="17827" y="8901"/>
                    <a:pt x="18181" y="9228"/>
                  </a:cubicBezTo>
                  <a:cubicBezTo>
                    <a:pt x="17594" y="10021"/>
                    <a:pt x="16873" y="10195"/>
                    <a:pt x="16116" y="10195"/>
                  </a:cubicBezTo>
                  <a:cubicBezTo>
                    <a:pt x="15523" y="10195"/>
                    <a:pt x="14907" y="10088"/>
                    <a:pt x="14316" y="10088"/>
                  </a:cubicBezTo>
                  <a:cubicBezTo>
                    <a:pt x="14223" y="10088"/>
                    <a:pt x="14130" y="10091"/>
                    <a:pt x="14038" y="10097"/>
                  </a:cubicBezTo>
                  <a:cubicBezTo>
                    <a:pt x="15210" y="9176"/>
                    <a:pt x="16162" y="8734"/>
                    <a:pt x="16939" y="8734"/>
                  </a:cubicBezTo>
                  <a:close/>
                  <a:moveTo>
                    <a:pt x="21338" y="8676"/>
                  </a:moveTo>
                  <a:cubicBezTo>
                    <a:pt x="22937" y="8676"/>
                    <a:pt x="24808" y="9589"/>
                    <a:pt x="25420" y="11050"/>
                  </a:cubicBezTo>
                  <a:cubicBezTo>
                    <a:pt x="23325" y="10502"/>
                    <a:pt x="21063" y="11181"/>
                    <a:pt x="19455" y="9288"/>
                  </a:cubicBezTo>
                  <a:cubicBezTo>
                    <a:pt x="19927" y="8868"/>
                    <a:pt x="20604" y="8676"/>
                    <a:pt x="21338" y="8676"/>
                  </a:cubicBezTo>
                  <a:close/>
                  <a:moveTo>
                    <a:pt x="8730" y="4552"/>
                  </a:moveTo>
                  <a:cubicBezTo>
                    <a:pt x="10092" y="4552"/>
                    <a:pt x="11477" y="5146"/>
                    <a:pt x="12895" y="5740"/>
                  </a:cubicBezTo>
                  <a:cubicBezTo>
                    <a:pt x="12490" y="7180"/>
                    <a:pt x="12169" y="8490"/>
                    <a:pt x="11764" y="9788"/>
                  </a:cubicBezTo>
                  <a:cubicBezTo>
                    <a:pt x="11669" y="10062"/>
                    <a:pt x="11347" y="10395"/>
                    <a:pt x="11073" y="10454"/>
                  </a:cubicBezTo>
                  <a:cubicBezTo>
                    <a:pt x="9097" y="10943"/>
                    <a:pt x="7108" y="11359"/>
                    <a:pt x="5096" y="11812"/>
                  </a:cubicBezTo>
                  <a:cubicBezTo>
                    <a:pt x="4096" y="9669"/>
                    <a:pt x="4370" y="6942"/>
                    <a:pt x="5882" y="5644"/>
                  </a:cubicBezTo>
                  <a:cubicBezTo>
                    <a:pt x="6822" y="4847"/>
                    <a:pt x="7770" y="4552"/>
                    <a:pt x="8730" y="4552"/>
                  </a:cubicBezTo>
                  <a:close/>
                  <a:moveTo>
                    <a:pt x="29713" y="4445"/>
                  </a:moveTo>
                  <a:cubicBezTo>
                    <a:pt x="31538" y="4445"/>
                    <a:pt x="32842" y="5450"/>
                    <a:pt x="33076" y="7383"/>
                  </a:cubicBezTo>
                  <a:cubicBezTo>
                    <a:pt x="33278" y="9145"/>
                    <a:pt x="33016" y="10966"/>
                    <a:pt x="32957" y="12895"/>
                  </a:cubicBezTo>
                  <a:cubicBezTo>
                    <a:pt x="31207" y="12431"/>
                    <a:pt x="29933" y="12074"/>
                    <a:pt x="28647" y="11764"/>
                  </a:cubicBezTo>
                  <a:cubicBezTo>
                    <a:pt x="26944" y="11347"/>
                    <a:pt x="25849" y="10347"/>
                    <a:pt x="25539" y="8573"/>
                  </a:cubicBezTo>
                  <a:cubicBezTo>
                    <a:pt x="25516" y="8395"/>
                    <a:pt x="25480" y="8216"/>
                    <a:pt x="25444" y="8038"/>
                  </a:cubicBezTo>
                  <a:cubicBezTo>
                    <a:pt x="24849" y="5573"/>
                    <a:pt x="24849" y="5573"/>
                    <a:pt x="27278" y="4859"/>
                  </a:cubicBezTo>
                  <a:cubicBezTo>
                    <a:pt x="27849" y="4692"/>
                    <a:pt x="28433" y="4549"/>
                    <a:pt x="29028" y="4489"/>
                  </a:cubicBezTo>
                  <a:cubicBezTo>
                    <a:pt x="29263" y="4460"/>
                    <a:pt x="29492" y="4445"/>
                    <a:pt x="29713" y="4445"/>
                  </a:cubicBezTo>
                  <a:close/>
                  <a:moveTo>
                    <a:pt x="15232" y="10763"/>
                  </a:moveTo>
                  <a:cubicBezTo>
                    <a:pt x="15505" y="10763"/>
                    <a:pt x="15801" y="10764"/>
                    <a:pt x="16122" y="10764"/>
                  </a:cubicBezTo>
                  <a:cubicBezTo>
                    <a:pt x="14550" y="12181"/>
                    <a:pt x="13145" y="13431"/>
                    <a:pt x="11550" y="14860"/>
                  </a:cubicBezTo>
                  <a:cubicBezTo>
                    <a:pt x="11925" y="10907"/>
                    <a:pt x="11737" y="10763"/>
                    <a:pt x="15232" y="10763"/>
                  </a:cubicBezTo>
                  <a:close/>
                  <a:moveTo>
                    <a:pt x="21503" y="11121"/>
                  </a:moveTo>
                  <a:cubicBezTo>
                    <a:pt x="22896" y="11300"/>
                    <a:pt x="23944" y="11395"/>
                    <a:pt x="24980" y="11597"/>
                  </a:cubicBezTo>
                  <a:cubicBezTo>
                    <a:pt x="25218" y="11645"/>
                    <a:pt x="25516" y="12074"/>
                    <a:pt x="25539" y="12359"/>
                  </a:cubicBezTo>
                  <a:cubicBezTo>
                    <a:pt x="25694" y="13431"/>
                    <a:pt x="25742" y="14514"/>
                    <a:pt x="25825" y="15586"/>
                  </a:cubicBezTo>
                  <a:cubicBezTo>
                    <a:pt x="25718" y="15622"/>
                    <a:pt x="25635" y="15634"/>
                    <a:pt x="25527" y="15657"/>
                  </a:cubicBezTo>
                  <a:cubicBezTo>
                    <a:pt x="24277" y="14253"/>
                    <a:pt x="23015" y="12824"/>
                    <a:pt x="21503" y="11121"/>
                  </a:cubicBezTo>
                  <a:close/>
                  <a:moveTo>
                    <a:pt x="11169" y="10943"/>
                  </a:moveTo>
                  <a:cubicBezTo>
                    <a:pt x="9990" y="13145"/>
                    <a:pt x="8906" y="15181"/>
                    <a:pt x="7704" y="17432"/>
                  </a:cubicBezTo>
                  <a:cubicBezTo>
                    <a:pt x="6882" y="15884"/>
                    <a:pt x="6049" y="14336"/>
                    <a:pt x="5061" y="12479"/>
                  </a:cubicBezTo>
                  <a:cubicBezTo>
                    <a:pt x="7228" y="11931"/>
                    <a:pt x="9156" y="11455"/>
                    <a:pt x="11169" y="10943"/>
                  </a:cubicBezTo>
                  <a:close/>
                  <a:moveTo>
                    <a:pt x="28456" y="12264"/>
                  </a:moveTo>
                  <a:lnTo>
                    <a:pt x="28456" y="12264"/>
                  </a:lnTo>
                  <a:cubicBezTo>
                    <a:pt x="29730" y="12609"/>
                    <a:pt x="31016" y="12967"/>
                    <a:pt x="32600" y="13419"/>
                  </a:cubicBezTo>
                  <a:cubicBezTo>
                    <a:pt x="31778" y="14979"/>
                    <a:pt x="31064" y="16360"/>
                    <a:pt x="30302" y="17824"/>
                  </a:cubicBezTo>
                  <a:cubicBezTo>
                    <a:pt x="29659" y="15860"/>
                    <a:pt x="29087" y="14157"/>
                    <a:pt x="28456" y="12264"/>
                  </a:cubicBezTo>
                  <a:close/>
                  <a:moveTo>
                    <a:pt x="10740" y="12550"/>
                  </a:moveTo>
                  <a:cubicBezTo>
                    <a:pt x="11157" y="15205"/>
                    <a:pt x="10728" y="16134"/>
                    <a:pt x="8311" y="17967"/>
                  </a:cubicBezTo>
                  <a:cubicBezTo>
                    <a:pt x="9109" y="16169"/>
                    <a:pt x="9930" y="14348"/>
                    <a:pt x="10740" y="12550"/>
                  </a:cubicBezTo>
                  <a:close/>
                  <a:moveTo>
                    <a:pt x="26194" y="11943"/>
                  </a:moveTo>
                  <a:lnTo>
                    <a:pt x="26194" y="11943"/>
                  </a:lnTo>
                  <a:cubicBezTo>
                    <a:pt x="28635" y="12252"/>
                    <a:pt x="30278" y="17408"/>
                    <a:pt x="28683" y="19670"/>
                  </a:cubicBezTo>
                  <a:cubicBezTo>
                    <a:pt x="25873" y="17658"/>
                    <a:pt x="26301" y="14729"/>
                    <a:pt x="26194" y="11943"/>
                  </a:cubicBezTo>
                  <a:close/>
                  <a:moveTo>
                    <a:pt x="10526" y="17372"/>
                  </a:moveTo>
                  <a:cubicBezTo>
                    <a:pt x="10466" y="18277"/>
                    <a:pt x="10407" y="19146"/>
                    <a:pt x="10347" y="19991"/>
                  </a:cubicBezTo>
                  <a:cubicBezTo>
                    <a:pt x="10335" y="20170"/>
                    <a:pt x="10240" y="20337"/>
                    <a:pt x="10180" y="20515"/>
                  </a:cubicBezTo>
                  <a:cubicBezTo>
                    <a:pt x="8573" y="19325"/>
                    <a:pt x="8513" y="18670"/>
                    <a:pt x="10526" y="17372"/>
                  </a:cubicBezTo>
                  <a:close/>
                  <a:moveTo>
                    <a:pt x="26349" y="17908"/>
                  </a:moveTo>
                  <a:lnTo>
                    <a:pt x="26349" y="17908"/>
                  </a:lnTo>
                  <a:cubicBezTo>
                    <a:pt x="28385" y="20456"/>
                    <a:pt x="28623" y="20158"/>
                    <a:pt x="25956" y="22254"/>
                  </a:cubicBezTo>
                  <a:cubicBezTo>
                    <a:pt x="26087" y="20753"/>
                    <a:pt x="26218" y="19444"/>
                    <a:pt x="26349" y="17908"/>
                  </a:cubicBezTo>
                  <a:close/>
                  <a:moveTo>
                    <a:pt x="4584" y="12871"/>
                  </a:moveTo>
                  <a:cubicBezTo>
                    <a:pt x="5596" y="14657"/>
                    <a:pt x="6608" y="16348"/>
                    <a:pt x="7489" y="18086"/>
                  </a:cubicBezTo>
                  <a:cubicBezTo>
                    <a:pt x="7716" y="18551"/>
                    <a:pt x="7728" y="19289"/>
                    <a:pt x="7525" y="19753"/>
                  </a:cubicBezTo>
                  <a:cubicBezTo>
                    <a:pt x="7025" y="20813"/>
                    <a:pt x="6335" y="21777"/>
                    <a:pt x="5739" y="22777"/>
                  </a:cubicBezTo>
                  <a:cubicBezTo>
                    <a:pt x="2822" y="22004"/>
                    <a:pt x="691" y="19813"/>
                    <a:pt x="560" y="17515"/>
                  </a:cubicBezTo>
                  <a:cubicBezTo>
                    <a:pt x="453" y="15622"/>
                    <a:pt x="2013" y="13812"/>
                    <a:pt x="4584" y="12871"/>
                  </a:cubicBezTo>
                  <a:close/>
                  <a:moveTo>
                    <a:pt x="7549" y="20825"/>
                  </a:moveTo>
                  <a:cubicBezTo>
                    <a:pt x="7751" y="21884"/>
                    <a:pt x="7894" y="22658"/>
                    <a:pt x="8097" y="23730"/>
                  </a:cubicBezTo>
                  <a:cubicBezTo>
                    <a:pt x="7382" y="23492"/>
                    <a:pt x="6882" y="23325"/>
                    <a:pt x="6239" y="23123"/>
                  </a:cubicBezTo>
                  <a:cubicBezTo>
                    <a:pt x="6692" y="22325"/>
                    <a:pt x="7061" y="21682"/>
                    <a:pt x="7549" y="20825"/>
                  </a:cubicBezTo>
                  <a:close/>
                  <a:moveTo>
                    <a:pt x="8430" y="19813"/>
                  </a:moveTo>
                  <a:lnTo>
                    <a:pt x="8430" y="19813"/>
                  </a:lnTo>
                  <a:cubicBezTo>
                    <a:pt x="10097" y="21087"/>
                    <a:pt x="10454" y="22015"/>
                    <a:pt x="10085" y="24087"/>
                  </a:cubicBezTo>
                  <a:cubicBezTo>
                    <a:pt x="8513" y="23920"/>
                    <a:pt x="7835" y="22170"/>
                    <a:pt x="8430" y="19813"/>
                  </a:cubicBezTo>
                  <a:close/>
                  <a:moveTo>
                    <a:pt x="33219" y="13812"/>
                  </a:moveTo>
                  <a:cubicBezTo>
                    <a:pt x="37827" y="15884"/>
                    <a:pt x="38255" y="18932"/>
                    <a:pt x="34314" y="22123"/>
                  </a:cubicBezTo>
                  <a:cubicBezTo>
                    <a:pt x="33374" y="22885"/>
                    <a:pt x="32290" y="23456"/>
                    <a:pt x="31219" y="24159"/>
                  </a:cubicBezTo>
                  <a:cubicBezTo>
                    <a:pt x="30588" y="23135"/>
                    <a:pt x="29885" y="22325"/>
                    <a:pt x="29623" y="21408"/>
                  </a:cubicBezTo>
                  <a:cubicBezTo>
                    <a:pt x="29433" y="20718"/>
                    <a:pt x="29623" y="19789"/>
                    <a:pt x="29980" y="19134"/>
                  </a:cubicBezTo>
                  <a:cubicBezTo>
                    <a:pt x="30945" y="17348"/>
                    <a:pt x="32088" y="15634"/>
                    <a:pt x="33219" y="13812"/>
                  </a:cubicBezTo>
                  <a:close/>
                  <a:moveTo>
                    <a:pt x="29052" y="21789"/>
                  </a:moveTo>
                  <a:cubicBezTo>
                    <a:pt x="29611" y="22670"/>
                    <a:pt x="30064" y="23420"/>
                    <a:pt x="30647" y="24361"/>
                  </a:cubicBezTo>
                  <a:cubicBezTo>
                    <a:pt x="29468" y="24706"/>
                    <a:pt x="28516" y="24992"/>
                    <a:pt x="27278" y="25349"/>
                  </a:cubicBezTo>
                  <a:cubicBezTo>
                    <a:pt x="27921" y="24051"/>
                    <a:pt x="28433" y="23027"/>
                    <a:pt x="29052" y="21789"/>
                  </a:cubicBezTo>
                  <a:close/>
                  <a:moveTo>
                    <a:pt x="28456" y="20718"/>
                  </a:moveTo>
                  <a:lnTo>
                    <a:pt x="28456" y="20718"/>
                  </a:lnTo>
                  <a:cubicBezTo>
                    <a:pt x="28266" y="22896"/>
                    <a:pt x="26825" y="25206"/>
                    <a:pt x="25575" y="25480"/>
                  </a:cubicBezTo>
                  <a:cubicBezTo>
                    <a:pt x="25170" y="23016"/>
                    <a:pt x="27266" y="22313"/>
                    <a:pt x="28456" y="20718"/>
                  </a:cubicBezTo>
                  <a:close/>
                  <a:moveTo>
                    <a:pt x="18600" y="10768"/>
                  </a:moveTo>
                  <a:cubicBezTo>
                    <a:pt x="19604" y="10768"/>
                    <a:pt x="20602" y="11136"/>
                    <a:pt x="21325" y="11859"/>
                  </a:cubicBezTo>
                  <a:cubicBezTo>
                    <a:pt x="21884" y="12419"/>
                    <a:pt x="22348" y="13074"/>
                    <a:pt x="22956" y="13526"/>
                  </a:cubicBezTo>
                  <a:cubicBezTo>
                    <a:pt x="26051" y="15943"/>
                    <a:pt x="26063" y="19122"/>
                    <a:pt x="25289" y="22539"/>
                  </a:cubicBezTo>
                  <a:cubicBezTo>
                    <a:pt x="25064" y="23560"/>
                    <a:pt x="22281" y="25706"/>
                    <a:pt x="21179" y="25706"/>
                  </a:cubicBezTo>
                  <a:cubicBezTo>
                    <a:pt x="21176" y="25706"/>
                    <a:pt x="21173" y="25706"/>
                    <a:pt x="21170" y="25706"/>
                  </a:cubicBezTo>
                  <a:cubicBezTo>
                    <a:pt x="20705" y="25694"/>
                    <a:pt x="20265" y="25635"/>
                    <a:pt x="19801" y="25599"/>
                  </a:cubicBezTo>
                  <a:cubicBezTo>
                    <a:pt x="19801" y="25611"/>
                    <a:pt x="19801" y="25647"/>
                    <a:pt x="19789" y="25659"/>
                  </a:cubicBezTo>
                  <a:cubicBezTo>
                    <a:pt x="18062" y="25456"/>
                    <a:pt x="16348" y="25242"/>
                    <a:pt x="14621" y="25016"/>
                  </a:cubicBezTo>
                  <a:cubicBezTo>
                    <a:pt x="12681" y="24754"/>
                    <a:pt x="10930" y="22361"/>
                    <a:pt x="10823" y="20396"/>
                  </a:cubicBezTo>
                  <a:cubicBezTo>
                    <a:pt x="10645" y="17122"/>
                    <a:pt x="11883" y="14681"/>
                    <a:pt x="14574" y="12895"/>
                  </a:cubicBezTo>
                  <a:cubicBezTo>
                    <a:pt x="15145" y="12514"/>
                    <a:pt x="15633" y="12014"/>
                    <a:pt x="16169" y="11597"/>
                  </a:cubicBezTo>
                  <a:cubicBezTo>
                    <a:pt x="16869" y="11041"/>
                    <a:pt x="17737" y="10768"/>
                    <a:pt x="18600" y="10768"/>
                  </a:cubicBezTo>
                  <a:close/>
                  <a:moveTo>
                    <a:pt x="14014" y="25575"/>
                  </a:moveTo>
                  <a:lnTo>
                    <a:pt x="14014" y="25575"/>
                  </a:lnTo>
                  <a:cubicBezTo>
                    <a:pt x="16419" y="25825"/>
                    <a:pt x="18574" y="26064"/>
                    <a:pt x="21182" y="26349"/>
                  </a:cubicBezTo>
                  <a:cubicBezTo>
                    <a:pt x="19812" y="27290"/>
                    <a:pt x="18777" y="28028"/>
                    <a:pt x="17693" y="28719"/>
                  </a:cubicBezTo>
                  <a:cubicBezTo>
                    <a:pt x="17646" y="28749"/>
                    <a:pt x="17573" y="28762"/>
                    <a:pt x="17492" y="28762"/>
                  </a:cubicBezTo>
                  <a:cubicBezTo>
                    <a:pt x="17349" y="28762"/>
                    <a:pt x="17182" y="28720"/>
                    <a:pt x="17098" y="28659"/>
                  </a:cubicBezTo>
                  <a:cubicBezTo>
                    <a:pt x="16110" y="27683"/>
                    <a:pt x="15145" y="26706"/>
                    <a:pt x="14014" y="25575"/>
                  </a:cubicBezTo>
                  <a:close/>
                  <a:moveTo>
                    <a:pt x="11073" y="25063"/>
                  </a:moveTo>
                  <a:cubicBezTo>
                    <a:pt x="14014" y="25063"/>
                    <a:pt x="14728" y="27921"/>
                    <a:pt x="16812" y="29076"/>
                  </a:cubicBezTo>
                  <a:cubicBezTo>
                    <a:pt x="16444" y="29296"/>
                    <a:pt x="16056" y="29406"/>
                    <a:pt x="15629" y="29406"/>
                  </a:cubicBezTo>
                  <a:cubicBezTo>
                    <a:pt x="14852" y="29406"/>
                    <a:pt x="13943" y="29043"/>
                    <a:pt x="12776" y="28314"/>
                  </a:cubicBezTo>
                  <a:cubicBezTo>
                    <a:pt x="11121" y="27290"/>
                    <a:pt x="10930" y="26933"/>
                    <a:pt x="11073" y="25063"/>
                  </a:cubicBezTo>
                  <a:close/>
                  <a:moveTo>
                    <a:pt x="23507" y="26227"/>
                  </a:moveTo>
                  <a:cubicBezTo>
                    <a:pt x="23834" y="26227"/>
                    <a:pt x="24180" y="26269"/>
                    <a:pt x="24551" y="26361"/>
                  </a:cubicBezTo>
                  <a:cubicBezTo>
                    <a:pt x="24467" y="28168"/>
                    <a:pt x="22196" y="29622"/>
                    <a:pt x="19811" y="29622"/>
                  </a:cubicBezTo>
                  <a:cubicBezTo>
                    <a:pt x="19163" y="29622"/>
                    <a:pt x="18507" y="29515"/>
                    <a:pt x="17884" y="29278"/>
                  </a:cubicBezTo>
                  <a:cubicBezTo>
                    <a:pt x="19884" y="28268"/>
                    <a:pt x="21219" y="26227"/>
                    <a:pt x="23507" y="26227"/>
                  </a:cubicBezTo>
                  <a:close/>
                  <a:moveTo>
                    <a:pt x="11371" y="28254"/>
                  </a:moveTo>
                  <a:cubicBezTo>
                    <a:pt x="12788" y="28933"/>
                    <a:pt x="13966" y="29504"/>
                    <a:pt x="15324" y="30147"/>
                  </a:cubicBezTo>
                  <a:cubicBezTo>
                    <a:pt x="14371" y="30576"/>
                    <a:pt x="13538" y="30981"/>
                    <a:pt x="12526" y="31433"/>
                  </a:cubicBezTo>
                  <a:cubicBezTo>
                    <a:pt x="12121" y="30338"/>
                    <a:pt x="11776" y="29385"/>
                    <a:pt x="11371" y="28254"/>
                  </a:cubicBezTo>
                  <a:close/>
                  <a:moveTo>
                    <a:pt x="6132" y="23694"/>
                  </a:moveTo>
                  <a:cubicBezTo>
                    <a:pt x="10276" y="24635"/>
                    <a:pt x="10692" y="28314"/>
                    <a:pt x="11895" y="31409"/>
                  </a:cubicBezTo>
                  <a:cubicBezTo>
                    <a:pt x="11147" y="31806"/>
                    <a:pt x="10280" y="31996"/>
                    <a:pt x="9420" y="31996"/>
                  </a:cubicBezTo>
                  <a:cubicBezTo>
                    <a:pt x="8060" y="31996"/>
                    <a:pt x="6718" y="31523"/>
                    <a:pt x="5894" y="30647"/>
                  </a:cubicBezTo>
                  <a:cubicBezTo>
                    <a:pt x="4441" y="29100"/>
                    <a:pt x="4513" y="26254"/>
                    <a:pt x="6132" y="23694"/>
                  </a:cubicBezTo>
                  <a:close/>
                  <a:moveTo>
                    <a:pt x="24134" y="29016"/>
                  </a:moveTo>
                  <a:cubicBezTo>
                    <a:pt x="23837" y="30016"/>
                    <a:pt x="23539" y="31040"/>
                    <a:pt x="23182" y="32314"/>
                  </a:cubicBezTo>
                  <a:cubicBezTo>
                    <a:pt x="21872" y="31671"/>
                    <a:pt x="20705" y="31112"/>
                    <a:pt x="19431" y="30469"/>
                  </a:cubicBezTo>
                  <a:cubicBezTo>
                    <a:pt x="21134" y="29933"/>
                    <a:pt x="22587" y="29493"/>
                    <a:pt x="24134" y="29016"/>
                  </a:cubicBezTo>
                  <a:close/>
                  <a:moveTo>
                    <a:pt x="31076" y="24932"/>
                  </a:moveTo>
                  <a:cubicBezTo>
                    <a:pt x="31409" y="26409"/>
                    <a:pt x="31933" y="27885"/>
                    <a:pt x="32028" y="29373"/>
                  </a:cubicBezTo>
                  <a:cubicBezTo>
                    <a:pt x="32171" y="31290"/>
                    <a:pt x="31052" y="32612"/>
                    <a:pt x="29052" y="32826"/>
                  </a:cubicBezTo>
                  <a:cubicBezTo>
                    <a:pt x="28608" y="32873"/>
                    <a:pt x="28162" y="32892"/>
                    <a:pt x="27710" y="32892"/>
                  </a:cubicBezTo>
                  <a:cubicBezTo>
                    <a:pt x="26451" y="32892"/>
                    <a:pt x="25153" y="32751"/>
                    <a:pt x="23777" y="32707"/>
                  </a:cubicBezTo>
                  <a:cubicBezTo>
                    <a:pt x="25099" y="26730"/>
                    <a:pt x="25516" y="26064"/>
                    <a:pt x="31076" y="24932"/>
                  </a:cubicBezTo>
                  <a:close/>
                  <a:moveTo>
                    <a:pt x="17059" y="30330"/>
                  </a:moveTo>
                  <a:cubicBezTo>
                    <a:pt x="17605" y="30330"/>
                    <a:pt x="18165" y="30429"/>
                    <a:pt x="18634" y="30624"/>
                  </a:cubicBezTo>
                  <a:cubicBezTo>
                    <a:pt x="20051" y="31219"/>
                    <a:pt x="21360" y="32076"/>
                    <a:pt x="22837" y="32898"/>
                  </a:cubicBezTo>
                  <a:cubicBezTo>
                    <a:pt x="22289" y="34326"/>
                    <a:pt x="21515" y="35660"/>
                    <a:pt x="20098" y="36553"/>
                  </a:cubicBezTo>
                  <a:cubicBezTo>
                    <a:pt x="19564" y="36894"/>
                    <a:pt x="19022" y="37052"/>
                    <a:pt x="18497" y="37052"/>
                  </a:cubicBezTo>
                  <a:cubicBezTo>
                    <a:pt x="17792" y="37052"/>
                    <a:pt x="17118" y="36767"/>
                    <a:pt x="16538" y="36255"/>
                  </a:cubicBezTo>
                  <a:cubicBezTo>
                    <a:pt x="15157" y="35053"/>
                    <a:pt x="13966" y="33624"/>
                    <a:pt x="12538" y="32124"/>
                  </a:cubicBezTo>
                  <a:cubicBezTo>
                    <a:pt x="13978" y="31409"/>
                    <a:pt x="14967" y="30743"/>
                    <a:pt x="16038" y="30457"/>
                  </a:cubicBezTo>
                  <a:cubicBezTo>
                    <a:pt x="16353" y="30372"/>
                    <a:pt x="16703" y="30330"/>
                    <a:pt x="17059" y="30330"/>
                  </a:cubicBezTo>
                  <a:close/>
                  <a:moveTo>
                    <a:pt x="18122" y="1"/>
                  </a:moveTo>
                  <a:cubicBezTo>
                    <a:pt x="15717" y="1418"/>
                    <a:pt x="15836" y="572"/>
                    <a:pt x="13121" y="5120"/>
                  </a:cubicBezTo>
                  <a:cubicBezTo>
                    <a:pt x="11553" y="4413"/>
                    <a:pt x="10098" y="4068"/>
                    <a:pt x="8832" y="4068"/>
                  </a:cubicBezTo>
                  <a:cubicBezTo>
                    <a:pt x="5176" y="4068"/>
                    <a:pt x="3091" y="6944"/>
                    <a:pt x="4382" y="12276"/>
                  </a:cubicBezTo>
                  <a:cubicBezTo>
                    <a:pt x="2429" y="13145"/>
                    <a:pt x="798" y="14384"/>
                    <a:pt x="0" y="16479"/>
                  </a:cubicBezTo>
                  <a:lnTo>
                    <a:pt x="0" y="18396"/>
                  </a:lnTo>
                  <a:cubicBezTo>
                    <a:pt x="989" y="20944"/>
                    <a:pt x="2953" y="22480"/>
                    <a:pt x="5406" y="23420"/>
                  </a:cubicBezTo>
                  <a:cubicBezTo>
                    <a:pt x="2822" y="29361"/>
                    <a:pt x="5342" y="32543"/>
                    <a:pt x="9550" y="32543"/>
                  </a:cubicBezTo>
                  <a:cubicBezTo>
                    <a:pt x="10403" y="32543"/>
                    <a:pt x="11325" y="32412"/>
                    <a:pt x="12288" y="32148"/>
                  </a:cubicBezTo>
                  <a:cubicBezTo>
                    <a:pt x="13502" y="34457"/>
                    <a:pt x="15205" y="36362"/>
                    <a:pt x="17562" y="37613"/>
                  </a:cubicBezTo>
                  <a:lnTo>
                    <a:pt x="19491" y="37613"/>
                  </a:lnTo>
                  <a:cubicBezTo>
                    <a:pt x="21396" y="36636"/>
                    <a:pt x="22646" y="35065"/>
                    <a:pt x="23384" y="33183"/>
                  </a:cubicBezTo>
                  <a:cubicBezTo>
                    <a:pt x="24981" y="33272"/>
                    <a:pt x="26495" y="33485"/>
                    <a:pt x="28003" y="33485"/>
                  </a:cubicBezTo>
                  <a:cubicBezTo>
                    <a:pt x="28114" y="33485"/>
                    <a:pt x="28226" y="33484"/>
                    <a:pt x="28337" y="33481"/>
                  </a:cubicBezTo>
                  <a:cubicBezTo>
                    <a:pt x="31540" y="33386"/>
                    <a:pt x="33136" y="31338"/>
                    <a:pt x="32528" y="28159"/>
                  </a:cubicBezTo>
                  <a:cubicBezTo>
                    <a:pt x="32302" y="27016"/>
                    <a:pt x="31897" y="25897"/>
                    <a:pt x="31528" y="24587"/>
                  </a:cubicBezTo>
                  <a:cubicBezTo>
                    <a:pt x="34076" y="23337"/>
                    <a:pt x="36279" y="21587"/>
                    <a:pt x="37624" y="18956"/>
                  </a:cubicBezTo>
                  <a:lnTo>
                    <a:pt x="37624" y="17027"/>
                  </a:lnTo>
                  <a:cubicBezTo>
                    <a:pt x="36648" y="15205"/>
                    <a:pt x="35172" y="13979"/>
                    <a:pt x="33386" y="13241"/>
                  </a:cubicBezTo>
                  <a:cubicBezTo>
                    <a:pt x="33517" y="11538"/>
                    <a:pt x="33755" y="9919"/>
                    <a:pt x="33731" y="8311"/>
                  </a:cubicBezTo>
                  <a:cubicBezTo>
                    <a:pt x="33690" y="5482"/>
                    <a:pt x="32186" y="3906"/>
                    <a:pt x="29699" y="3906"/>
                  </a:cubicBezTo>
                  <a:cubicBezTo>
                    <a:pt x="29287" y="3906"/>
                    <a:pt x="28849" y="3949"/>
                    <a:pt x="28385" y="4037"/>
                  </a:cubicBezTo>
                  <a:cubicBezTo>
                    <a:pt x="27147" y="4275"/>
                    <a:pt x="25944" y="4728"/>
                    <a:pt x="24563" y="5144"/>
                  </a:cubicBezTo>
                  <a:cubicBezTo>
                    <a:pt x="23718" y="2954"/>
                    <a:pt x="22527" y="882"/>
                    <a:pt x="2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928375" y="2831975"/>
              <a:ext cx="259000" cy="247750"/>
            </a:xfrm>
            <a:custGeom>
              <a:rect b="b" l="l" r="r" t="t"/>
              <a:pathLst>
                <a:path extrusionOk="0" h="9910" w="10360">
                  <a:moveTo>
                    <a:pt x="6211" y="395"/>
                  </a:moveTo>
                  <a:cubicBezTo>
                    <a:pt x="6232" y="395"/>
                    <a:pt x="6254" y="395"/>
                    <a:pt x="6275" y="395"/>
                  </a:cubicBezTo>
                  <a:cubicBezTo>
                    <a:pt x="7513" y="419"/>
                    <a:pt x="8716" y="1598"/>
                    <a:pt x="8537" y="2800"/>
                  </a:cubicBezTo>
                  <a:cubicBezTo>
                    <a:pt x="8454" y="3396"/>
                    <a:pt x="8002" y="4039"/>
                    <a:pt x="7525" y="4408"/>
                  </a:cubicBezTo>
                  <a:cubicBezTo>
                    <a:pt x="7491" y="4436"/>
                    <a:pt x="7443" y="4448"/>
                    <a:pt x="7385" y="4448"/>
                  </a:cubicBezTo>
                  <a:cubicBezTo>
                    <a:pt x="7097" y="4448"/>
                    <a:pt x="6554" y="4150"/>
                    <a:pt x="6168" y="3991"/>
                  </a:cubicBezTo>
                  <a:cubicBezTo>
                    <a:pt x="5477" y="3705"/>
                    <a:pt x="4787" y="3384"/>
                    <a:pt x="3953" y="3027"/>
                  </a:cubicBezTo>
                  <a:cubicBezTo>
                    <a:pt x="3895" y="1514"/>
                    <a:pt x="4852" y="395"/>
                    <a:pt x="6211" y="395"/>
                  </a:cubicBezTo>
                  <a:close/>
                  <a:moveTo>
                    <a:pt x="3632" y="1134"/>
                  </a:moveTo>
                  <a:lnTo>
                    <a:pt x="3632" y="1134"/>
                  </a:lnTo>
                  <a:cubicBezTo>
                    <a:pt x="3775" y="2896"/>
                    <a:pt x="2787" y="3884"/>
                    <a:pt x="1334" y="4586"/>
                  </a:cubicBezTo>
                  <a:cubicBezTo>
                    <a:pt x="417" y="3074"/>
                    <a:pt x="1548" y="1324"/>
                    <a:pt x="3632" y="1134"/>
                  </a:cubicBezTo>
                  <a:close/>
                  <a:moveTo>
                    <a:pt x="9049" y="3943"/>
                  </a:moveTo>
                  <a:cubicBezTo>
                    <a:pt x="9847" y="4634"/>
                    <a:pt x="10002" y="5491"/>
                    <a:pt x="9538" y="6372"/>
                  </a:cubicBezTo>
                  <a:cubicBezTo>
                    <a:pt x="9208" y="7004"/>
                    <a:pt x="8699" y="7350"/>
                    <a:pt x="8070" y="7350"/>
                  </a:cubicBezTo>
                  <a:cubicBezTo>
                    <a:pt x="7858" y="7350"/>
                    <a:pt x="7632" y="7311"/>
                    <a:pt x="7394" y="7230"/>
                  </a:cubicBezTo>
                  <a:cubicBezTo>
                    <a:pt x="6668" y="5551"/>
                    <a:pt x="7621" y="4670"/>
                    <a:pt x="9049" y="3943"/>
                  </a:cubicBezTo>
                  <a:close/>
                  <a:moveTo>
                    <a:pt x="4154" y="3705"/>
                  </a:moveTo>
                  <a:cubicBezTo>
                    <a:pt x="5608" y="3705"/>
                    <a:pt x="6799" y="4903"/>
                    <a:pt x="6823" y="6420"/>
                  </a:cubicBezTo>
                  <a:cubicBezTo>
                    <a:pt x="6871" y="8111"/>
                    <a:pt x="5477" y="9468"/>
                    <a:pt x="3680" y="9480"/>
                  </a:cubicBezTo>
                  <a:cubicBezTo>
                    <a:pt x="2144" y="9480"/>
                    <a:pt x="1191" y="8575"/>
                    <a:pt x="1156" y="7063"/>
                  </a:cubicBezTo>
                  <a:cubicBezTo>
                    <a:pt x="1132" y="5384"/>
                    <a:pt x="2596" y="3741"/>
                    <a:pt x="4132" y="3705"/>
                  </a:cubicBezTo>
                  <a:cubicBezTo>
                    <a:pt x="4139" y="3705"/>
                    <a:pt x="4146" y="3705"/>
                    <a:pt x="4154" y="3705"/>
                  </a:cubicBezTo>
                  <a:close/>
                  <a:moveTo>
                    <a:pt x="7746" y="7860"/>
                  </a:moveTo>
                  <a:cubicBezTo>
                    <a:pt x="7817" y="7860"/>
                    <a:pt x="8096" y="8209"/>
                    <a:pt x="8061" y="8313"/>
                  </a:cubicBezTo>
                  <a:cubicBezTo>
                    <a:pt x="7918" y="8658"/>
                    <a:pt x="7740" y="9087"/>
                    <a:pt x="7442" y="9254"/>
                  </a:cubicBezTo>
                  <a:cubicBezTo>
                    <a:pt x="7085" y="9468"/>
                    <a:pt x="6597" y="9444"/>
                    <a:pt x="5775" y="9575"/>
                  </a:cubicBezTo>
                  <a:cubicBezTo>
                    <a:pt x="6263" y="8932"/>
                    <a:pt x="6478" y="8575"/>
                    <a:pt x="6775" y="8325"/>
                  </a:cubicBezTo>
                  <a:cubicBezTo>
                    <a:pt x="7037" y="8099"/>
                    <a:pt x="7394" y="7968"/>
                    <a:pt x="7740" y="7861"/>
                  </a:cubicBezTo>
                  <a:cubicBezTo>
                    <a:pt x="7742" y="7860"/>
                    <a:pt x="7744" y="7860"/>
                    <a:pt x="7746" y="7860"/>
                  </a:cubicBezTo>
                  <a:close/>
                  <a:moveTo>
                    <a:pt x="6219" y="0"/>
                  </a:moveTo>
                  <a:cubicBezTo>
                    <a:pt x="5826" y="0"/>
                    <a:pt x="5417" y="78"/>
                    <a:pt x="5013" y="241"/>
                  </a:cubicBezTo>
                  <a:cubicBezTo>
                    <a:pt x="4608" y="407"/>
                    <a:pt x="4180" y="586"/>
                    <a:pt x="3751" y="610"/>
                  </a:cubicBezTo>
                  <a:cubicBezTo>
                    <a:pt x="2310" y="705"/>
                    <a:pt x="1001" y="1610"/>
                    <a:pt x="572" y="2979"/>
                  </a:cubicBezTo>
                  <a:cubicBezTo>
                    <a:pt x="1" y="4932"/>
                    <a:pt x="274" y="6825"/>
                    <a:pt x="1144" y="8611"/>
                  </a:cubicBezTo>
                  <a:cubicBezTo>
                    <a:pt x="1358" y="9016"/>
                    <a:pt x="1810" y="9551"/>
                    <a:pt x="2203" y="9587"/>
                  </a:cubicBezTo>
                  <a:cubicBezTo>
                    <a:pt x="3309" y="9670"/>
                    <a:pt x="4524" y="9909"/>
                    <a:pt x="5639" y="9909"/>
                  </a:cubicBezTo>
                  <a:cubicBezTo>
                    <a:pt x="6288" y="9909"/>
                    <a:pt x="6903" y="9828"/>
                    <a:pt x="7442" y="9587"/>
                  </a:cubicBezTo>
                  <a:cubicBezTo>
                    <a:pt x="8764" y="8992"/>
                    <a:pt x="9478" y="7039"/>
                    <a:pt x="10359" y="5837"/>
                  </a:cubicBezTo>
                  <a:cubicBezTo>
                    <a:pt x="10180" y="5146"/>
                    <a:pt x="10121" y="4789"/>
                    <a:pt x="9990" y="4455"/>
                  </a:cubicBezTo>
                  <a:cubicBezTo>
                    <a:pt x="9645" y="3574"/>
                    <a:pt x="9216" y="2693"/>
                    <a:pt x="8859" y="1800"/>
                  </a:cubicBezTo>
                  <a:cubicBezTo>
                    <a:pt x="8414" y="671"/>
                    <a:pt x="7379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714175" y="3682125"/>
            <a:ext cx="3335400" cy="926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</a:lstStyle>
          <a:p/>
        </p:txBody>
      </p:sp>
      <p:sp>
        <p:nvSpPr>
          <p:cNvPr id="88" name="Google Shape;88;p10"/>
          <p:cNvSpPr/>
          <p:nvPr/>
        </p:nvSpPr>
        <p:spPr>
          <a:xfrm rot="5400000">
            <a:off x="-2365950" y="2362350"/>
            <a:ext cx="5150700" cy="4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0"/>
          <p:cNvGrpSpPr/>
          <p:nvPr/>
        </p:nvGrpSpPr>
        <p:grpSpPr>
          <a:xfrm>
            <a:off x="7506874" y="-497679"/>
            <a:ext cx="1348237" cy="1325764"/>
            <a:chOff x="573275" y="2491500"/>
            <a:chExt cx="956400" cy="940325"/>
          </a:xfrm>
        </p:grpSpPr>
        <p:sp>
          <p:nvSpPr>
            <p:cNvPr id="90" name="Google Shape;90;p10"/>
            <p:cNvSpPr/>
            <p:nvPr/>
          </p:nvSpPr>
          <p:spPr>
            <a:xfrm>
              <a:off x="573275" y="2491500"/>
              <a:ext cx="956400" cy="940325"/>
            </a:xfrm>
            <a:custGeom>
              <a:rect b="b" l="l" r="r" t="t"/>
              <a:pathLst>
                <a:path extrusionOk="0" h="37613" w="38256">
                  <a:moveTo>
                    <a:pt x="19113" y="555"/>
                  </a:moveTo>
                  <a:cubicBezTo>
                    <a:pt x="19180" y="555"/>
                    <a:pt x="19246" y="557"/>
                    <a:pt x="19312" y="560"/>
                  </a:cubicBezTo>
                  <a:cubicBezTo>
                    <a:pt x="21396" y="679"/>
                    <a:pt x="23265" y="2668"/>
                    <a:pt x="23956" y="5478"/>
                  </a:cubicBezTo>
                  <a:cubicBezTo>
                    <a:pt x="21687" y="7024"/>
                    <a:pt x="20413" y="7921"/>
                    <a:pt x="18994" y="7921"/>
                  </a:cubicBezTo>
                  <a:cubicBezTo>
                    <a:pt x="17680" y="7921"/>
                    <a:pt x="16243" y="7152"/>
                    <a:pt x="13776" y="5418"/>
                  </a:cubicBezTo>
                  <a:cubicBezTo>
                    <a:pt x="14942" y="2393"/>
                    <a:pt x="16993" y="555"/>
                    <a:pt x="19113" y="555"/>
                  </a:cubicBezTo>
                  <a:close/>
                  <a:moveTo>
                    <a:pt x="24325" y="6061"/>
                  </a:moveTo>
                  <a:cubicBezTo>
                    <a:pt x="24623" y="7204"/>
                    <a:pt x="24861" y="8145"/>
                    <a:pt x="25158" y="9252"/>
                  </a:cubicBezTo>
                  <a:cubicBezTo>
                    <a:pt x="23837" y="8728"/>
                    <a:pt x="22718" y="8299"/>
                    <a:pt x="21456" y="7799"/>
                  </a:cubicBezTo>
                  <a:cubicBezTo>
                    <a:pt x="22432" y="7204"/>
                    <a:pt x="23301" y="6692"/>
                    <a:pt x="24325" y="6061"/>
                  </a:cubicBezTo>
                  <a:close/>
                  <a:moveTo>
                    <a:pt x="13455" y="5942"/>
                  </a:moveTo>
                  <a:cubicBezTo>
                    <a:pt x="14633" y="6656"/>
                    <a:pt x="15633" y="7264"/>
                    <a:pt x="16717" y="7918"/>
                  </a:cubicBezTo>
                  <a:cubicBezTo>
                    <a:pt x="15181" y="8692"/>
                    <a:pt x="13812" y="9383"/>
                    <a:pt x="12240" y="10181"/>
                  </a:cubicBezTo>
                  <a:cubicBezTo>
                    <a:pt x="12657" y="8728"/>
                    <a:pt x="13026" y="7418"/>
                    <a:pt x="13455" y="5942"/>
                  </a:cubicBezTo>
                  <a:close/>
                  <a:moveTo>
                    <a:pt x="16939" y="8734"/>
                  </a:moveTo>
                  <a:cubicBezTo>
                    <a:pt x="17416" y="8734"/>
                    <a:pt x="17827" y="8901"/>
                    <a:pt x="18181" y="9228"/>
                  </a:cubicBezTo>
                  <a:cubicBezTo>
                    <a:pt x="17594" y="10021"/>
                    <a:pt x="16873" y="10195"/>
                    <a:pt x="16116" y="10195"/>
                  </a:cubicBezTo>
                  <a:cubicBezTo>
                    <a:pt x="15523" y="10195"/>
                    <a:pt x="14907" y="10088"/>
                    <a:pt x="14316" y="10088"/>
                  </a:cubicBezTo>
                  <a:cubicBezTo>
                    <a:pt x="14223" y="10088"/>
                    <a:pt x="14130" y="10091"/>
                    <a:pt x="14038" y="10097"/>
                  </a:cubicBezTo>
                  <a:cubicBezTo>
                    <a:pt x="15210" y="9176"/>
                    <a:pt x="16162" y="8734"/>
                    <a:pt x="16939" y="8734"/>
                  </a:cubicBezTo>
                  <a:close/>
                  <a:moveTo>
                    <a:pt x="21338" y="8676"/>
                  </a:moveTo>
                  <a:cubicBezTo>
                    <a:pt x="22937" y="8676"/>
                    <a:pt x="24808" y="9589"/>
                    <a:pt x="25420" y="11050"/>
                  </a:cubicBezTo>
                  <a:cubicBezTo>
                    <a:pt x="23325" y="10502"/>
                    <a:pt x="21063" y="11181"/>
                    <a:pt x="19455" y="9288"/>
                  </a:cubicBezTo>
                  <a:cubicBezTo>
                    <a:pt x="19927" y="8868"/>
                    <a:pt x="20604" y="8676"/>
                    <a:pt x="21338" y="8676"/>
                  </a:cubicBezTo>
                  <a:close/>
                  <a:moveTo>
                    <a:pt x="8730" y="4552"/>
                  </a:moveTo>
                  <a:cubicBezTo>
                    <a:pt x="10092" y="4552"/>
                    <a:pt x="11477" y="5146"/>
                    <a:pt x="12895" y="5740"/>
                  </a:cubicBezTo>
                  <a:cubicBezTo>
                    <a:pt x="12490" y="7180"/>
                    <a:pt x="12169" y="8490"/>
                    <a:pt x="11764" y="9788"/>
                  </a:cubicBezTo>
                  <a:cubicBezTo>
                    <a:pt x="11669" y="10062"/>
                    <a:pt x="11347" y="10395"/>
                    <a:pt x="11073" y="10454"/>
                  </a:cubicBezTo>
                  <a:cubicBezTo>
                    <a:pt x="9097" y="10943"/>
                    <a:pt x="7108" y="11359"/>
                    <a:pt x="5096" y="11812"/>
                  </a:cubicBezTo>
                  <a:cubicBezTo>
                    <a:pt x="4096" y="9669"/>
                    <a:pt x="4370" y="6942"/>
                    <a:pt x="5882" y="5644"/>
                  </a:cubicBezTo>
                  <a:cubicBezTo>
                    <a:pt x="6822" y="4847"/>
                    <a:pt x="7770" y="4552"/>
                    <a:pt x="8730" y="4552"/>
                  </a:cubicBezTo>
                  <a:close/>
                  <a:moveTo>
                    <a:pt x="29713" y="4445"/>
                  </a:moveTo>
                  <a:cubicBezTo>
                    <a:pt x="31538" y="4445"/>
                    <a:pt x="32842" y="5450"/>
                    <a:pt x="33076" y="7383"/>
                  </a:cubicBezTo>
                  <a:cubicBezTo>
                    <a:pt x="33278" y="9145"/>
                    <a:pt x="33016" y="10966"/>
                    <a:pt x="32957" y="12895"/>
                  </a:cubicBezTo>
                  <a:cubicBezTo>
                    <a:pt x="31207" y="12431"/>
                    <a:pt x="29933" y="12074"/>
                    <a:pt x="28647" y="11764"/>
                  </a:cubicBezTo>
                  <a:cubicBezTo>
                    <a:pt x="26944" y="11347"/>
                    <a:pt x="25849" y="10347"/>
                    <a:pt x="25539" y="8573"/>
                  </a:cubicBezTo>
                  <a:cubicBezTo>
                    <a:pt x="25516" y="8395"/>
                    <a:pt x="25480" y="8216"/>
                    <a:pt x="25444" y="8038"/>
                  </a:cubicBezTo>
                  <a:cubicBezTo>
                    <a:pt x="24849" y="5573"/>
                    <a:pt x="24849" y="5573"/>
                    <a:pt x="27278" y="4859"/>
                  </a:cubicBezTo>
                  <a:cubicBezTo>
                    <a:pt x="27849" y="4692"/>
                    <a:pt x="28433" y="4549"/>
                    <a:pt x="29028" y="4489"/>
                  </a:cubicBezTo>
                  <a:cubicBezTo>
                    <a:pt x="29263" y="4460"/>
                    <a:pt x="29492" y="4445"/>
                    <a:pt x="29713" y="4445"/>
                  </a:cubicBezTo>
                  <a:close/>
                  <a:moveTo>
                    <a:pt x="15232" y="10763"/>
                  </a:moveTo>
                  <a:cubicBezTo>
                    <a:pt x="15505" y="10763"/>
                    <a:pt x="15801" y="10764"/>
                    <a:pt x="16122" y="10764"/>
                  </a:cubicBezTo>
                  <a:cubicBezTo>
                    <a:pt x="14550" y="12181"/>
                    <a:pt x="13145" y="13431"/>
                    <a:pt x="11550" y="14860"/>
                  </a:cubicBezTo>
                  <a:cubicBezTo>
                    <a:pt x="11925" y="10907"/>
                    <a:pt x="11737" y="10763"/>
                    <a:pt x="15232" y="10763"/>
                  </a:cubicBezTo>
                  <a:close/>
                  <a:moveTo>
                    <a:pt x="21503" y="11121"/>
                  </a:moveTo>
                  <a:cubicBezTo>
                    <a:pt x="22896" y="11300"/>
                    <a:pt x="23944" y="11395"/>
                    <a:pt x="24980" y="11597"/>
                  </a:cubicBezTo>
                  <a:cubicBezTo>
                    <a:pt x="25218" y="11645"/>
                    <a:pt x="25516" y="12074"/>
                    <a:pt x="25539" y="12359"/>
                  </a:cubicBezTo>
                  <a:cubicBezTo>
                    <a:pt x="25694" y="13431"/>
                    <a:pt x="25742" y="14514"/>
                    <a:pt x="25825" y="15586"/>
                  </a:cubicBezTo>
                  <a:cubicBezTo>
                    <a:pt x="25718" y="15622"/>
                    <a:pt x="25635" y="15634"/>
                    <a:pt x="25527" y="15657"/>
                  </a:cubicBezTo>
                  <a:cubicBezTo>
                    <a:pt x="24277" y="14253"/>
                    <a:pt x="23015" y="12824"/>
                    <a:pt x="21503" y="11121"/>
                  </a:cubicBezTo>
                  <a:close/>
                  <a:moveTo>
                    <a:pt x="11169" y="10943"/>
                  </a:moveTo>
                  <a:cubicBezTo>
                    <a:pt x="9990" y="13145"/>
                    <a:pt x="8906" y="15181"/>
                    <a:pt x="7704" y="17432"/>
                  </a:cubicBezTo>
                  <a:cubicBezTo>
                    <a:pt x="6882" y="15884"/>
                    <a:pt x="6049" y="14336"/>
                    <a:pt x="5061" y="12479"/>
                  </a:cubicBezTo>
                  <a:cubicBezTo>
                    <a:pt x="7228" y="11931"/>
                    <a:pt x="9156" y="11455"/>
                    <a:pt x="11169" y="10943"/>
                  </a:cubicBezTo>
                  <a:close/>
                  <a:moveTo>
                    <a:pt x="28456" y="12264"/>
                  </a:moveTo>
                  <a:lnTo>
                    <a:pt x="28456" y="12264"/>
                  </a:lnTo>
                  <a:cubicBezTo>
                    <a:pt x="29730" y="12609"/>
                    <a:pt x="31016" y="12967"/>
                    <a:pt x="32600" y="13419"/>
                  </a:cubicBezTo>
                  <a:cubicBezTo>
                    <a:pt x="31778" y="14979"/>
                    <a:pt x="31064" y="16360"/>
                    <a:pt x="30302" y="17824"/>
                  </a:cubicBezTo>
                  <a:cubicBezTo>
                    <a:pt x="29659" y="15860"/>
                    <a:pt x="29087" y="14157"/>
                    <a:pt x="28456" y="12264"/>
                  </a:cubicBezTo>
                  <a:close/>
                  <a:moveTo>
                    <a:pt x="10740" y="12550"/>
                  </a:moveTo>
                  <a:cubicBezTo>
                    <a:pt x="11157" y="15205"/>
                    <a:pt x="10728" y="16134"/>
                    <a:pt x="8311" y="17967"/>
                  </a:cubicBezTo>
                  <a:cubicBezTo>
                    <a:pt x="9109" y="16169"/>
                    <a:pt x="9930" y="14348"/>
                    <a:pt x="10740" y="12550"/>
                  </a:cubicBezTo>
                  <a:close/>
                  <a:moveTo>
                    <a:pt x="26194" y="11943"/>
                  </a:moveTo>
                  <a:lnTo>
                    <a:pt x="26194" y="11943"/>
                  </a:lnTo>
                  <a:cubicBezTo>
                    <a:pt x="28635" y="12252"/>
                    <a:pt x="30278" y="17408"/>
                    <a:pt x="28683" y="19670"/>
                  </a:cubicBezTo>
                  <a:cubicBezTo>
                    <a:pt x="25873" y="17658"/>
                    <a:pt x="26301" y="14729"/>
                    <a:pt x="26194" y="11943"/>
                  </a:cubicBezTo>
                  <a:close/>
                  <a:moveTo>
                    <a:pt x="10526" y="17372"/>
                  </a:moveTo>
                  <a:cubicBezTo>
                    <a:pt x="10466" y="18277"/>
                    <a:pt x="10407" y="19146"/>
                    <a:pt x="10347" y="19991"/>
                  </a:cubicBezTo>
                  <a:cubicBezTo>
                    <a:pt x="10335" y="20170"/>
                    <a:pt x="10240" y="20337"/>
                    <a:pt x="10180" y="20515"/>
                  </a:cubicBezTo>
                  <a:cubicBezTo>
                    <a:pt x="8573" y="19325"/>
                    <a:pt x="8513" y="18670"/>
                    <a:pt x="10526" y="17372"/>
                  </a:cubicBezTo>
                  <a:close/>
                  <a:moveTo>
                    <a:pt x="26349" y="17908"/>
                  </a:moveTo>
                  <a:lnTo>
                    <a:pt x="26349" y="17908"/>
                  </a:lnTo>
                  <a:cubicBezTo>
                    <a:pt x="28385" y="20456"/>
                    <a:pt x="28623" y="20158"/>
                    <a:pt x="25956" y="22254"/>
                  </a:cubicBezTo>
                  <a:cubicBezTo>
                    <a:pt x="26087" y="20753"/>
                    <a:pt x="26218" y="19444"/>
                    <a:pt x="26349" y="17908"/>
                  </a:cubicBezTo>
                  <a:close/>
                  <a:moveTo>
                    <a:pt x="4584" y="12871"/>
                  </a:moveTo>
                  <a:cubicBezTo>
                    <a:pt x="5596" y="14657"/>
                    <a:pt x="6608" y="16348"/>
                    <a:pt x="7489" y="18086"/>
                  </a:cubicBezTo>
                  <a:cubicBezTo>
                    <a:pt x="7716" y="18551"/>
                    <a:pt x="7728" y="19289"/>
                    <a:pt x="7525" y="19753"/>
                  </a:cubicBezTo>
                  <a:cubicBezTo>
                    <a:pt x="7025" y="20813"/>
                    <a:pt x="6335" y="21777"/>
                    <a:pt x="5739" y="22777"/>
                  </a:cubicBezTo>
                  <a:cubicBezTo>
                    <a:pt x="2822" y="22004"/>
                    <a:pt x="691" y="19813"/>
                    <a:pt x="560" y="17515"/>
                  </a:cubicBezTo>
                  <a:cubicBezTo>
                    <a:pt x="453" y="15622"/>
                    <a:pt x="2013" y="13812"/>
                    <a:pt x="4584" y="12871"/>
                  </a:cubicBezTo>
                  <a:close/>
                  <a:moveTo>
                    <a:pt x="7549" y="20825"/>
                  </a:moveTo>
                  <a:cubicBezTo>
                    <a:pt x="7751" y="21884"/>
                    <a:pt x="7894" y="22658"/>
                    <a:pt x="8097" y="23730"/>
                  </a:cubicBezTo>
                  <a:cubicBezTo>
                    <a:pt x="7382" y="23492"/>
                    <a:pt x="6882" y="23325"/>
                    <a:pt x="6239" y="23123"/>
                  </a:cubicBezTo>
                  <a:cubicBezTo>
                    <a:pt x="6692" y="22325"/>
                    <a:pt x="7061" y="21682"/>
                    <a:pt x="7549" y="20825"/>
                  </a:cubicBezTo>
                  <a:close/>
                  <a:moveTo>
                    <a:pt x="8430" y="19813"/>
                  </a:moveTo>
                  <a:lnTo>
                    <a:pt x="8430" y="19813"/>
                  </a:lnTo>
                  <a:cubicBezTo>
                    <a:pt x="10097" y="21087"/>
                    <a:pt x="10454" y="22015"/>
                    <a:pt x="10085" y="24087"/>
                  </a:cubicBezTo>
                  <a:cubicBezTo>
                    <a:pt x="8513" y="23920"/>
                    <a:pt x="7835" y="22170"/>
                    <a:pt x="8430" y="19813"/>
                  </a:cubicBezTo>
                  <a:close/>
                  <a:moveTo>
                    <a:pt x="33219" y="13812"/>
                  </a:moveTo>
                  <a:cubicBezTo>
                    <a:pt x="37827" y="15884"/>
                    <a:pt x="38255" y="18932"/>
                    <a:pt x="34314" y="22123"/>
                  </a:cubicBezTo>
                  <a:cubicBezTo>
                    <a:pt x="33374" y="22885"/>
                    <a:pt x="32290" y="23456"/>
                    <a:pt x="31219" y="24159"/>
                  </a:cubicBezTo>
                  <a:cubicBezTo>
                    <a:pt x="30588" y="23135"/>
                    <a:pt x="29885" y="22325"/>
                    <a:pt x="29623" y="21408"/>
                  </a:cubicBezTo>
                  <a:cubicBezTo>
                    <a:pt x="29433" y="20718"/>
                    <a:pt x="29623" y="19789"/>
                    <a:pt x="29980" y="19134"/>
                  </a:cubicBezTo>
                  <a:cubicBezTo>
                    <a:pt x="30945" y="17348"/>
                    <a:pt x="32088" y="15634"/>
                    <a:pt x="33219" y="13812"/>
                  </a:cubicBezTo>
                  <a:close/>
                  <a:moveTo>
                    <a:pt x="29052" y="21789"/>
                  </a:moveTo>
                  <a:cubicBezTo>
                    <a:pt x="29611" y="22670"/>
                    <a:pt x="30064" y="23420"/>
                    <a:pt x="30647" y="24361"/>
                  </a:cubicBezTo>
                  <a:cubicBezTo>
                    <a:pt x="29468" y="24706"/>
                    <a:pt x="28516" y="24992"/>
                    <a:pt x="27278" y="25349"/>
                  </a:cubicBezTo>
                  <a:cubicBezTo>
                    <a:pt x="27921" y="24051"/>
                    <a:pt x="28433" y="23027"/>
                    <a:pt x="29052" y="21789"/>
                  </a:cubicBezTo>
                  <a:close/>
                  <a:moveTo>
                    <a:pt x="28456" y="20718"/>
                  </a:moveTo>
                  <a:lnTo>
                    <a:pt x="28456" y="20718"/>
                  </a:lnTo>
                  <a:cubicBezTo>
                    <a:pt x="28266" y="22896"/>
                    <a:pt x="26825" y="25206"/>
                    <a:pt x="25575" y="25480"/>
                  </a:cubicBezTo>
                  <a:cubicBezTo>
                    <a:pt x="25170" y="23016"/>
                    <a:pt x="27266" y="22313"/>
                    <a:pt x="28456" y="20718"/>
                  </a:cubicBezTo>
                  <a:close/>
                  <a:moveTo>
                    <a:pt x="18600" y="10768"/>
                  </a:moveTo>
                  <a:cubicBezTo>
                    <a:pt x="19604" y="10768"/>
                    <a:pt x="20602" y="11136"/>
                    <a:pt x="21325" y="11859"/>
                  </a:cubicBezTo>
                  <a:cubicBezTo>
                    <a:pt x="21884" y="12419"/>
                    <a:pt x="22348" y="13074"/>
                    <a:pt x="22956" y="13526"/>
                  </a:cubicBezTo>
                  <a:cubicBezTo>
                    <a:pt x="26051" y="15943"/>
                    <a:pt x="26063" y="19122"/>
                    <a:pt x="25289" y="22539"/>
                  </a:cubicBezTo>
                  <a:cubicBezTo>
                    <a:pt x="25064" y="23560"/>
                    <a:pt x="22281" y="25706"/>
                    <a:pt x="21179" y="25706"/>
                  </a:cubicBezTo>
                  <a:cubicBezTo>
                    <a:pt x="21176" y="25706"/>
                    <a:pt x="21173" y="25706"/>
                    <a:pt x="21170" y="25706"/>
                  </a:cubicBezTo>
                  <a:cubicBezTo>
                    <a:pt x="20705" y="25694"/>
                    <a:pt x="20265" y="25635"/>
                    <a:pt x="19801" y="25599"/>
                  </a:cubicBezTo>
                  <a:cubicBezTo>
                    <a:pt x="19801" y="25611"/>
                    <a:pt x="19801" y="25647"/>
                    <a:pt x="19789" y="25659"/>
                  </a:cubicBezTo>
                  <a:cubicBezTo>
                    <a:pt x="18062" y="25456"/>
                    <a:pt x="16348" y="25242"/>
                    <a:pt x="14621" y="25016"/>
                  </a:cubicBezTo>
                  <a:cubicBezTo>
                    <a:pt x="12681" y="24754"/>
                    <a:pt x="10930" y="22361"/>
                    <a:pt x="10823" y="20396"/>
                  </a:cubicBezTo>
                  <a:cubicBezTo>
                    <a:pt x="10645" y="17122"/>
                    <a:pt x="11883" y="14681"/>
                    <a:pt x="14574" y="12895"/>
                  </a:cubicBezTo>
                  <a:cubicBezTo>
                    <a:pt x="15145" y="12514"/>
                    <a:pt x="15633" y="12014"/>
                    <a:pt x="16169" y="11597"/>
                  </a:cubicBezTo>
                  <a:cubicBezTo>
                    <a:pt x="16869" y="11041"/>
                    <a:pt x="17737" y="10768"/>
                    <a:pt x="18600" y="10768"/>
                  </a:cubicBezTo>
                  <a:close/>
                  <a:moveTo>
                    <a:pt x="14014" y="25575"/>
                  </a:moveTo>
                  <a:lnTo>
                    <a:pt x="14014" y="25575"/>
                  </a:lnTo>
                  <a:cubicBezTo>
                    <a:pt x="16419" y="25825"/>
                    <a:pt x="18574" y="26064"/>
                    <a:pt x="21182" y="26349"/>
                  </a:cubicBezTo>
                  <a:cubicBezTo>
                    <a:pt x="19812" y="27290"/>
                    <a:pt x="18777" y="28028"/>
                    <a:pt x="17693" y="28719"/>
                  </a:cubicBezTo>
                  <a:cubicBezTo>
                    <a:pt x="17646" y="28749"/>
                    <a:pt x="17573" y="28762"/>
                    <a:pt x="17492" y="28762"/>
                  </a:cubicBezTo>
                  <a:cubicBezTo>
                    <a:pt x="17349" y="28762"/>
                    <a:pt x="17182" y="28720"/>
                    <a:pt x="17098" y="28659"/>
                  </a:cubicBezTo>
                  <a:cubicBezTo>
                    <a:pt x="16110" y="27683"/>
                    <a:pt x="15145" y="26706"/>
                    <a:pt x="14014" y="25575"/>
                  </a:cubicBezTo>
                  <a:close/>
                  <a:moveTo>
                    <a:pt x="11073" y="25063"/>
                  </a:moveTo>
                  <a:cubicBezTo>
                    <a:pt x="14014" y="25063"/>
                    <a:pt x="14728" y="27921"/>
                    <a:pt x="16812" y="29076"/>
                  </a:cubicBezTo>
                  <a:cubicBezTo>
                    <a:pt x="16444" y="29296"/>
                    <a:pt x="16056" y="29406"/>
                    <a:pt x="15629" y="29406"/>
                  </a:cubicBezTo>
                  <a:cubicBezTo>
                    <a:pt x="14852" y="29406"/>
                    <a:pt x="13943" y="29043"/>
                    <a:pt x="12776" y="28314"/>
                  </a:cubicBezTo>
                  <a:cubicBezTo>
                    <a:pt x="11121" y="27290"/>
                    <a:pt x="10930" y="26933"/>
                    <a:pt x="11073" y="25063"/>
                  </a:cubicBezTo>
                  <a:close/>
                  <a:moveTo>
                    <a:pt x="23507" y="26227"/>
                  </a:moveTo>
                  <a:cubicBezTo>
                    <a:pt x="23834" y="26227"/>
                    <a:pt x="24180" y="26269"/>
                    <a:pt x="24551" y="26361"/>
                  </a:cubicBezTo>
                  <a:cubicBezTo>
                    <a:pt x="24467" y="28168"/>
                    <a:pt x="22196" y="29622"/>
                    <a:pt x="19811" y="29622"/>
                  </a:cubicBezTo>
                  <a:cubicBezTo>
                    <a:pt x="19163" y="29622"/>
                    <a:pt x="18507" y="29515"/>
                    <a:pt x="17884" y="29278"/>
                  </a:cubicBezTo>
                  <a:cubicBezTo>
                    <a:pt x="19884" y="28268"/>
                    <a:pt x="21219" y="26227"/>
                    <a:pt x="23507" y="26227"/>
                  </a:cubicBezTo>
                  <a:close/>
                  <a:moveTo>
                    <a:pt x="11371" y="28254"/>
                  </a:moveTo>
                  <a:cubicBezTo>
                    <a:pt x="12788" y="28933"/>
                    <a:pt x="13966" y="29504"/>
                    <a:pt x="15324" y="30147"/>
                  </a:cubicBezTo>
                  <a:cubicBezTo>
                    <a:pt x="14371" y="30576"/>
                    <a:pt x="13538" y="30981"/>
                    <a:pt x="12526" y="31433"/>
                  </a:cubicBezTo>
                  <a:cubicBezTo>
                    <a:pt x="12121" y="30338"/>
                    <a:pt x="11776" y="29385"/>
                    <a:pt x="11371" y="28254"/>
                  </a:cubicBezTo>
                  <a:close/>
                  <a:moveTo>
                    <a:pt x="6132" y="23694"/>
                  </a:moveTo>
                  <a:cubicBezTo>
                    <a:pt x="10276" y="24635"/>
                    <a:pt x="10692" y="28314"/>
                    <a:pt x="11895" y="31409"/>
                  </a:cubicBezTo>
                  <a:cubicBezTo>
                    <a:pt x="11147" y="31806"/>
                    <a:pt x="10280" y="31996"/>
                    <a:pt x="9420" y="31996"/>
                  </a:cubicBezTo>
                  <a:cubicBezTo>
                    <a:pt x="8060" y="31996"/>
                    <a:pt x="6718" y="31523"/>
                    <a:pt x="5894" y="30647"/>
                  </a:cubicBezTo>
                  <a:cubicBezTo>
                    <a:pt x="4441" y="29100"/>
                    <a:pt x="4513" y="26254"/>
                    <a:pt x="6132" y="23694"/>
                  </a:cubicBezTo>
                  <a:close/>
                  <a:moveTo>
                    <a:pt x="24134" y="29016"/>
                  </a:moveTo>
                  <a:cubicBezTo>
                    <a:pt x="23837" y="30016"/>
                    <a:pt x="23539" y="31040"/>
                    <a:pt x="23182" y="32314"/>
                  </a:cubicBezTo>
                  <a:cubicBezTo>
                    <a:pt x="21872" y="31671"/>
                    <a:pt x="20705" y="31112"/>
                    <a:pt x="19431" y="30469"/>
                  </a:cubicBezTo>
                  <a:cubicBezTo>
                    <a:pt x="21134" y="29933"/>
                    <a:pt x="22587" y="29493"/>
                    <a:pt x="24134" y="29016"/>
                  </a:cubicBezTo>
                  <a:close/>
                  <a:moveTo>
                    <a:pt x="31076" y="24932"/>
                  </a:moveTo>
                  <a:cubicBezTo>
                    <a:pt x="31409" y="26409"/>
                    <a:pt x="31933" y="27885"/>
                    <a:pt x="32028" y="29373"/>
                  </a:cubicBezTo>
                  <a:cubicBezTo>
                    <a:pt x="32171" y="31290"/>
                    <a:pt x="31052" y="32612"/>
                    <a:pt x="29052" y="32826"/>
                  </a:cubicBezTo>
                  <a:cubicBezTo>
                    <a:pt x="28608" y="32873"/>
                    <a:pt x="28162" y="32892"/>
                    <a:pt x="27710" y="32892"/>
                  </a:cubicBezTo>
                  <a:cubicBezTo>
                    <a:pt x="26451" y="32892"/>
                    <a:pt x="25153" y="32751"/>
                    <a:pt x="23777" y="32707"/>
                  </a:cubicBezTo>
                  <a:cubicBezTo>
                    <a:pt x="25099" y="26730"/>
                    <a:pt x="25516" y="26064"/>
                    <a:pt x="31076" y="24932"/>
                  </a:cubicBezTo>
                  <a:close/>
                  <a:moveTo>
                    <a:pt x="17059" y="30330"/>
                  </a:moveTo>
                  <a:cubicBezTo>
                    <a:pt x="17605" y="30330"/>
                    <a:pt x="18165" y="30429"/>
                    <a:pt x="18634" y="30624"/>
                  </a:cubicBezTo>
                  <a:cubicBezTo>
                    <a:pt x="20051" y="31219"/>
                    <a:pt x="21360" y="32076"/>
                    <a:pt x="22837" y="32898"/>
                  </a:cubicBezTo>
                  <a:cubicBezTo>
                    <a:pt x="22289" y="34326"/>
                    <a:pt x="21515" y="35660"/>
                    <a:pt x="20098" y="36553"/>
                  </a:cubicBezTo>
                  <a:cubicBezTo>
                    <a:pt x="19564" y="36894"/>
                    <a:pt x="19022" y="37052"/>
                    <a:pt x="18497" y="37052"/>
                  </a:cubicBezTo>
                  <a:cubicBezTo>
                    <a:pt x="17792" y="37052"/>
                    <a:pt x="17118" y="36767"/>
                    <a:pt x="16538" y="36255"/>
                  </a:cubicBezTo>
                  <a:cubicBezTo>
                    <a:pt x="15157" y="35053"/>
                    <a:pt x="13966" y="33624"/>
                    <a:pt x="12538" y="32124"/>
                  </a:cubicBezTo>
                  <a:cubicBezTo>
                    <a:pt x="13978" y="31409"/>
                    <a:pt x="14967" y="30743"/>
                    <a:pt x="16038" y="30457"/>
                  </a:cubicBezTo>
                  <a:cubicBezTo>
                    <a:pt x="16353" y="30372"/>
                    <a:pt x="16703" y="30330"/>
                    <a:pt x="17059" y="30330"/>
                  </a:cubicBezTo>
                  <a:close/>
                  <a:moveTo>
                    <a:pt x="18122" y="1"/>
                  </a:moveTo>
                  <a:cubicBezTo>
                    <a:pt x="15717" y="1418"/>
                    <a:pt x="15836" y="572"/>
                    <a:pt x="13121" y="5120"/>
                  </a:cubicBezTo>
                  <a:cubicBezTo>
                    <a:pt x="11553" y="4413"/>
                    <a:pt x="10098" y="4068"/>
                    <a:pt x="8832" y="4068"/>
                  </a:cubicBezTo>
                  <a:cubicBezTo>
                    <a:pt x="5176" y="4068"/>
                    <a:pt x="3091" y="6944"/>
                    <a:pt x="4382" y="12276"/>
                  </a:cubicBezTo>
                  <a:cubicBezTo>
                    <a:pt x="2429" y="13145"/>
                    <a:pt x="798" y="14384"/>
                    <a:pt x="0" y="16479"/>
                  </a:cubicBezTo>
                  <a:lnTo>
                    <a:pt x="0" y="18396"/>
                  </a:lnTo>
                  <a:cubicBezTo>
                    <a:pt x="989" y="20944"/>
                    <a:pt x="2953" y="22480"/>
                    <a:pt x="5406" y="23420"/>
                  </a:cubicBezTo>
                  <a:cubicBezTo>
                    <a:pt x="2822" y="29361"/>
                    <a:pt x="5342" y="32543"/>
                    <a:pt x="9550" y="32543"/>
                  </a:cubicBezTo>
                  <a:cubicBezTo>
                    <a:pt x="10403" y="32543"/>
                    <a:pt x="11325" y="32412"/>
                    <a:pt x="12288" y="32148"/>
                  </a:cubicBezTo>
                  <a:cubicBezTo>
                    <a:pt x="13502" y="34457"/>
                    <a:pt x="15205" y="36362"/>
                    <a:pt x="17562" y="37613"/>
                  </a:cubicBezTo>
                  <a:lnTo>
                    <a:pt x="19491" y="37613"/>
                  </a:lnTo>
                  <a:cubicBezTo>
                    <a:pt x="21396" y="36636"/>
                    <a:pt x="22646" y="35065"/>
                    <a:pt x="23384" y="33183"/>
                  </a:cubicBezTo>
                  <a:cubicBezTo>
                    <a:pt x="24981" y="33272"/>
                    <a:pt x="26495" y="33485"/>
                    <a:pt x="28003" y="33485"/>
                  </a:cubicBezTo>
                  <a:cubicBezTo>
                    <a:pt x="28114" y="33485"/>
                    <a:pt x="28226" y="33484"/>
                    <a:pt x="28337" y="33481"/>
                  </a:cubicBezTo>
                  <a:cubicBezTo>
                    <a:pt x="31540" y="33386"/>
                    <a:pt x="33136" y="31338"/>
                    <a:pt x="32528" y="28159"/>
                  </a:cubicBezTo>
                  <a:cubicBezTo>
                    <a:pt x="32302" y="27016"/>
                    <a:pt x="31897" y="25897"/>
                    <a:pt x="31528" y="24587"/>
                  </a:cubicBezTo>
                  <a:cubicBezTo>
                    <a:pt x="34076" y="23337"/>
                    <a:pt x="36279" y="21587"/>
                    <a:pt x="37624" y="18956"/>
                  </a:cubicBezTo>
                  <a:lnTo>
                    <a:pt x="37624" y="17027"/>
                  </a:lnTo>
                  <a:cubicBezTo>
                    <a:pt x="36648" y="15205"/>
                    <a:pt x="35172" y="13979"/>
                    <a:pt x="33386" y="13241"/>
                  </a:cubicBezTo>
                  <a:cubicBezTo>
                    <a:pt x="33517" y="11538"/>
                    <a:pt x="33755" y="9919"/>
                    <a:pt x="33731" y="8311"/>
                  </a:cubicBezTo>
                  <a:cubicBezTo>
                    <a:pt x="33690" y="5482"/>
                    <a:pt x="32186" y="3906"/>
                    <a:pt x="29699" y="3906"/>
                  </a:cubicBezTo>
                  <a:cubicBezTo>
                    <a:pt x="29287" y="3906"/>
                    <a:pt x="28849" y="3949"/>
                    <a:pt x="28385" y="4037"/>
                  </a:cubicBezTo>
                  <a:cubicBezTo>
                    <a:pt x="27147" y="4275"/>
                    <a:pt x="25944" y="4728"/>
                    <a:pt x="24563" y="5144"/>
                  </a:cubicBezTo>
                  <a:cubicBezTo>
                    <a:pt x="23718" y="2954"/>
                    <a:pt x="22527" y="882"/>
                    <a:pt x="2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928375" y="2831975"/>
              <a:ext cx="259000" cy="247750"/>
            </a:xfrm>
            <a:custGeom>
              <a:rect b="b" l="l" r="r" t="t"/>
              <a:pathLst>
                <a:path extrusionOk="0" h="9910" w="10360">
                  <a:moveTo>
                    <a:pt x="6211" y="395"/>
                  </a:moveTo>
                  <a:cubicBezTo>
                    <a:pt x="6232" y="395"/>
                    <a:pt x="6254" y="395"/>
                    <a:pt x="6275" y="395"/>
                  </a:cubicBezTo>
                  <a:cubicBezTo>
                    <a:pt x="7513" y="419"/>
                    <a:pt x="8716" y="1598"/>
                    <a:pt x="8537" y="2800"/>
                  </a:cubicBezTo>
                  <a:cubicBezTo>
                    <a:pt x="8454" y="3396"/>
                    <a:pt x="8002" y="4039"/>
                    <a:pt x="7525" y="4408"/>
                  </a:cubicBezTo>
                  <a:cubicBezTo>
                    <a:pt x="7491" y="4436"/>
                    <a:pt x="7443" y="4448"/>
                    <a:pt x="7385" y="4448"/>
                  </a:cubicBezTo>
                  <a:cubicBezTo>
                    <a:pt x="7097" y="4448"/>
                    <a:pt x="6554" y="4150"/>
                    <a:pt x="6168" y="3991"/>
                  </a:cubicBezTo>
                  <a:cubicBezTo>
                    <a:pt x="5477" y="3705"/>
                    <a:pt x="4787" y="3384"/>
                    <a:pt x="3953" y="3027"/>
                  </a:cubicBezTo>
                  <a:cubicBezTo>
                    <a:pt x="3895" y="1514"/>
                    <a:pt x="4852" y="395"/>
                    <a:pt x="6211" y="395"/>
                  </a:cubicBezTo>
                  <a:close/>
                  <a:moveTo>
                    <a:pt x="3632" y="1134"/>
                  </a:moveTo>
                  <a:lnTo>
                    <a:pt x="3632" y="1134"/>
                  </a:lnTo>
                  <a:cubicBezTo>
                    <a:pt x="3775" y="2896"/>
                    <a:pt x="2787" y="3884"/>
                    <a:pt x="1334" y="4586"/>
                  </a:cubicBezTo>
                  <a:cubicBezTo>
                    <a:pt x="417" y="3074"/>
                    <a:pt x="1548" y="1324"/>
                    <a:pt x="3632" y="1134"/>
                  </a:cubicBezTo>
                  <a:close/>
                  <a:moveTo>
                    <a:pt x="9049" y="3943"/>
                  </a:moveTo>
                  <a:cubicBezTo>
                    <a:pt x="9847" y="4634"/>
                    <a:pt x="10002" y="5491"/>
                    <a:pt x="9538" y="6372"/>
                  </a:cubicBezTo>
                  <a:cubicBezTo>
                    <a:pt x="9208" y="7004"/>
                    <a:pt x="8699" y="7350"/>
                    <a:pt x="8070" y="7350"/>
                  </a:cubicBezTo>
                  <a:cubicBezTo>
                    <a:pt x="7858" y="7350"/>
                    <a:pt x="7632" y="7311"/>
                    <a:pt x="7394" y="7230"/>
                  </a:cubicBezTo>
                  <a:cubicBezTo>
                    <a:pt x="6668" y="5551"/>
                    <a:pt x="7621" y="4670"/>
                    <a:pt x="9049" y="3943"/>
                  </a:cubicBezTo>
                  <a:close/>
                  <a:moveTo>
                    <a:pt x="4154" y="3705"/>
                  </a:moveTo>
                  <a:cubicBezTo>
                    <a:pt x="5608" y="3705"/>
                    <a:pt x="6799" y="4903"/>
                    <a:pt x="6823" y="6420"/>
                  </a:cubicBezTo>
                  <a:cubicBezTo>
                    <a:pt x="6871" y="8111"/>
                    <a:pt x="5477" y="9468"/>
                    <a:pt x="3680" y="9480"/>
                  </a:cubicBezTo>
                  <a:cubicBezTo>
                    <a:pt x="2144" y="9480"/>
                    <a:pt x="1191" y="8575"/>
                    <a:pt x="1156" y="7063"/>
                  </a:cubicBezTo>
                  <a:cubicBezTo>
                    <a:pt x="1132" y="5384"/>
                    <a:pt x="2596" y="3741"/>
                    <a:pt x="4132" y="3705"/>
                  </a:cubicBezTo>
                  <a:cubicBezTo>
                    <a:pt x="4139" y="3705"/>
                    <a:pt x="4146" y="3705"/>
                    <a:pt x="4154" y="3705"/>
                  </a:cubicBezTo>
                  <a:close/>
                  <a:moveTo>
                    <a:pt x="7746" y="7860"/>
                  </a:moveTo>
                  <a:cubicBezTo>
                    <a:pt x="7817" y="7860"/>
                    <a:pt x="8096" y="8209"/>
                    <a:pt x="8061" y="8313"/>
                  </a:cubicBezTo>
                  <a:cubicBezTo>
                    <a:pt x="7918" y="8658"/>
                    <a:pt x="7740" y="9087"/>
                    <a:pt x="7442" y="9254"/>
                  </a:cubicBezTo>
                  <a:cubicBezTo>
                    <a:pt x="7085" y="9468"/>
                    <a:pt x="6597" y="9444"/>
                    <a:pt x="5775" y="9575"/>
                  </a:cubicBezTo>
                  <a:cubicBezTo>
                    <a:pt x="6263" y="8932"/>
                    <a:pt x="6478" y="8575"/>
                    <a:pt x="6775" y="8325"/>
                  </a:cubicBezTo>
                  <a:cubicBezTo>
                    <a:pt x="7037" y="8099"/>
                    <a:pt x="7394" y="7968"/>
                    <a:pt x="7740" y="7861"/>
                  </a:cubicBezTo>
                  <a:cubicBezTo>
                    <a:pt x="7742" y="7860"/>
                    <a:pt x="7744" y="7860"/>
                    <a:pt x="7746" y="7860"/>
                  </a:cubicBezTo>
                  <a:close/>
                  <a:moveTo>
                    <a:pt x="6219" y="0"/>
                  </a:moveTo>
                  <a:cubicBezTo>
                    <a:pt x="5826" y="0"/>
                    <a:pt x="5417" y="78"/>
                    <a:pt x="5013" y="241"/>
                  </a:cubicBezTo>
                  <a:cubicBezTo>
                    <a:pt x="4608" y="407"/>
                    <a:pt x="4180" y="586"/>
                    <a:pt x="3751" y="610"/>
                  </a:cubicBezTo>
                  <a:cubicBezTo>
                    <a:pt x="2310" y="705"/>
                    <a:pt x="1001" y="1610"/>
                    <a:pt x="572" y="2979"/>
                  </a:cubicBezTo>
                  <a:cubicBezTo>
                    <a:pt x="1" y="4932"/>
                    <a:pt x="274" y="6825"/>
                    <a:pt x="1144" y="8611"/>
                  </a:cubicBezTo>
                  <a:cubicBezTo>
                    <a:pt x="1358" y="9016"/>
                    <a:pt x="1810" y="9551"/>
                    <a:pt x="2203" y="9587"/>
                  </a:cubicBezTo>
                  <a:cubicBezTo>
                    <a:pt x="3309" y="9670"/>
                    <a:pt x="4524" y="9909"/>
                    <a:pt x="5639" y="9909"/>
                  </a:cubicBezTo>
                  <a:cubicBezTo>
                    <a:pt x="6288" y="9909"/>
                    <a:pt x="6903" y="9828"/>
                    <a:pt x="7442" y="9587"/>
                  </a:cubicBezTo>
                  <a:cubicBezTo>
                    <a:pt x="8764" y="8992"/>
                    <a:pt x="9478" y="7039"/>
                    <a:pt x="10359" y="5837"/>
                  </a:cubicBezTo>
                  <a:cubicBezTo>
                    <a:pt x="10180" y="5146"/>
                    <a:pt x="10121" y="4789"/>
                    <a:pt x="9990" y="4455"/>
                  </a:cubicBezTo>
                  <a:cubicBezTo>
                    <a:pt x="9645" y="3574"/>
                    <a:pt x="9216" y="2693"/>
                    <a:pt x="8859" y="1800"/>
                  </a:cubicBezTo>
                  <a:cubicBezTo>
                    <a:pt x="8414" y="671"/>
                    <a:pt x="7379" y="0"/>
                    <a:pt x="6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tumruy Pro"/>
              <a:buChar char="●"/>
              <a:defRPr sz="18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ctrTitle"/>
          </p:nvPr>
        </p:nvSpPr>
        <p:spPr>
          <a:xfrm>
            <a:off x="759900" y="1046200"/>
            <a:ext cx="7624200" cy="13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Two-stage Model for Automatic Playlist Continuation at Scale</a:t>
            </a:r>
            <a:endParaRPr b="1" sz="5800"/>
          </a:p>
        </p:txBody>
      </p:sp>
      <p:sp>
        <p:nvSpPr>
          <p:cNvPr id="394" name="Google Shape;394;p37"/>
          <p:cNvSpPr txBox="1"/>
          <p:nvPr>
            <p:ph idx="1" type="subTitle"/>
          </p:nvPr>
        </p:nvSpPr>
        <p:spPr>
          <a:xfrm>
            <a:off x="809200" y="3228725"/>
            <a:ext cx="24720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 Bardají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Rosado</a:t>
            </a:r>
            <a:endParaRPr/>
          </a:p>
        </p:txBody>
      </p:sp>
      <p:cxnSp>
        <p:nvCxnSpPr>
          <p:cNvPr id="395" name="Google Shape;395;p37"/>
          <p:cNvCxnSpPr/>
          <p:nvPr/>
        </p:nvCxnSpPr>
        <p:spPr>
          <a:xfrm rot="10800000">
            <a:off x="-49400" y="4452050"/>
            <a:ext cx="876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37"/>
          <p:cNvSpPr/>
          <p:nvPr/>
        </p:nvSpPr>
        <p:spPr>
          <a:xfrm>
            <a:off x="7316600" y="3605400"/>
            <a:ext cx="1834200" cy="40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2023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6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 b="1"/>
          </a:p>
        </p:txBody>
      </p:sp>
      <p:cxnSp>
        <p:nvCxnSpPr>
          <p:cNvPr id="491" name="Google Shape;491;p46"/>
          <p:cNvCxnSpPr/>
          <p:nvPr/>
        </p:nvCxnSpPr>
        <p:spPr>
          <a:xfrm flipH="1">
            <a:off x="-49925" y="1080975"/>
            <a:ext cx="2912700" cy="1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6"/>
          <p:cNvSpPr txBox="1"/>
          <p:nvPr/>
        </p:nvSpPr>
        <p:spPr>
          <a:xfrm>
            <a:off x="580350" y="1373725"/>
            <a:ext cx="7983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Kantumruy Pro"/>
              <a:buChar char="●"/>
            </a:pPr>
            <a:r>
              <a:rPr b="1" lang="en" sz="1750">
                <a:latin typeface="Kantumruy Pro"/>
                <a:ea typeface="Kantumruy Pro"/>
                <a:cs typeface="Kantumruy Pro"/>
                <a:sym typeface="Kantumruy Pro"/>
              </a:rPr>
              <a:t>Test set : </a:t>
            </a: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Ten g</a:t>
            </a: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roups with 1K playlist per group of different structure</a:t>
            </a:r>
            <a:endParaRPr sz="175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Kantumruy Pro"/>
              <a:buChar char="●"/>
            </a:pP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Creation of a </a:t>
            </a:r>
            <a:r>
              <a:rPr b="1" lang="en" sz="1750">
                <a:latin typeface="Kantumruy Pro"/>
                <a:ea typeface="Kantumruy Pro"/>
                <a:cs typeface="Kantumruy Pro"/>
                <a:sym typeface="Kantumruy Pro"/>
              </a:rPr>
              <a:t>validation set</a:t>
            </a: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 with the same structure</a:t>
            </a:r>
            <a:endParaRPr sz="175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Kantumruy Pro"/>
              <a:buChar char="●"/>
            </a:pP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Creation of a </a:t>
            </a:r>
            <a:r>
              <a:rPr b="1" lang="en" sz="1750">
                <a:latin typeface="Kantumruy Pro"/>
                <a:ea typeface="Kantumruy Pro"/>
                <a:cs typeface="Kantumruy Pro"/>
                <a:sym typeface="Kantumruy Pro"/>
              </a:rPr>
              <a:t>new training set</a:t>
            </a: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 for the second stage</a:t>
            </a:r>
            <a:endParaRPr sz="175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 b="7390" l="0" r="0" t="0"/>
          <a:stretch/>
        </p:blipFill>
        <p:spPr>
          <a:xfrm>
            <a:off x="3227825" y="2905225"/>
            <a:ext cx="2688336" cy="198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 b="1"/>
          </a:p>
        </p:txBody>
      </p:sp>
      <p:cxnSp>
        <p:nvCxnSpPr>
          <p:cNvPr id="499" name="Google Shape;499;p47"/>
          <p:cNvCxnSpPr/>
          <p:nvPr/>
        </p:nvCxnSpPr>
        <p:spPr>
          <a:xfrm flipH="1">
            <a:off x="-49950" y="1080975"/>
            <a:ext cx="3827400" cy="1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47"/>
          <p:cNvSpPr txBox="1"/>
          <p:nvPr/>
        </p:nvSpPr>
        <p:spPr>
          <a:xfrm>
            <a:off x="714150" y="1373713"/>
            <a:ext cx="77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Font typeface="Kantumruy Pro"/>
              <a:buChar char="●"/>
            </a:pPr>
            <a:r>
              <a:rPr b="1" lang="en" sz="1750">
                <a:latin typeface="Kantumruy Pro"/>
                <a:ea typeface="Kantumruy Pro"/>
                <a:cs typeface="Kantumruy Pro"/>
                <a:sym typeface="Kantumruy Pro"/>
              </a:rPr>
              <a:t>Metrics : </a:t>
            </a: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R-precision, NDCG and Clicks to 500 songs</a:t>
            </a:r>
            <a:endParaRPr sz="175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pic>
        <p:nvPicPr>
          <p:cNvPr id="501" name="Google Shape;501;p47"/>
          <p:cNvPicPr preferRelativeResize="0"/>
          <p:nvPr/>
        </p:nvPicPr>
        <p:blipFill rotWithShape="1">
          <a:blip r:embed="rId3">
            <a:alphaModFix/>
          </a:blip>
          <a:srcRect b="0" l="0" r="0" t="9206"/>
          <a:stretch/>
        </p:blipFill>
        <p:spPr>
          <a:xfrm>
            <a:off x="4636350" y="2183625"/>
            <a:ext cx="3989350" cy="27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7"/>
          <p:cNvSpPr/>
          <p:nvPr/>
        </p:nvSpPr>
        <p:spPr>
          <a:xfrm>
            <a:off x="4808650" y="3896225"/>
            <a:ext cx="3409200" cy="237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"/>
          <p:cNvSpPr txBox="1"/>
          <p:nvPr/>
        </p:nvSpPr>
        <p:spPr>
          <a:xfrm>
            <a:off x="145025" y="2295425"/>
            <a:ext cx="46089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                </a:t>
            </a: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r</a:t>
            </a: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elevant items in the top R results	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Kantumruy Pro"/>
                <a:ea typeface="Kantumruy Pro"/>
                <a:cs typeface="Kantumruy Pro"/>
                <a:sym typeface="Kantumruy Pro"/>
              </a:rPr>
              <a:t>   R </a:t>
            </a:r>
            <a:r>
              <a:rPr lang="en" sz="2300">
                <a:latin typeface="Kantumruy Pro"/>
                <a:ea typeface="Kantumruy Pro"/>
                <a:cs typeface="Kantumruy Pro"/>
                <a:sym typeface="Kantumruy Pro"/>
              </a:rPr>
              <a:t>                      </a:t>
            </a:r>
            <a:endParaRPr sz="13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 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               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	     </a:t>
            </a:r>
            <a:r>
              <a:rPr lang="en" sz="1300">
                <a:latin typeface="Kantumruy Pro"/>
                <a:ea typeface="Kantumruy Pro"/>
                <a:cs typeface="Kantumruy Pro"/>
                <a:sym typeface="Kantumruy Pro"/>
              </a:rPr>
              <a:t>number of clicks to complete the user playlist</a:t>
            </a:r>
            <a:endParaRPr sz="13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cxnSp>
        <p:nvCxnSpPr>
          <p:cNvPr id="504" name="Google Shape;504;p47"/>
          <p:cNvCxnSpPr/>
          <p:nvPr/>
        </p:nvCxnSpPr>
        <p:spPr>
          <a:xfrm>
            <a:off x="1142825" y="2658450"/>
            <a:ext cx="295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47"/>
          <p:cNvSpPr txBox="1"/>
          <p:nvPr/>
        </p:nvSpPr>
        <p:spPr>
          <a:xfrm>
            <a:off x="194800" y="2458350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tumruy Pro"/>
                <a:ea typeface="Kantumruy Pro"/>
                <a:cs typeface="Kantumruy Pro"/>
                <a:sym typeface="Kantumruy Pro"/>
              </a:rPr>
              <a:t>RPREC</a:t>
            </a: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 =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506" name="Google Shape;506;p47"/>
          <p:cNvSpPr txBox="1"/>
          <p:nvPr/>
        </p:nvSpPr>
        <p:spPr>
          <a:xfrm>
            <a:off x="145025" y="3296950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tumruy Pro"/>
                <a:ea typeface="Kantumruy Pro"/>
                <a:cs typeface="Kantumruy Pro"/>
                <a:sym typeface="Kantumruy Pro"/>
              </a:rPr>
              <a:t>Clicks</a:t>
            </a: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 = 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pic>
        <p:nvPicPr>
          <p:cNvPr id="507" name="Google Shape;507;p47"/>
          <p:cNvPicPr preferRelativeResize="0"/>
          <p:nvPr/>
        </p:nvPicPr>
        <p:blipFill rotWithShape="1">
          <a:blip r:embed="rId4">
            <a:alphaModFix/>
          </a:blip>
          <a:srcRect b="0" l="0" r="7501" t="0"/>
          <a:stretch/>
        </p:blipFill>
        <p:spPr>
          <a:xfrm>
            <a:off x="145025" y="4068500"/>
            <a:ext cx="2013100" cy="6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7"/>
          <p:cNvPicPr preferRelativeResize="0"/>
          <p:nvPr/>
        </p:nvPicPr>
        <p:blipFill rotWithShape="1">
          <a:blip r:embed="rId5">
            <a:alphaModFix/>
          </a:blip>
          <a:srcRect b="0" l="0" r="5917" t="0"/>
          <a:stretch/>
        </p:blipFill>
        <p:spPr>
          <a:xfrm>
            <a:off x="2353775" y="4068500"/>
            <a:ext cx="2013100" cy="7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/>
          <p:nvPr/>
        </p:nvSpPr>
        <p:spPr>
          <a:xfrm>
            <a:off x="3508800" y="2217750"/>
            <a:ext cx="212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Kantumruy Pro"/>
                <a:ea typeface="Kantumruy Pro"/>
                <a:cs typeface="Kantumruy Pro"/>
                <a:sym typeface="Kantumruy Pro"/>
              </a:rPr>
              <a:t>Thanks!</a:t>
            </a:r>
            <a:endParaRPr b="1" sz="34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b="1" lang="en"/>
              <a:t>contents</a:t>
            </a:r>
            <a:endParaRPr b="1"/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-49500" y="1093925"/>
            <a:ext cx="443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8"/>
          <p:cNvSpPr txBox="1"/>
          <p:nvPr>
            <p:ph idx="2" type="title"/>
          </p:nvPr>
        </p:nvSpPr>
        <p:spPr>
          <a:xfrm>
            <a:off x="714175" y="1552650"/>
            <a:ext cx="9888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4" name="Google Shape;404;p38"/>
          <p:cNvSpPr txBox="1"/>
          <p:nvPr>
            <p:ph idx="1" type="subTitle"/>
          </p:nvPr>
        </p:nvSpPr>
        <p:spPr>
          <a:xfrm>
            <a:off x="1779050" y="1965275"/>
            <a:ext cx="22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rief background </a:t>
            </a:r>
            <a:endParaRPr/>
          </a:p>
        </p:txBody>
      </p:sp>
      <p:sp>
        <p:nvSpPr>
          <p:cNvPr id="405" name="Google Shape;405;p38"/>
          <p:cNvSpPr txBox="1"/>
          <p:nvPr>
            <p:ph idx="3" type="subTitle"/>
          </p:nvPr>
        </p:nvSpPr>
        <p:spPr>
          <a:xfrm>
            <a:off x="1779050" y="1552650"/>
            <a:ext cx="22851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06" name="Google Shape;406;p38"/>
          <p:cNvSpPr txBox="1"/>
          <p:nvPr>
            <p:ph idx="4" type="title"/>
          </p:nvPr>
        </p:nvSpPr>
        <p:spPr>
          <a:xfrm>
            <a:off x="4369375" y="1552600"/>
            <a:ext cx="9888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7" name="Google Shape;407;p38"/>
          <p:cNvSpPr txBox="1"/>
          <p:nvPr>
            <p:ph idx="5" type="subTitle"/>
          </p:nvPr>
        </p:nvSpPr>
        <p:spPr>
          <a:xfrm>
            <a:off x="5434375" y="1965225"/>
            <a:ext cx="22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408" name="Google Shape;408;p38"/>
          <p:cNvSpPr txBox="1"/>
          <p:nvPr>
            <p:ph idx="6" type="subTitle"/>
          </p:nvPr>
        </p:nvSpPr>
        <p:spPr>
          <a:xfrm>
            <a:off x="5434375" y="1552600"/>
            <a:ext cx="22851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409" name="Google Shape;409;p38"/>
          <p:cNvSpPr txBox="1"/>
          <p:nvPr>
            <p:ph idx="7" type="title"/>
          </p:nvPr>
        </p:nvSpPr>
        <p:spPr>
          <a:xfrm>
            <a:off x="714175" y="3183475"/>
            <a:ext cx="9888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0" name="Google Shape;410;p38"/>
          <p:cNvSpPr txBox="1"/>
          <p:nvPr>
            <p:ph idx="9" type="subTitle"/>
          </p:nvPr>
        </p:nvSpPr>
        <p:spPr>
          <a:xfrm>
            <a:off x="1779050" y="3409325"/>
            <a:ext cx="22851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and Experiments</a:t>
            </a:r>
            <a:endParaRPr/>
          </a:p>
        </p:txBody>
      </p:sp>
      <p:sp>
        <p:nvSpPr>
          <p:cNvPr id="411" name="Google Shape;411;p38"/>
          <p:cNvSpPr txBox="1"/>
          <p:nvPr>
            <p:ph idx="13" type="title"/>
          </p:nvPr>
        </p:nvSpPr>
        <p:spPr>
          <a:xfrm>
            <a:off x="4369375" y="3183425"/>
            <a:ext cx="9888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2" name="Google Shape;412;p38"/>
          <p:cNvSpPr txBox="1"/>
          <p:nvPr>
            <p:ph idx="14" type="subTitle"/>
          </p:nvPr>
        </p:nvSpPr>
        <p:spPr>
          <a:xfrm>
            <a:off x="5434375" y="3596050"/>
            <a:ext cx="22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recap</a:t>
            </a:r>
            <a:endParaRPr/>
          </a:p>
        </p:txBody>
      </p:sp>
      <p:sp>
        <p:nvSpPr>
          <p:cNvPr id="413" name="Google Shape;413;p38"/>
          <p:cNvSpPr txBox="1"/>
          <p:nvPr>
            <p:ph idx="15" type="subTitle"/>
          </p:nvPr>
        </p:nvSpPr>
        <p:spPr>
          <a:xfrm>
            <a:off x="5434375" y="3183425"/>
            <a:ext cx="22851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="1"/>
          </a:p>
        </p:txBody>
      </p:sp>
      <p:sp>
        <p:nvSpPr>
          <p:cNvPr id="419" name="Google Shape;419;p39"/>
          <p:cNvSpPr txBox="1"/>
          <p:nvPr>
            <p:ph idx="1" type="subTitle"/>
          </p:nvPr>
        </p:nvSpPr>
        <p:spPr>
          <a:xfrm>
            <a:off x="714175" y="1359700"/>
            <a:ext cx="48819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 sz="1900"/>
              <a:t>Problem:</a:t>
            </a:r>
            <a:endParaRPr b="1" sz="1900"/>
          </a:p>
          <a:p>
            <a:pPr indent="-3492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ACM RecSys Challenge 2018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Automatic playlist continuation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Million Playlist Dataset (MPD):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1M playlist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2.2M songs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b="1" lang="en" sz="1900"/>
              <a:t>Idea: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Two stage architecture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420" name="Google Shape;420;p39"/>
          <p:cNvCxnSpPr/>
          <p:nvPr/>
        </p:nvCxnSpPr>
        <p:spPr>
          <a:xfrm rot="10800000">
            <a:off x="-49625" y="1093925"/>
            <a:ext cx="5329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274" y="2428600"/>
            <a:ext cx="816525" cy="8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750" y="2487450"/>
            <a:ext cx="1447826" cy="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stage</a:t>
            </a:r>
            <a:endParaRPr b="1"/>
          </a:p>
        </p:txBody>
      </p:sp>
      <p:cxnSp>
        <p:nvCxnSpPr>
          <p:cNvPr id="428" name="Google Shape;428;p40"/>
          <p:cNvCxnSpPr/>
          <p:nvPr/>
        </p:nvCxnSpPr>
        <p:spPr>
          <a:xfrm rot="10800000">
            <a:off x="-49675" y="1093925"/>
            <a:ext cx="304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40"/>
          <p:cNvSpPr txBox="1"/>
          <p:nvPr/>
        </p:nvSpPr>
        <p:spPr>
          <a:xfrm>
            <a:off x="714175" y="1207774"/>
            <a:ext cx="7715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b="1" lang="en" sz="1800">
                <a:latin typeface="Kantumruy Pro"/>
                <a:ea typeface="Kantumruy Pro"/>
                <a:cs typeface="Kantumruy Pro"/>
                <a:sym typeface="Kantumruy Pro"/>
              </a:rPr>
              <a:t>Objective:</a:t>
            </a: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 Fast candidate retrieval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pic>
        <p:nvPicPr>
          <p:cNvPr id="430" name="Google Shape;4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50" y="3534900"/>
            <a:ext cx="5761175" cy="1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0"/>
          <p:cNvSpPr txBox="1"/>
          <p:nvPr/>
        </p:nvSpPr>
        <p:spPr>
          <a:xfrm>
            <a:off x="474525" y="1857044"/>
            <a:ext cx="25224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tumruy Pro"/>
                <a:ea typeface="Kantumruy Pro"/>
                <a:cs typeface="Kantumruy Pro"/>
                <a:sym typeface="Kantumruy Pro"/>
              </a:rPr>
              <a:t>Weighted Regularized MF</a:t>
            </a: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: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tumruy Pro"/>
              <a:buChar char="-"/>
            </a:pP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Latent model for binary/implicit CF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tumruy Pro"/>
                <a:ea typeface="Kantumruy Pro"/>
                <a:cs typeface="Kantumruy Pro"/>
                <a:sym typeface="Kantumruy Pro"/>
              </a:rPr>
              <a:t>BUT</a:t>
            </a: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 ignores song order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3136625" y="1856444"/>
            <a:ext cx="25236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tumruy Pro"/>
                <a:ea typeface="Kantumruy Pro"/>
                <a:cs typeface="Kantumruy Pro"/>
                <a:sym typeface="Kantumruy Pro"/>
              </a:rPr>
              <a:t>CNN-based latent model:</a:t>
            </a:r>
            <a:endParaRPr b="1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tumruy Pro"/>
              <a:buChar char="-"/>
            </a:pP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Considers temporal information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Kantumruy Pro"/>
                <a:ea typeface="Kantumruy Pro"/>
                <a:cs typeface="Kantumruy Pro"/>
                <a:sym typeface="Kantumruy Pro"/>
              </a:rPr>
              <a:t>BUT </a:t>
            </a: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focuses on global patterns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5799925" y="1856444"/>
            <a:ext cx="25236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ntumruy Pro"/>
                <a:ea typeface="Kantumruy Pro"/>
                <a:cs typeface="Kantumruy Pro"/>
                <a:sym typeface="Kantumruy Pro"/>
              </a:rPr>
              <a:t>Neighbour-based CF models:</a:t>
            </a:r>
            <a:endParaRPr b="1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Kantumruy Pro"/>
              <a:buChar char="-"/>
            </a:pP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Top capture missed patterns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pic>
        <p:nvPicPr>
          <p:cNvPr id="434" name="Google Shape;4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25" y="2825950"/>
            <a:ext cx="2455800" cy="37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 b="1"/>
          </a:p>
        </p:txBody>
      </p:sp>
      <p:cxnSp>
        <p:nvCxnSpPr>
          <p:cNvPr id="440" name="Google Shape;440;p41"/>
          <p:cNvCxnSpPr/>
          <p:nvPr/>
        </p:nvCxnSpPr>
        <p:spPr>
          <a:xfrm flipH="1">
            <a:off x="-49675" y="1080975"/>
            <a:ext cx="2271000" cy="1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1"/>
          <p:cNvSpPr txBox="1"/>
          <p:nvPr/>
        </p:nvSpPr>
        <p:spPr>
          <a:xfrm>
            <a:off x="189425" y="1432175"/>
            <a:ext cx="4215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To model temporal patterns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Trained to predict arbitrary far into the future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pic>
        <p:nvPicPr>
          <p:cNvPr id="442" name="Google Shape;4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300" y="1354475"/>
            <a:ext cx="3362575" cy="24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1"/>
          <p:cNvSpPr txBox="1"/>
          <p:nvPr/>
        </p:nvSpPr>
        <p:spPr>
          <a:xfrm>
            <a:off x="634275" y="3580100"/>
            <a:ext cx="49344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Why not use RNN?</a:t>
            </a:r>
            <a:r>
              <a:rPr lang="en" sz="18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 </a:t>
            </a:r>
            <a:endParaRPr sz="1800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Inherently sequential and difficult to parallelize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Neighbor-based Models</a:t>
            </a:r>
            <a:endParaRPr b="1"/>
          </a:p>
        </p:txBody>
      </p:sp>
      <p:cxnSp>
        <p:nvCxnSpPr>
          <p:cNvPr id="449" name="Google Shape;449;p42"/>
          <p:cNvCxnSpPr/>
          <p:nvPr/>
        </p:nvCxnSpPr>
        <p:spPr>
          <a:xfrm flipH="1">
            <a:off x="-49700" y="1080975"/>
            <a:ext cx="5858400" cy="1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42"/>
          <p:cNvSpPr txBox="1"/>
          <p:nvPr/>
        </p:nvSpPr>
        <p:spPr>
          <a:xfrm>
            <a:off x="714150" y="1211650"/>
            <a:ext cx="77157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b="1" lang="en" sz="1800">
                <a:latin typeface="Kantumruy Pro"/>
                <a:ea typeface="Kantumruy Pro"/>
                <a:cs typeface="Kantumruy Pro"/>
                <a:sym typeface="Kantumruy Pro"/>
              </a:rPr>
              <a:t>User - User</a:t>
            </a:r>
            <a:endParaRPr b="1"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for a given playlist-song pair (i, j),  compares all playlists where j appears to i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451" name="Google Shape;451;p42"/>
          <p:cNvSpPr txBox="1"/>
          <p:nvPr/>
        </p:nvSpPr>
        <p:spPr>
          <a:xfrm>
            <a:off x="714150" y="2525500"/>
            <a:ext cx="702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b="1" lang="en" sz="1800">
                <a:latin typeface="Kantumruy Pro"/>
                <a:ea typeface="Kantumruy Pro"/>
                <a:cs typeface="Kantumruy Pro"/>
                <a:sym typeface="Kantumruy Pro"/>
              </a:rPr>
              <a:t>Item-Item</a:t>
            </a:r>
            <a:endParaRPr b="1"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tumruy Pro"/>
              <a:buChar char="-"/>
            </a:pPr>
            <a:r>
              <a:rPr lang="en" sz="18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rPr>
              <a:t>compares j with all songs in playlist i:</a:t>
            </a:r>
            <a:endParaRPr b="1"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tumruy Pro"/>
                <a:ea typeface="Kantumruy Pro"/>
                <a:cs typeface="Kantumruy Pro"/>
                <a:sym typeface="Kantumruy Pro"/>
              </a:rPr>
              <a:t>	</a:t>
            </a:r>
            <a:endParaRPr b="1" sz="18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pic>
        <p:nvPicPr>
          <p:cNvPr id="452" name="Google Shape;452;p42"/>
          <p:cNvPicPr preferRelativeResize="0"/>
          <p:nvPr/>
        </p:nvPicPr>
        <p:blipFill rotWithShape="1">
          <a:blip r:embed="rId3">
            <a:alphaModFix/>
          </a:blip>
          <a:srcRect b="0" l="9529" r="7530" t="0"/>
          <a:stretch/>
        </p:blipFill>
        <p:spPr>
          <a:xfrm>
            <a:off x="457050" y="3701862"/>
            <a:ext cx="2971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2"/>
          <p:cNvPicPr preferRelativeResize="0"/>
          <p:nvPr/>
        </p:nvPicPr>
        <p:blipFill rotWithShape="1">
          <a:blip r:embed="rId4">
            <a:alphaModFix/>
          </a:blip>
          <a:srcRect b="0" l="12175" r="13175" t="0"/>
          <a:stretch/>
        </p:blipFill>
        <p:spPr>
          <a:xfrm>
            <a:off x="3972675" y="3701863"/>
            <a:ext cx="306324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2"/>
          <p:cNvSpPr txBox="1"/>
          <p:nvPr/>
        </p:nvSpPr>
        <p:spPr>
          <a:xfrm>
            <a:off x="626075" y="4670850"/>
            <a:ext cx="35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w</a:t>
            </a:r>
            <a:r>
              <a:rPr lang="en">
                <a:latin typeface="Kantumruy Pro"/>
                <a:ea typeface="Kantumruy Pro"/>
                <a:cs typeface="Kantumruy Pro"/>
                <a:sym typeface="Kantumruy Pro"/>
              </a:rPr>
              <a:t>here R is the playlist-song matrix</a:t>
            </a:r>
            <a:endParaRPr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714150" y="3789613"/>
            <a:ext cx="595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Kantumruy Pro"/>
                <a:ea typeface="Kantumruy Pro"/>
                <a:cs typeface="Kantumruy Pro"/>
                <a:sym typeface="Kantumruy Pro"/>
              </a:rPr>
              <a:t>Problem: </a:t>
            </a: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strong bias towards popular items.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Rescale the scores by inverse popularity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Blend</a:t>
            </a:r>
            <a:endParaRPr b="1"/>
          </a:p>
        </p:txBody>
      </p:sp>
      <p:cxnSp>
        <p:nvCxnSpPr>
          <p:cNvPr id="461" name="Google Shape;461;p43"/>
          <p:cNvCxnSpPr/>
          <p:nvPr/>
        </p:nvCxnSpPr>
        <p:spPr>
          <a:xfrm rot="10800000">
            <a:off x="-49900" y="1093925"/>
            <a:ext cx="566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2" name="Google Shape;4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50" y="4097350"/>
            <a:ext cx="5200576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900" y="1318925"/>
            <a:ext cx="5761175" cy="1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3"/>
          <p:cNvSpPr txBox="1"/>
          <p:nvPr/>
        </p:nvSpPr>
        <p:spPr>
          <a:xfrm>
            <a:off x="714175" y="2866775"/>
            <a:ext cx="757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Linear weighted ensemble method: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Standardize the scores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Combine with weights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1197025" y="4696775"/>
            <a:ext cx="45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w</a:t>
            </a:r>
            <a:r>
              <a:rPr baseline="-25000" lang="en" sz="1800">
                <a:latin typeface="Kantumruy Pro"/>
                <a:ea typeface="Kantumruy Pro"/>
                <a:cs typeface="Kantumruy Pro"/>
                <a:sym typeface="Kantumruy Pro"/>
              </a:rPr>
              <a:t>1</a:t>
            </a: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 = 0.1, w</a:t>
            </a:r>
            <a:r>
              <a:rPr baseline="-25000" lang="en" sz="1800">
                <a:latin typeface="Kantumruy Pro"/>
                <a:ea typeface="Kantumruy Pro"/>
                <a:cs typeface="Kantumruy Pro"/>
                <a:sym typeface="Kantumruy Pro"/>
              </a:rPr>
              <a:t>2</a:t>
            </a: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 = 0.4, w</a:t>
            </a:r>
            <a:r>
              <a:rPr baseline="-25000" lang="en" sz="1800">
                <a:latin typeface="Kantumruy Pro"/>
                <a:ea typeface="Kantumruy Pro"/>
                <a:cs typeface="Kantumruy Pro"/>
                <a:sym typeface="Kantumruy Pro"/>
              </a:rPr>
              <a:t>3</a:t>
            </a: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 = 0.3, w</a:t>
            </a:r>
            <a:r>
              <a:rPr baseline="-25000" lang="en" sz="1800">
                <a:latin typeface="Kantumruy Pro"/>
                <a:ea typeface="Kantumruy Pro"/>
                <a:cs typeface="Kantumruy Pro"/>
                <a:sym typeface="Kantumruy Pro"/>
              </a:rPr>
              <a:t>4</a:t>
            </a: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 = 0.4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stage</a:t>
            </a:r>
            <a:endParaRPr b="1"/>
          </a:p>
        </p:txBody>
      </p:sp>
      <p:cxnSp>
        <p:nvCxnSpPr>
          <p:cNvPr id="471" name="Google Shape;471;p44"/>
          <p:cNvCxnSpPr/>
          <p:nvPr/>
        </p:nvCxnSpPr>
        <p:spPr>
          <a:xfrm flipH="1">
            <a:off x="-49725" y="1092850"/>
            <a:ext cx="39222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4"/>
          <p:cNvSpPr txBox="1"/>
          <p:nvPr/>
        </p:nvSpPr>
        <p:spPr>
          <a:xfrm>
            <a:off x="714175" y="1252325"/>
            <a:ext cx="742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b="1" lang="en" sz="1800">
                <a:latin typeface="Kantumruy Pro"/>
                <a:ea typeface="Kantumruy Pro"/>
                <a:cs typeface="Kantumruy Pro"/>
                <a:sym typeface="Kantumruy Pro"/>
              </a:rPr>
              <a:t>Goal</a:t>
            </a: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: re-rank the candidates retrieved by the first stage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-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More expensive and trade off efficiency for accuracy 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1165550" y="2637075"/>
            <a:ext cx="363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❏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Input from First stage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❏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Playlist Features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❏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Song Features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❏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Playlist-Song Features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❏"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Creative Track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714175" y="2126300"/>
            <a:ext cx="29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●"/>
            </a:pPr>
            <a:r>
              <a:rPr b="1" lang="en" sz="1800">
                <a:latin typeface="Kantumruy Pro"/>
                <a:ea typeface="Kantumruy Pro"/>
                <a:cs typeface="Kantumruy Pro"/>
                <a:sym typeface="Kantumruy Pro"/>
              </a:rPr>
              <a:t>Feature Extraction:</a:t>
            </a:r>
            <a:endParaRPr b="1" sz="18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/>
          </a:blip>
          <a:srcRect b="0" l="47825" r="11688" t="0"/>
          <a:stretch/>
        </p:blipFill>
        <p:spPr>
          <a:xfrm>
            <a:off x="4096512" y="2589913"/>
            <a:ext cx="950976" cy="16142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76" name="Google Shape;476;p44"/>
          <p:cNvSpPr txBox="1"/>
          <p:nvPr/>
        </p:nvSpPr>
        <p:spPr>
          <a:xfrm>
            <a:off x="5292775" y="2914125"/>
            <a:ext cx="313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antumruy Pro"/>
                <a:ea typeface="Kantumruy Pro"/>
                <a:cs typeface="Kantumruy Pro"/>
                <a:sym typeface="Kantumruy Pro"/>
              </a:rPr>
              <a:t>20-20 sampling scheme +  XGBoost with pairwise ranking loss</a:t>
            </a:r>
            <a:endParaRPr sz="18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5047500" y="2126300"/>
            <a:ext cx="32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Kantumruy Pro"/>
              <a:buChar char="●"/>
            </a:pPr>
            <a:r>
              <a:rPr b="1" lang="en" sz="1800">
                <a:latin typeface="Kantumruy Pro"/>
                <a:ea typeface="Kantumruy Pro"/>
                <a:cs typeface="Kantumruy Pro"/>
                <a:sym typeface="Kantumruy Pro"/>
              </a:rPr>
              <a:t>Model Architecture</a:t>
            </a:r>
            <a:endParaRPr b="1" sz="1800"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type="title"/>
          </p:nvPr>
        </p:nvSpPr>
        <p:spPr>
          <a:xfrm>
            <a:off x="714175" y="445025"/>
            <a:ext cx="77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 Start</a:t>
            </a:r>
            <a:endParaRPr b="1"/>
          </a:p>
        </p:txBody>
      </p:sp>
      <p:cxnSp>
        <p:nvCxnSpPr>
          <p:cNvPr id="483" name="Google Shape;483;p45"/>
          <p:cNvCxnSpPr/>
          <p:nvPr/>
        </p:nvCxnSpPr>
        <p:spPr>
          <a:xfrm flipH="1">
            <a:off x="-50100" y="1092850"/>
            <a:ext cx="33999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5"/>
          <p:cNvSpPr txBox="1"/>
          <p:nvPr/>
        </p:nvSpPr>
        <p:spPr>
          <a:xfrm>
            <a:off x="285475" y="1615500"/>
            <a:ext cx="81444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914400" rtl="0" algn="l">
              <a:spcBef>
                <a:spcPts val="0"/>
              </a:spcBef>
              <a:spcAft>
                <a:spcPts val="0"/>
              </a:spcAft>
              <a:buSzPts val="1750"/>
              <a:buFont typeface="Kantumruy Pro"/>
              <a:buChar char="●"/>
            </a:pP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Used for playlist in the test set with just playlist names</a:t>
            </a:r>
            <a:endParaRPr b="1" sz="175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latin typeface="Kantumruy Pro"/>
              <a:ea typeface="Kantumruy Pro"/>
              <a:cs typeface="Kantumruy Pro"/>
              <a:sym typeface="Kantumruy Pro"/>
            </a:endParaRPr>
          </a:p>
          <a:p>
            <a:pPr indent="-339725" lvl="0" marL="914400" rtl="0" algn="l">
              <a:spcBef>
                <a:spcPts val="0"/>
              </a:spcBef>
              <a:spcAft>
                <a:spcPts val="0"/>
              </a:spcAft>
              <a:buSzPts val="1750"/>
              <a:buFont typeface="Kantumruy Pro"/>
              <a:buChar char="●"/>
            </a:pP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Build R-name matrix and use the </a:t>
            </a:r>
            <a:r>
              <a:rPr b="1" lang="en" sz="1750">
                <a:latin typeface="Kantumruy Pro"/>
                <a:ea typeface="Kantumruy Pro"/>
                <a:cs typeface="Kantumruy Pro"/>
                <a:sym typeface="Kantumruy Pro"/>
              </a:rPr>
              <a:t>SVD</a:t>
            </a:r>
            <a:r>
              <a:rPr lang="en" sz="1750">
                <a:latin typeface="Kantumruy Pro"/>
                <a:ea typeface="Kantumruy Pro"/>
                <a:cs typeface="Kantumruy Pro"/>
                <a:sym typeface="Kantumruy Pro"/>
              </a:rPr>
              <a:t> approach</a:t>
            </a:r>
            <a:endParaRPr b="1" sz="1750">
              <a:latin typeface="Kantumruy Pro"/>
              <a:ea typeface="Kantumruy Pro"/>
              <a:cs typeface="Kantumruy Pro"/>
              <a:sym typeface="Kantumruy Pro"/>
            </a:endParaRPr>
          </a:p>
        </p:txBody>
      </p:sp>
      <p:pic>
        <p:nvPicPr>
          <p:cNvPr id="485" name="Google Shape;4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663" y="3129651"/>
            <a:ext cx="5006725" cy="7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's Degree in Thanatology by Slidesgo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EFEFE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