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3" r:id="rId6"/>
    <p:sldId id="264" r:id="rId7"/>
    <p:sldId id="265" r:id="rId8"/>
    <p:sldId id="266" r:id="rId9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5" userDrawn="1">
          <p15:clr>
            <a:srgbClr val="A4A3A4"/>
          </p15:clr>
        </p15:guide>
        <p15:guide id="2" pos="4703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  <p15:guide id="4" pos="3839" userDrawn="1">
          <p15:clr>
            <a:srgbClr val="A4A3A4"/>
          </p15:clr>
        </p15:guide>
        <p15:guide id="5" orient="horz" pos="2136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on" initials="SS" lastIdx="27" clrIdx="0"/>
  <p:cmAuthor id="1" name="lmirsky" initials="l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B"/>
    <a:srgbClr val="EB2938"/>
    <a:srgbClr val="0000FF"/>
    <a:srgbClr val="0017A8"/>
    <a:srgbClr val="E0129E"/>
    <a:srgbClr val="9933CC"/>
    <a:srgbClr val="00C78C"/>
    <a:srgbClr val="00BCE4"/>
    <a:srgbClr val="82DE00"/>
    <a:srgbClr val="FF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2" autoAdjust="0"/>
    <p:restoredTop sz="50000" autoAdjust="0"/>
  </p:normalViewPr>
  <p:slideViewPr>
    <p:cSldViewPr snapToGrid="0" showGuides="1">
      <p:cViewPr>
        <p:scale>
          <a:sx n="120" d="100"/>
          <a:sy n="120" d="100"/>
        </p:scale>
        <p:origin x="992" y="832"/>
      </p:cViewPr>
      <p:guideLst>
        <p:guide pos="2975"/>
        <p:guide pos="4703"/>
        <p:guide orient="horz" pos="1536"/>
        <p:guide pos="3839"/>
        <p:guide orient="horz" pos="2136"/>
        <p:guide orient="horz" pos="1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D5BD78FF-B1C8-3E4D-A610-8CC16E4B3835}" type="datetimeFigureOut">
              <a:rPr lang="en-US" smtClean="0"/>
              <a:pPr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D01F94C8-A286-A148-9DE5-8214584746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214C08B1-0926-46EB-A72C-6066AF429DCA}" type="datetimeFigureOut">
              <a:rPr lang="en-US" smtClean="0"/>
              <a:pPr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4B02C7CD-395C-4DB6-9C71-EA637A90D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82268" y="673771"/>
            <a:ext cx="9635586" cy="27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5065" y="2904934"/>
            <a:ext cx="11996259" cy="538162"/>
          </a:xfrm>
        </p:spPr>
        <p:txBody>
          <a:bodyPr>
            <a:normAutofit/>
          </a:bodyPr>
          <a:lstStyle>
            <a:lvl1pPr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 sz="2700" b="0" cap="small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23404" y="673768"/>
            <a:ext cx="885293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065" y="323852"/>
            <a:ext cx="11996963" cy="2496351"/>
          </a:xfrm>
        </p:spPr>
        <p:txBody>
          <a:bodyPr anchor="t" anchorCtr="0">
            <a:noAutofit/>
          </a:bodyPr>
          <a:lstStyle>
            <a:lvl1pPr>
              <a:lnSpc>
                <a:spcPts val="6500"/>
              </a:lnSpc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065" y="4448649"/>
            <a:ext cx="11996259" cy="523875"/>
          </a:xfrm>
        </p:spPr>
        <p:txBody>
          <a:bodyPr>
            <a:normAutofit/>
          </a:bodyPr>
          <a:lstStyle>
            <a:lvl1pPr>
              <a:defRPr sz="1800" b="0" cap="all" baseline="0"/>
            </a:lvl1pPr>
          </a:lstStyle>
          <a:p>
            <a:r>
              <a:rPr lang="en-US" b="0" dirty="0" smtClean="0">
                <a:solidFill>
                  <a:schemeClr val="tx1"/>
                </a:solidFill>
              </a:rPr>
              <a:t>Version V.V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2258170" y="6257677"/>
            <a:ext cx="1932167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58" y="5136542"/>
            <a:ext cx="5471568" cy="1384113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5065" y="4846575"/>
            <a:ext cx="11996259" cy="523875"/>
          </a:xfrm>
        </p:spPr>
        <p:txBody>
          <a:bodyPr>
            <a:normAutofit/>
          </a:bodyPr>
          <a:lstStyle>
            <a:lvl1pPr>
              <a:defRPr sz="1800" b="0" cap="all" baseline="0"/>
            </a:lvl1pPr>
          </a:lstStyle>
          <a:p>
            <a:pPr lvl="0"/>
            <a:r>
              <a:rPr lang="en-US" dirty="0" smtClean="0"/>
              <a:t>month // </a:t>
            </a:r>
            <a:r>
              <a:rPr lang="en-US" dirty="0" err="1" smtClean="0"/>
              <a:t>dd</a:t>
            </a:r>
            <a:r>
              <a:rPr lang="en-US" dirty="0" smtClean="0"/>
              <a:t> // 20yy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274" y="1609345"/>
            <a:ext cx="11349594" cy="2050473"/>
          </a:xfrm>
        </p:spPr>
        <p:txBody>
          <a:bodyPr anchor="b"/>
          <a:lstStyle>
            <a:lvl1pPr>
              <a:lnSpc>
                <a:spcPts val="3975"/>
              </a:lnSpc>
              <a:defRPr sz="4500">
                <a:solidFill>
                  <a:srgbClr val="FFDD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4362" y="3583134"/>
            <a:ext cx="2437765" cy="179825"/>
          </a:xfrm>
          <a:prstGeom prst="rect">
            <a:avLst/>
          </a:prstGeom>
          <a:solidFill>
            <a:srgbClr val="FF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06064" y="3583131"/>
            <a:ext cx="11182763" cy="0"/>
          </a:xfrm>
          <a:prstGeom prst="line">
            <a:avLst/>
          </a:prstGeom>
          <a:ln>
            <a:solidFill>
              <a:srgbClr val="FFD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9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274" y="1609345"/>
            <a:ext cx="11349594" cy="2050473"/>
          </a:xfrm>
        </p:spPr>
        <p:txBody>
          <a:bodyPr anchor="b"/>
          <a:lstStyle>
            <a:lvl1pPr>
              <a:lnSpc>
                <a:spcPts val="3975"/>
              </a:lnSpc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4362" y="3583134"/>
            <a:ext cx="2437765" cy="1798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06064" y="3583131"/>
            <a:ext cx="11182763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7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rata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2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" y="469194"/>
            <a:ext cx="591989" cy="59198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4467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Errata</a:t>
            </a:r>
          </a:p>
        </p:txBody>
      </p:sp>
    </p:spTree>
    <p:extLst>
      <p:ext uri="{BB962C8B-B14F-4D97-AF65-F5344CB8AC3E}">
        <p14:creationId xmlns:p14="http://schemas.microsoft.com/office/powerpoint/2010/main" val="8328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rata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2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2"/>
                </a:solidFill>
              </a:rPr>
              <a:t>continued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4467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Errata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" y="469194"/>
            <a:ext cx="591989" cy="5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50814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References</a:t>
            </a:r>
          </a:p>
        </p:txBody>
      </p:sp>
      <p:pic>
        <p:nvPicPr>
          <p:cNvPr id="7" name="Content Placeholder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6" y="495771"/>
            <a:ext cx="591912" cy="6257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7857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84447" y="1170785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5"/>
                </a:solidFill>
              </a:rPr>
              <a:t>continued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50814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References</a:t>
            </a:r>
          </a:p>
        </p:txBody>
      </p:sp>
      <p:pic>
        <p:nvPicPr>
          <p:cNvPr id="10" name="Content Placeholder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6" y="495771"/>
            <a:ext cx="591912" cy="62576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90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" y="200028"/>
            <a:ext cx="1797048" cy="13602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17693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Legacy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" y="512411"/>
            <a:ext cx="568447" cy="5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c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" y="200028"/>
            <a:ext cx="1797048" cy="136026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bg2">
                    <a:lumMod val="75000"/>
                  </a:schemeClr>
                </a:solidFill>
              </a:rPr>
              <a:t>continued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317693" y="568477"/>
            <a:ext cx="851948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Legacy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" y="512411"/>
            <a:ext cx="568447" cy="5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250814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Glossary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2" y="553024"/>
            <a:ext cx="687664" cy="519557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Code level 1</a:t>
            </a:r>
          </a:p>
          <a:p>
            <a:pPr lvl="5"/>
            <a:r>
              <a:rPr lang="en-US" dirty="0" smtClean="0"/>
              <a:t>Code level 2</a:t>
            </a:r>
          </a:p>
        </p:txBody>
      </p:sp>
    </p:spTree>
    <p:extLst>
      <p:ext uri="{BB962C8B-B14F-4D97-AF65-F5344CB8AC3E}">
        <p14:creationId xmlns:p14="http://schemas.microsoft.com/office/powerpoint/2010/main" val="210712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0814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Glossary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2" y="553024"/>
            <a:ext cx="687664" cy="51955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6">
                    <a:lumMod val="75000"/>
                  </a:schemeClr>
                </a:solidFill>
              </a:rPr>
              <a:t>continued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423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7582"/>
            <a:ext cx="10794304" cy="4907974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lang="en-US" noProof="0" dirty="0" smtClean="0"/>
            </a:lvl1pPr>
            <a:lvl2pPr marL="633413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 lang="en-US" noProof="0" dirty="0" smtClean="0"/>
            </a:lvl2pPr>
            <a:lvl3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 lang="en-US" noProof="0" dirty="0" smtClean="0"/>
            </a:lvl3pPr>
            <a:lvl4pPr marL="10906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 lang="en-US" noProof="0" dirty="0" smtClean="0"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 lang="en-US" noProof="0" dirty="0" smtClean="0"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3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39411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Example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0" y="505161"/>
            <a:ext cx="328078" cy="6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53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lossary_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4447" y="446091"/>
            <a:ext cx="11026516" cy="714375"/>
          </a:xfrm>
          <a:prstGeom prst="rect">
            <a:avLst/>
          </a:prstGeom>
          <a:solidFill>
            <a:schemeClr val="accent3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39411" y="491533"/>
            <a:ext cx="851948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4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Example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87318" y="1162834"/>
            <a:ext cx="282043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small" baseline="0" dirty="0" smtClean="0">
                <a:solidFill>
                  <a:schemeClr val="accent3"/>
                </a:solidFill>
              </a:rPr>
              <a:t>continued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79425" y="1452566"/>
            <a:ext cx="11031537" cy="5170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0" y="505161"/>
            <a:ext cx="328078" cy="6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80051" y="1833566"/>
            <a:ext cx="11030912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cap="none" spc="0" baseline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79425" y="1833566"/>
            <a:ext cx="11031538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63650" y="6440488"/>
            <a:ext cx="2247313" cy="365125"/>
          </a:xfrm>
          <a:prstGeom prst="rect">
            <a:avLst/>
          </a:prstGeom>
          <a:noFill/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r"/>
            <a:r>
              <a:rPr lang="en-US" i="1" dirty="0">
                <a:solidFill>
                  <a:schemeClr val="accent5"/>
                </a:solidFill>
              </a:rPr>
              <a:t>m</a:t>
            </a:r>
            <a:r>
              <a:rPr lang="en-US" i="1" dirty="0" smtClean="0">
                <a:solidFill>
                  <a:schemeClr val="accent5"/>
                </a:solidFill>
              </a:rPr>
              <a:t>ore </a:t>
            </a:r>
            <a:r>
              <a:rPr lang="en-US" b="1" dirty="0" smtClean="0">
                <a:solidFill>
                  <a:schemeClr val="accent5"/>
                </a:solidFill>
                <a:latin typeface="Cambria Math"/>
                <a:ea typeface="Cambria Math"/>
              </a:rPr>
              <a:t>≫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16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4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80051" y="1833566"/>
            <a:ext cx="11030912" cy="472916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 marL="1015822" indent="-609493">
              <a:spcBef>
                <a:spcPts val="1600"/>
              </a:spcBef>
              <a:buClr>
                <a:schemeClr val="accent5"/>
              </a:buClr>
              <a:buFont typeface="+mj-lt"/>
              <a:buAutoNum type="arabicPeriod"/>
              <a:defRPr sz="2400"/>
            </a:lvl2pPr>
            <a:lvl3pPr marL="1151265" indent="-338607">
              <a:buClr>
                <a:schemeClr val="accent5"/>
              </a:buClr>
              <a:buSzPct val="90000"/>
              <a:buFont typeface="Arial" panose="020B0604020202020204" pitchFamily="34" charset="0"/>
              <a:buChar char="►"/>
              <a:defRPr/>
            </a:lvl3pPr>
            <a:lvl4pPr>
              <a:buClr>
                <a:schemeClr val="accent5"/>
              </a:buClr>
              <a:defRPr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263650" y="6440487"/>
            <a:ext cx="2247313" cy="365125"/>
          </a:xfrm>
          <a:prstGeom prst="rect">
            <a:avLst/>
          </a:prstGeom>
          <a:noFill/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r"/>
            <a:r>
              <a:rPr lang="en-US" i="1" dirty="0" smtClean="0">
                <a:solidFill>
                  <a:schemeClr val="accent5"/>
                </a:solidFill>
              </a:rPr>
              <a:t>end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75821" y="446091"/>
            <a:ext cx="11035142" cy="714375"/>
          </a:xfrm>
          <a:prstGeom prst="rect">
            <a:avLst/>
          </a:prstGeom>
          <a:solidFill>
            <a:schemeClr val="accent5"/>
          </a:solidFill>
          <a:ln w="31750">
            <a:noFill/>
            <a:tailEnd type="triangle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266480" y="568477"/>
            <a:ext cx="2374282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3000" i="0" cap="small" baseline="0" dirty="0" smtClean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Hands-on</a:t>
            </a:r>
          </a:p>
        </p:txBody>
      </p:sp>
      <p:pic>
        <p:nvPicPr>
          <p:cNvPr id="21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3" y="485798"/>
            <a:ext cx="576072" cy="621221"/>
          </a:xfrm>
          <a:prstGeom prst="rect">
            <a:avLst/>
          </a:prstGeom>
        </p:spPr>
      </p:pic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480043" y="1154155"/>
            <a:ext cx="11030920" cy="455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43797" tIns="0" rIns="243797" bIns="0" anchor="ctr">
            <a:noAutofit/>
          </a:bodyPr>
          <a:lstStyle/>
          <a:p>
            <a:pPr marL="0" lvl="1">
              <a:lnSpc>
                <a:spcPct val="90000"/>
              </a:lnSpc>
              <a:spcBef>
                <a:spcPts val="1600"/>
              </a:spcBef>
              <a:buClr>
                <a:schemeClr val="accent5"/>
              </a:buClr>
              <a:buSzPct val="90000"/>
              <a:defRPr/>
            </a:pPr>
            <a:endParaRPr lang="en-US" sz="2700" i="1" dirty="0">
              <a:solidFill>
                <a:schemeClr val="tx1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51" y="1154151"/>
            <a:ext cx="11030912" cy="455936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>
              <a:defRPr lang="en-US" sz="2200" b="0" i="1" cap="none" baseline="0" dirty="0">
                <a:latin typeface="+mn-lt"/>
              </a:defRPr>
            </a:lvl1pPr>
          </a:lstStyle>
          <a:p>
            <a:r>
              <a:rPr lang="en-US" dirty="0" smtClean="0"/>
              <a:t>Description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7582"/>
            <a:ext cx="10794304" cy="4907974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lang="en-US" noProof="0" dirty="0" smtClean="0"/>
            </a:lvl1pPr>
            <a:lvl2pPr marL="633413" marR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 lang="en-US" noProof="0" dirty="0" smtClean="0"/>
            </a:lvl2pPr>
            <a:lvl3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 lang="en-US" noProof="0" dirty="0" smtClean="0"/>
            </a:lvl3pPr>
            <a:lvl4pPr marL="10906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 lang="en-US" noProof="0" dirty="0" smtClean="0"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 lang="en-US" noProof="0" dirty="0" smtClean="0"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45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0" y="1088136"/>
            <a:ext cx="10794304" cy="4610100"/>
          </a:xfrm>
        </p:spPr>
        <p:txBody>
          <a:bodyPr>
            <a:noAutofit/>
          </a:bodyPr>
          <a:lstStyle>
            <a:lvl1pPr marL="61913" marR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 b="1" cap="none"/>
            </a:lvl1pPr>
            <a:lvl2pPr marL="747713" marR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+mj-lt"/>
              <a:buAutoNum type="arabicPeriod"/>
              <a:tabLst/>
              <a:defRPr/>
            </a:lvl2pPr>
            <a:lvl3pPr marL="1090613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buFont typeface="+mj-lt"/>
              <a:buAutoNum type="romanUcPeriod"/>
              <a:tabLst/>
              <a:defRPr/>
            </a:lvl3pPr>
            <a:lvl4pPr marL="1204913" marR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buFont typeface="+mj-lt"/>
              <a:buAutoNum type="alphaLcPeriod"/>
              <a:tabLst/>
              <a:defRPr/>
            </a:lvl4pPr>
            <a:lvl5pPr marL="862013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lvl5pPr>
            <a:lvl6pPr marL="1144588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lvl6pPr>
          </a:lstStyle>
          <a:p>
            <a:pPr marL="61913" marR="0" lvl="0" indent="-61913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 Level</a:t>
            </a:r>
          </a:p>
          <a:p>
            <a:pPr marL="633413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BCE4"/>
              </a:buClr>
              <a:buSzPct val="10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level</a:t>
            </a:r>
          </a:p>
          <a:p>
            <a:pPr marL="862013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CE4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090613" marR="0" lvl="3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CE4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1</a:t>
            </a:r>
          </a:p>
          <a:p>
            <a:pPr marL="1144588" marR="0" lvl="5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 Level 2</a:t>
            </a:r>
          </a:p>
          <a:p>
            <a:pPr marL="862013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9933CC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744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901" y="1295400"/>
            <a:ext cx="3506403" cy="4610100"/>
          </a:xfrm>
        </p:spPr>
        <p:txBody>
          <a:bodyPr>
            <a:noAutofit/>
          </a:bodyPr>
          <a:lstStyle>
            <a:lvl1pPr>
              <a:defRPr sz="1800" b="0" cap="none"/>
            </a:lvl1pPr>
            <a:lvl2pPr>
              <a:buClr>
                <a:schemeClr val="accent5"/>
              </a:buClr>
              <a:defRPr sz="1600"/>
            </a:lvl2pPr>
            <a:lvl3pPr>
              <a:buClr>
                <a:schemeClr val="accent5"/>
              </a:buClr>
              <a:defRPr sz="1600"/>
            </a:lvl3pPr>
            <a:lvl4pPr>
              <a:buClr>
                <a:schemeClr val="accent5"/>
              </a:buClr>
              <a:defRPr sz="1600"/>
            </a:lvl4pPr>
            <a:lvl5pPr marL="633413" indent="0">
              <a:buClr>
                <a:schemeClr val="accent5"/>
              </a:buClr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>
          <a:xfrm>
            <a:off x="4448077" y="1314450"/>
            <a:ext cx="7055129" cy="4629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11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6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8899" y="1295400"/>
            <a:ext cx="3518613" cy="4610100"/>
          </a:xfrm>
        </p:spPr>
        <p:txBody>
          <a:bodyPr>
            <a:noAutofit/>
          </a:bodyPr>
          <a:lstStyle>
            <a:lvl1pPr>
              <a:defRPr sz="1800" b="0" cap="none"/>
            </a:lvl1pPr>
            <a:lvl2pPr>
              <a:buClr>
                <a:schemeClr val="accent5"/>
              </a:buClr>
              <a:defRPr sz="1600"/>
            </a:lvl2pPr>
            <a:lvl3pPr>
              <a:buClr>
                <a:schemeClr val="accent5"/>
              </a:buClr>
              <a:defRPr sz="1600"/>
            </a:lvl3pPr>
            <a:lvl4pPr>
              <a:buClr>
                <a:schemeClr val="accent5"/>
              </a:buClr>
              <a:defRPr sz="1600"/>
            </a:lvl4pPr>
            <a:lvl5pPr marL="633413" indent="0">
              <a:buClr>
                <a:schemeClr val="accent5"/>
              </a:buClr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433777" y="1295400"/>
            <a:ext cx="7218740" cy="464820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688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08900" y="1295400"/>
            <a:ext cx="10614436" cy="464820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 rot="5400000">
            <a:off x="11639212" y="6145221"/>
            <a:ext cx="351448" cy="641766"/>
          </a:xfrm>
          <a:prstGeom prst="rect">
            <a:avLst/>
          </a:prstGeom>
        </p:spPr>
        <p:txBody>
          <a:bodyPr/>
          <a:lstStyle/>
          <a:p>
            <a:fld id="{B383C57C-80DA-45D5-BFE5-7583B8192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9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898" y="444695"/>
            <a:ext cx="10794306" cy="442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898" y="1088327"/>
            <a:ext cx="10794306" cy="490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Header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Code Level 1</a:t>
            </a:r>
          </a:p>
          <a:p>
            <a:pPr lvl="5"/>
            <a:r>
              <a:rPr lang="en-US" dirty="0" smtClean="0"/>
              <a:t>Code Level 2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8898" y="858715"/>
            <a:ext cx="82466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78"/>
          <p:cNvGrpSpPr/>
          <p:nvPr userDrawn="1"/>
        </p:nvGrpSpPr>
        <p:grpSpPr>
          <a:xfrm>
            <a:off x="531813" y="6342231"/>
            <a:ext cx="1622261" cy="326882"/>
            <a:chOff x="122238" y="4995863"/>
            <a:chExt cx="7208837" cy="1452562"/>
          </a:xfrm>
          <a:solidFill>
            <a:schemeClr val="tx2"/>
          </a:solidFill>
        </p:grpSpPr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4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40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531813" y="6180636"/>
            <a:ext cx="1219200" cy="6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31813" y="6172200"/>
            <a:ext cx="116570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576683" y="6348589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ENG Training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242011" y="6257687"/>
            <a:ext cx="3642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//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63" r:id="rId3"/>
    <p:sldLayoutId id="2147483726" r:id="rId4"/>
    <p:sldLayoutId id="2147483714" r:id="rId5"/>
    <p:sldLayoutId id="2147483715" r:id="rId6"/>
    <p:sldLayoutId id="2147483728" r:id="rId7"/>
    <p:sldLayoutId id="2147483716" r:id="rId8"/>
    <p:sldLayoutId id="2147483765" r:id="rId9"/>
    <p:sldLayoutId id="2147483743" r:id="rId10"/>
    <p:sldLayoutId id="2147483748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lang="en-US" sz="2400" b="1" i="0" kern="1200" cap="small" baseline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61913" indent="-61913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chemeClr val="bg1"/>
        </a:buClr>
        <a:buSzPct val="80000"/>
        <a:buFont typeface="Arial" pitchFamily="34" charset="0"/>
        <a:buChar char="•"/>
        <a:defRPr lang="en-US" sz="2400" b="1" kern="1200" cap="none" baseline="0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633413" indent="-3429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5"/>
        </a:buClr>
        <a:buSzPct val="100000"/>
        <a:buFont typeface="Calibri" panose="020F0502020204030204" pitchFamily="34" charset="0"/>
        <a:buChar char="»"/>
        <a:defRPr lang="en-US" sz="24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862013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 panose="020B0604020202020204" pitchFamily="34" charset="0"/>
        <a:buChar char="•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090613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5"/>
        </a:buClr>
        <a:buFont typeface="Arial" pitchFamily="34" charset="0"/>
        <a:buChar char="‒"/>
        <a:defRPr lang="en-US" sz="1800" b="0" kern="1200" cap="none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2013" marR="0" indent="-22860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bg1"/>
        </a:buClr>
        <a:buSzTx/>
        <a:buFont typeface="Arial" panose="020B0604020202020204" pitchFamily="34" charset="0"/>
        <a:buChar char="‒"/>
        <a:tabLst/>
        <a:defRPr lang="en-US" sz="1800" b="1" kern="1200" cap="none" dirty="0" smtClean="0">
          <a:solidFill>
            <a:schemeClr val="accent6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1144588" indent="-285750" algn="l" defTabSz="9144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bg1"/>
        </a:buClr>
        <a:buFont typeface="Arial" pitchFamily="34" charset="0"/>
        <a:buChar char="•"/>
        <a:defRPr sz="1600" b="1" kern="1200">
          <a:solidFill>
            <a:schemeClr val="accent6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15.png"/><Relationship Id="rId16" Type="http://schemas.openxmlformats.org/officeDocument/2006/relationships/image" Target="../media/image14.png"/><Relationship Id="rId17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16.png"/><Relationship Id="rId17" Type="http://schemas.openxmlformats.org/officeDocument/2006/relationships/image" Target="../media/image12.png"/><Relationship Id="rId18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5.png"/><Relationship Id="rId1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41" idx="1"/>
            <a:endCxn id="7" idx="5"/>
          </p:cNvCxnSpPr>
          <p:nvPr/>
        </p:nvCxnSpPr>
        <p:spPr>
          <a:xfrm flipH="1" flipV="1">
            <a:off x="6851692" y="1173535"/>
            <a:ext cx="969766" cy="81637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2" idx="2"/>
          </p:cNvCxnSpPr>
          <p:nvPr/>
        </p:nvCxnSpPr>
        <p:spPr>
          <a:xfrm>
            <a:off x="7984915" y="2084042"/>
            <a:ext cx="279095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37578" y="684791"/>
            <a:ext cx="7204130" cy="276676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624448" y="946291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77" y="1298631"/>
            <a:ext cx="385973" cy="806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69" y="3043681"/>
            <a:ext cx="637148" cy="676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5871" y="2217158"/>
            <a:ext cx="485284" cy="508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664" y="2335806"/>
            <a:ext cx="480222" cy="58554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016" y="3243380"/>
            <a:ext cx="3203196" cy="370527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7782469" y="1950924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0775871" y="1950925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26554" y="900523"/>
            <a:ext cx="6646551" cy="236703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16" y="3243380"/>
            <a:ext cx="3203196" cy="370527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93404" y="637953"/>
            <a:ext cx="9239693" cy="29660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97" y="827558"/>
            <a:ext cx="637148" cy="6768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073" y="2725722"/>
            <a:ext cx="821570" cy="7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41" idx="1"/>
            <a:endCxn id="7" idx="5"/>
          </p:cNvCxnSpPr>
          <p:nvPr/>
        </p:nvCxnSpPr>
        <p:spPr>
          <a:xfrm flipH="1" flipV="1">
            <a:off x="6110146" y="1249326"/>
            <a:ext cx="1187470" cy="740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1" idx="6"/>
            <a:endCxn id="42" idx="2"/>
          </p:cNvCxnSpPr>
          <p:nvPr/>
        </p:nvCxnSpPr>
        <p:spPr>
          <a:xfrm>
            <a:off x="7524860" y="2084042"/>
            <a:ext cx="325101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6554" y="900523"/>
            <a:ext cx="6646551" cy="236703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882902" y="1022082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871" y="2217158"/>
            <a:ext cx="485284" cy="50856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016" y="3243380"/>
            <a:ext cx="3203196" cy="370527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7258627" y="1950925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0775871" y="1950925"/>
            <a:ext cx="266233" cy="2662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3404" y="637953"/>
            <a:ext cx="9239693" cy="29660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897" y="827558"/>
            <a:ext cx="637148" cy="6768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073" y="2725722"/>
            <a:ext cx="821570" cy="762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015" y="1349982"/>
            <a:ext cx="328904" cy="672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4784" y="2403156"/>
            <a:ext cx="345669" cy="5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902" y="3338581"/>
            <a:ext cx="3203196" cy="37052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55" y="1382373"/>
            <a:ext cx="335962" cy="37746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673" y="1659383"/>
            <a:ext cx="289577" cy="2851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580" y="1805391"/>
            <a:ext cx="380159" cy="218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8472" y="647904"/>
            <a:ext cx="10504207" cy="29660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1710" y="2770112"/>
            <a:ext cx="429129" cy="455845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424021" y="1672139"/>
            <a:ext cx="845826" cy="589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1892" y="2107606"/>
            <a:ext cx="607381" cy="226098"/>
          </a:xfrm>
          <a:prstGeom prst="rect">
            <a:avLst/>
          </a:prstGeom>
        </p:spPr>
      </p:pic>
      <p:sp>
        <p:nvSpPr>
          <p:cNvPr id="36" name="Oval 35"/>
          <p:cNvSpPr>
            <a:spLocks noChangeAspect="1"/>
          </p:cNvSpPr>
          <p:nvPr/>
        </p:nvSpPr>
        <p:spPr>
          <a:xfrm>
            <a:off x="1999114" y="1650872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18448" y="1521556"/>
            <a:ext cx="1625342" cy="100106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5642" y="2258440"/>
            <a:ext cx="446041" cy="253097"/>
          </a:xfrm>
          <a:prstGeom prst="rect">
            <a:avLst/>
          </a:prstGeom>
        </p:spPr>
      </p:pic>
      <p:sp>
        <p:nvSpPr>
          <p:cNvPr id="39" name="Oval 38"/>
          <p:cNvSpPr>
            <a:spLocks noChangeAspect="1"/>
          </p:cNvSpPr>
          <p:nvPr/>
        </p:nvSpPr>
        <p:spPr>
          <a:xfrm>
            <a:off x="2372725" y="1494656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949031" y="140188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9447" y="1614909"/>
            <a:ext cx="310710" cy="29983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1201304" y="1428026"/>
            <a:ext cx="3105748" cy="131517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9376" y="2409141"/>
            <a:ext cx="494165" cy="273506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999460" y="1288315"/>
            <a:ext cx="5105524" cy="16072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1517" y="2545773"/>
            <a:ext cx="517979" cy="334108"/>
          </a:xfrm>
          <a:prstGeom prst="rect">
            <a:avLst/>
          </a:prstGeom>
        </p:spPr>
      </p:pic>
      <p:sp>
        <p:nvSpPr>
          <p:cNvPr id="46" name="Oval 45"/>
          <p:cNvSpPr>
            <a:spLocks noChangeAspect="1"/>
          </p:cNvSpPr>
          <p:nvPr/>
        </p:nvSpPr>
        <p:spPr>
          <a:xfrm>
            <a:off x="4533271" y="127744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3647" y="946299"/>
            <a:ext cx="8144539" cy="235024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2453" y="2836571"/>
            <a:ext cx="869555" cy="357698"/>
          </a:xfrm>
          <a:prstGeom prst="rect">
            <a:avLst/>
          </a:prstGeom>
        </p:spPr>
      </p:pic>
      <p:sp>
        <p:nvSpPr>
          <p:cNvPr id="48" name="Oval 47"/>
          <p:cNvSpPr>
            <a:spLocks noChangeAspect="1"/>
          </p:cNvSpPr>
          <p:nvPr/>
        </p:nvSpPr>
        <p:spPr>
          <a:xfrm>
            <a:off x="7689224" y="125130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83540" y="1315285"/>
            <a:ext cx="380212" cy="467189"/>
          </a:xfrm>
          <a:prstGeom prst="rect">
            <a:avLst/>
          </a:prstGeom>
        </p:spPr>
      </p:pic>
      <p:sp>
        <p:nvSpPr>
          <p:cNvPr id="52" name="Oval 51"/>
          <p:cNvSpPr>
            <a:spLocks noChangeAspect="1"/>
          </p:cNvSpPr>
          <p:nvPr/>
        </p:nvSpPr>
        <p:spPr>
          <a:xfrm>
            <a:off x="9542837" y="1116621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29958" y="2303278"/>
            <a:ext cx="297429" cy="36266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82444" y="2299356"/>
            <a:ext cx="288928" cy="302788"/>
          </a:xfrm>
          <a:prstGeom prst="rect">
            <a:avLst/>
          </a:prstGeom>
        </p:spPr>
      </p:pic>
      <p:sp>
        <p:nvSpPr>
          <p:cNvPr id="55" name="Oval 54"/>
          <p:cNvSpPr>
            <a:spLocks noChangeAspect="1"/>
          </p:cNvSpPr>
          <p:nvPr/>
        </p:nvSpPr>
        <p:spPr>
          <a:xfrm>
            <a:off x="10726599" y="2066469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1410628" y="207001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9594" y="1360853"/>
            <a:ext cx="660426" cy="4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58" y="2303278"/>
            <a:ext cx="297429" cy="362664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679944" y="1190847"/>
            <a:ext cx="7931889" cy="723013"/>
          </a:xfrm>
          <a:custGeom>
            <a:avLst/>
            <a:gdLst>
              <a:gd name="connsiteX0" fmla="*/ 0 w 7931889"/>
              <a:gd name="connsiteY0" fmla="*/ 723013 h 723013"/>
              <a:gd name="connsiteX1" fmla="*/ 372140 w 7931889"/>
              <a:gd name="connsiteY1" fmla="*/ 499730 h 723013"/>
              <a:gd name="connsiteX2" fmla="*/ 754912 w 7931889"/>
              <a:gd name="connsiteY2" fmla="*/ 350874 h 723013"/>
              <a:gd name="connsiteX3" fmla="*/ 1350335 w 7931889"/>
              <a:gd name="connsiteY3" fmla="*/ 276446 h 723013"/>
              <a:gd name="connsiteX4" fmla="*/ 2934586 w 7931889"/>
              <a:gd name="connsiteY4" fmla="*/ 148855 h 723013"/>
              <a:gd name="connsiteX5" fmla="*/ 6103089 w 7931889"/>
              <a:gd name="connsiteY5" fmla="*/ 127590 h 723013"/>
              <a:gd name="connsiteX6" fmla="*/ 7931889 w 7931889"/>
              <a:gd name="connsiteY6" fmla="*/ 0 h 7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1889" h="723013">
                <a:moveTo>
                  <a:pt x="0" y="723013"/>
                </a:moveTo>
                <a:cubicBezTo>
                  <a:pt x="123160" y="642383"/>
                  <a:pt x="246321" y="561753"/>
                  <a:pt x="372140" y="499730"/>
                </a:cubicBezTo>
                <a:cubicBezTo>
                  <a:pt x="497959" y="437707"/>
                  <a:pt x="591880" y="388088"/>
                  <a:pt x="754912" y="350874"/>
                </a:cubicBezTo>
                <a:cubicBezTo>
                  <a:pt x="917944" y="313660"/>
                  <a:pt x="987056" y="310116"/>
                  <a:pt x="1350335" y="276446"/>
                </a:cubicBezTo>
                <a:cubicBezTo>
                  <a:pt x="1713614" y="242776"/>
                  <a:pt x="2142460" y="173664"/>
                  <a:pt x="2934586" y="148855"/>
                </a:cubicBezTo>
                <a:cubicBezTo>
                  <a:pt x="3726712" y="124046"/>
                  <a:pt x="5270205" y="152399"/>
                  <a:pt x="6103089" y="127590"/>
                </a:cubicBezTo>
                <a:cubicBezTo>
                  <a:pt x="6935973" y="102781"/>
                  <a:pt x="7635950" y="14177"/>
                  <a:pt x="7931889" y="0"/>
                </a:cubicBezTo>
              </a:path>
            </a:pathLst>
          </a:cu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55" y="1382373"/>
            <a:ext cx="335962" cy="37746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94" y="1360853"/>
            <a:ext cx="660426" cy="4470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673" y="1659383"/>
            <a:ext cx="289577" cy="2851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580" y="1805391"/>
            <a:ext cx="380159" cy="218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051" y="7382719"/>
            <a:ext cx="378114" cy="7562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4270" y="520995"/>
            <a:ext cx="11563499" cy="3246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8472" y="647904"/>
            <a:ext cx="10504207" cy="296600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2444" y="2299356"/>
            <a:ext cx="288928" cy="302788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424021" y="1672139"/>
            <a:ext cx="845826" cy="589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1999114" y="1650872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18448" y="1521556"/>
            <a:ext cx="1625342" cy="100106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2372725" y="1494656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949031" y="140188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9447" y="1614909"/>
            <a:ext cx="310710" cy="29983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1201304" y="1428026"/>
            <a:ext cx="3105748" cy="131517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99460" y="1288315"/>
            <a:ext cx="5105524" cy="160728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533271" y="1277443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3647" y="946299"/>
            <a:ext cx="8144539" cy="235024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689224" y="125130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611" y="1835987"/>
            <a:ext cx="104433" cy="202977"/>
          </a:xfrm>
          <a:prstGeom prst="rect">
            <a:avLst/>
          </a:prstGeom>
        </p:spPr>
      </p:pic>
      <p:sp>
        <p:nvSpPr>
          <p:cNvPr id="37" name="Oval 36"/>
          <p:cNvSpPr>
            <a:spLocks noChangeAspect="1"/>
          </p:cNvSpPr>
          <p:nvPr/>
        </p:nvSpPr>
        <p:spPr>
          <a:xfrm>
            <a:off x="1619882" y="1877700"/>
            <a:ext cx="132005" cy="13200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3540" y="1315285"/>
            <a:ext cx="380212" cy="467189"/>
          </a:xfrm>
          <a:prstGeom prst="rect">
            <a:avLst/>
          </a:prstGeom>
        </p:spPr>
      </p:pic>
      <p:sp>
        <p:nvSpPr>
          <p:cNvPr id="41" name="Oval 40"/>
          <p:cNvSpPr>
            <a:spLocks noChangeAspect="1"/>
          </p:cNvSpPr>
          <p:nvPr/>
        </p:nvSpPr>
        <p:spPr>
          <a:xfrm>
            <a:off x="9542837" y="1116621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0726599" y="2066469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1410628" y="2070010"/>
            <a:ext cx="150583" cy="1505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1892" y="2107606"/>
            <a:ext cx="607381" cy="22609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5642" y="2258440"/>
            <a:ext cx="446041" cy="2530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29376" y="2409141"/>
            <a:ext cx="494165" cy="27350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91517" y="2545773"/>
            <a:ext cx="517979" cy="33410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41902" y="3338581"/>
            <a:ext cx="3203196" cy="3705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1710" y="2770112"/>
            <a:ext cx="429129" cy="45584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32453" y="2836571"/>
            <a:ext cx="869555" cy="3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919191"/>
      </a:dk2>
      <a:lt2>
        <a:srgbClr val="00C78C"/>
      </a:lt2>
      <a:accent1>
        <a:srgbClr val="0D9DDB"/>
      </a:accent1>
      <a:accent2>
        <a:srgbClr val="4DAA50"/>
      </a:accent2>
      <a:accent3>
        <a:srgbClr val="FF6E21"/>
      </a:accent3>
      <a:accent4>
        <a:srgbClr val="82DE00"/>
      </a:accent4>
      <a:accent5>
        <a:srgbClr val="00BCE4"/>
      </a:accent5>
      <a:accent6>
        <a:srgbClr val="9933CC"/>
      </a:accent6>
      <a:hlink>
        <a:srgbClr val="FF6E21"/>
      </a:hlink>
      <a:folHlink>
        <a:srgbClr val="919191"/>
      </a:folHlink>
    </a:clrScheme>
    <a:fontScheme name="BLOOMBER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50000"/>
              <a:lumOff val="50000"/>
            </a:schemeClr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aching Materials" ma:contentTypeID="0x01010015D0FF41DD36F64DBBAE1B11F062059D004BC017791C85C7478AD211718653FAAC" ma:contentTypeVersion="5" ma:contentTypeDescription="" ma:contentTypeScope="" ma:versionID="92b891d1d8a0436f66ca7a74c207a59e">
  <xsd:schema xmlns:xsd="http://www.w3.org/2001/XMLSchema" xmlns:xs="http://www.w3.org/2001/XMLSchema" xmlns:p="http://schemas.microsoft.com/office/2006/metadata/properties" xmlns:ns1="513453af-ef08-464c-9dae-e47309fb0804" xmlns:ns3="cb845255-a239-4516-bf7c-435344eba40c" xmlns:ns4="38770dec-89cb-4c76-9e11-ca60604f86f5" targetNamespace="http://schemas.microsoft.com/office/2006/metadata/properties" ma:root="true" ma:fieldsID="4895e08cb94f1f0b7c2c557b2f2ab390" ns1:_="" ns3:_="" ns4:_="">
    <xsd:import namespace="513453af-ef08-464c-9dae-e47309fb0804"/>
    <xsd:import namespace="cb845255-a239-4516-bf7c-435344eba40c"/>
    <xsd:import namespace="38770dec-89cb-4c76-9e11-ca60604f86f5"/>
    <xsd:element name="properties">
      <xsd:complexType>
        <xsd:sequence>
          <xsd:element name="documentManagement">
            <xsd:complexType>
              <xsd:all>
                <xsd:element ref="ns1:Active_x003f_" minOccurs="0"/>
                <xsd:element ref="ns1:Doc_x0020_Type"/>
                <xsd:element ref="ns1:Topic_x0020_Type"/>
                <xsd:element ref="ns1:Topic"/>
                <xsd:element ref="ns1:Status"/>
                <xsd:element ref="ns1:Project_x0020_Type" minOccurs="0"/>
                <xsd:element ref="ns1:Comment" minOccurs="0"/>
                <xsd:element ref="ns1:Migration_x0020_Tracking" minOccurs="0"/>
                <xsd:element ref="ns3:Search_x0020_Tags" minOccurs="0"/>
                <xsd:element ref="ns4:Cla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453af-ef08-464c-9dae-e47309fb0804" elementFormDefault="qualified">
    <xsd:import namespace="http://schemas.microsoft.com/office/2006/documentManagement/types"/>
    <xsd:import namespace="http://schemas.microsoft.com/office/infopath/2007/PartnerControls"/>
    <xsd:element name="Active_x003f_" ma:index="0" nillable="true" ma:displayName="Active" ma:default="1" ma:internalName="Active_x003f_">
      <xsd:simpleType>
        <xsd:restriction base="dms:Boolean"/>
      </xsd:simpleType>
    </xsd:element>
    <xsd:element name="Doc_x0020_Type" ma:index="2" ma:displayName="Doc Type" ma:default="*SELECT VALUE*" ma:description="Top Level Document" ma:format="Dropdown" ma:internalName="Doc_x0020_Type" ma:readOnly="false">
      <xsd:simpleType>
        <xsd:restriction base="dms:Choice">
          <xsd:enumeration value="*SELECT VALUE*"/>
          <xsd:enumeration value="Other"/>
          <xsd:enumeration value="ADMIN - Scheduling"/>
          <xsd:enumeration value="ADMIN - Class Roster"/>
          <xsd:enumeration value="ADMIN - Class Feedback"/>
          <xsd:enumeration value="ADMIN - B-Trained"/>
          <xsd:enumeration value="TEACH - Lecture Slides"/>
          <xsd:enumeration value="TEACH - Cheat Sheets"/>
          <xsd:enumeration value="TEACH - Supplementary Documents"/>
          <xsd:enumeration value="ASSIGNMENT - Design"/>
          <xsd:enumeration value="ASSIGNMENT - Exam Questions"/>
          <xsd:enumeration value="ASSIGNMENT - Manifest"/>
          <xsd:enumeration value="ASSIGNMENT - Peer Code Review Questions"/>
          <xsd:enumeration value="ASSIGNMENT - Self Testing"/>
          <xsd:enumeration value="ASSIGNMENT - Specs"/>
          <xsd:enumeration value="ASSIGNMENT - Solution"/>
          <xsd:enumeration value="ASSIGNMENT - Test Cases"/>
          <xsd:enumeration value="ASSIGNMENT - Test Data"/>
          <xsd:enumeration value="GRADING - Class Roster"/>
          <xsd:enumeration value="GRADING - Project Grading Sheet"/>
          <xsd:enumeration value="GRADING - Exam Grading Sheet"/>
          <xsd:enumeration value="GRADING - Class Master Grade Sheet"/>
          <xsd:enumeration value="TOOLS - Class Management"/>
          <xsd:enumeration value="TOOLS - Administrative"/>
          <xsd:enumeration value="TOOLS - Other"/>
        </xsd:restriction>
      </xsd:simpleType>
    </xsd:element>
    <xsd:element name="Topic_x0020_Type" ma:index="3" ma:displayName="Topic Type" ma:format="Dropdown" ma:internalName="Topic_x0020_Type" ma:readOnly="false">
      <xsd:simpleType>
        <xsd:restriction base="dms:Choice">
          <xsd:enumeration value="*SELECT VALUE*"/>
          <xsd:enumeration value="*TEMPLATE*"/>
          <xsd:enumeration value="Bloomberg Technologies"/>
          <xsd:enumeration value="Financial-Doug"/>
          <xsd:enumeration value="Financial"/>
          <xsd:enumeration value="FSD Specialty Training"/>
          <xsd:enumeration value="Guest Speakers"/>
          <xsd:enumeration value="Programming Concepts"/>
          <xsd:enumeration value="Standard Technologies"/>
          <xsd:enumeration value="Tech Reps"/>
          <xsd:enumeration value="Other"/>
        </xsd:restriction>
      </xsd:simpleType>
    </xsd:element>
    <xsd:element name="Topic" ma:index="4" ma:displayName="Topic" ma:format="Dropdown" ma:internalName="Topic" ma:readOnly="false">
      <xsd:simpleType>
        <xsd:union memberTypes="dms:Text">
          <xsd:simpleType>
            <xsd:restriction base="dms:Choice">
              <xsd:enumeration value="*SELECT VALUE*"/>
              <xsd:enumeration value="*TEMPLATE*"/>
              <xsd:enumeration value="BB Architecture"/>
              <xsd:enumeration value="BB Development Environment"/>
              <xsd:enumeration value="BB Financial Application and Tools"/>
              <xsd:enumeration value="BB Persistence Service"/>
              <xsd:enumeration value="BB Software Development Process"/>
              <xsd:enumeration value="CONCEPTS - Abstract Datatypes"/>
              <xsd:enumeration value="CONCEPTS - Computing Fundamentals"/>
              <xsd:enumeration value="CONCEPTS - Coding Style"/>
              <xsd:enumeration value="CONCEPTS - Design Patterns"/>
              <xsd:enumeration value="CONCEPTS - Data Structures"/>
              <xsd:enumeration value="CONCEPTS - OOD"/>
              <xsd:enumeration value="CONCEPTS - Program Design"/>
              <xsd:enumeration value="FINANCIAL - Equity"/>
              <xsd:enumeration value="FINANCIAL - Fixed Income"/>
              <xsd:enumeration value="FINANCIAL - Securities Industry"/>
              <xsd:enumeration value="FINANCIAL - Trading"/>
              <xsd:enumeration value="FINANCIAL - SNHT"/>
              <xsd:enumeration value="FINANCIAL - FSD"/>
              <xsd:enumeration value="FINANCIAL - Intern"/>
              <xsd:enumeration value="FINANCIAL - CE Courses"/>
              <xsd:enumeration value="FINANCIAL - Webinar"/>
              <xsd:enumeration value="FINANCIAL - Tokyo"/>
              <xsd:enumeration value="STD. TECH - C"/>
              <xsd:enumeration value="STD. TECH - C++"/>
              <xsd:enumeration value="STD. TECH - Debugging"/>
              <xsd:enumeration value="STD. TECH - Development Tools"/>
              <xsd:enumeration value="STD. TECH - Fortran"/>
              <xsd:enumeration value="STD. TECH - Glib"/>
              <xsd:enumeration value="STD. TECH - Java Script"/>
              <xsd:enumeration value="STD. TECH - Perl"/>
              <xsd:enumeration value="STD. TECH - Relational Databases"/>
              <xsd:enumeration value="STD. TECH - Unix"/>
              <xsd:enumeration value="STD. TECH - XML"/>
              <xsd:enumeration value="Other"/>
            </xsd:restriction>
          </xsd:simpleType>
        </xsd:union>
      </xsd:simpleType>
    </xsd:element>
    <xsd:element name="Status" ma:index="5" ma:displayName="Status" ma:default="*SELECT VALUE*" ma:format="Dropdown" ma:internalName="Status">
      <xsd:simpleType>
        <xsd:restriction base="dms:Choice">
          <xsd:enumeration value="*SELECT VALUE*"/>
          <xsd:enumeration value="!LOCKED! - UNDER REVIEW"/>
          <xsd:enumeration value="Draft"/>
          <xsd:enumeration value="In Progress"/>
          <xsd:enumeration value="Final"/>
          <xsd:enumeration value="Obsolete"/>
          <xsd:enumeration value="Temporary"/>
          <xsd:enumeration value="Template"/>
          <xsd:enumeration value="!LOCKED! - UNDER REVIEW / REVISION"/>
        </xsd:restriction>
      </xsd:simpleType>
    </xsd:element>
    <xsd:element name="Project_x0020_Type" ma:index="11" nillable="true" ma:displayName="Project Type" ma:format="Dropdown" ma:hidden="true" ma:internalName="Project_x0020_Type" ma:readOnly="false">
      <xsd:simpleType>
        <xsd:restriction base="dms:Choice">
          <xsd:enumeration value="N/A"/>
          <xsd:enumeration value="BB_Architecture_Exam"/>
          <xsd:enumeration value="BDE/Offline_Lab"/>
          <xsd:enumeration value="C_Exam"/>
          <xsd:enumeration value="C++"/>
          <xsd:enumeration value="C++_Exam"/>
          <xsd:enumeration value="C1_Lab"/>
          <xsd:enumeration value="C2_Lab"/>
          <xsd:enumeration value="C-Glib"/>
          <xsd:enumeration value="Compentency_Lab"/>
          <xsd:enumeration value="Datalayer_Lab"/>
          <xsd:enumeration value="GTK/Comdb_Lab"/>
          <xsd:enumeration value="Maintenance"/>
          <xsd:enumeration value="Offline/Comdb_Lab"/>
          <xsd:enumeration value="Professional_Conduct"/>
          <xsd:enumeration value="RDE_Individual"/>
          <xsd:enumeration value="RDE_Team"/>
          <xsd:enumeration value="Software_Engineering"/>
          <xsd:enumeration value="STL_Lab"/>
          <xsd:enumeration value="Team_Leadership"/>
          <xsd:enumeration value="Topic_Exam"/>
          <xsd:enumeration value="UI_Exam"/>
          <xsd:enumeration value="Unix_Exam"/>
          <xsd:enumeration value="UNGRADED"/>
          <xsd:enumeration value="*TEMPLATE*"/>
        </xsd:restriction>
      </xsd:simpleType>
    </xsd:element>
    <xsd:element name="Comment" ma:index="14" nillable="true" ma:displayName="Comment" ma:internalName="Comment">
      <xsd:simpleType>
        <xsd:restriction base="dms:Note">
          <xsd:maxLength value="255"/>
        </xsd:restriction>
      </xsd:simpleType>
    </xsd:element>
    <xsd:element name="Migration_x0020_Tracking" ma:index="15" nillable="true" ma:displayName="Migration Tracking" ma:default="*NEWLY CREATED*" ma:format="Dropdown" ma:internalName="Migration_x0020_Tracking">
      <xsd:simpleType>
        <xsd:restriction base="dms:Choice">
          <xsd:enumeration value="*NEWLY CREATED*"/>
          <xsd:enumeration value="DEMO"/>
          <xsd:enumeration value="COPIED FROM CC"/>
          <xsd:enumeration value="MIGRATION IN PROGRESS"/>
          <xsd:enumeration value="NEEDS TO BE ATTRIBUTED"/>
          <xsd:enumeration value="PROBABLY NOT NEEDED"/>
          <xsd:enumeration value="NEEDS MORE REVIEW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45255-a239-4516-bf7c-435344eba40c" elementFormDefault="qualified">
    <xsd:import namespace="http://schemas.microsoft.com/office/2006/documentManagement/types"/>
    <xsd:import namespace="http://schemas.microsoft.com/office/infopath/2007/PartnerControls"/>
    <xsd:element name="Search_x0020_Tags" ma:index="16" nillable="true" ma:displayName="Search Tags" ma:description="Tags to help search for materials" ma:internalName="Search_x0020_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E"/>
                    <xsd:enumeration value="ELRN"/>
                    <xsd:enumeration value="FSD"/>
                    <xsd:enumeration value="SNHT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70dec-89cb-4c76-9e11-ca60604f86f5" elementFormDefault="qualified">
    <xsd:import namespace="http://schemas.microsoft.com/office/2006/documentManagement/types"/>
    <xsd:import namespace="http://schemas.microsoft.com/office/infopath/2007/PartnerControls"/>
    <xsd:element name="Class" ma:index="17" nillable="true" ma:displayName="Class" ma:default="Jan31-LF" ma:internalName="Class0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n31-LF"/>
                    <xsd:enumeration value="Feb07-SF"/>
                    <xsd:enumeration value="Feb28-LF"/>
                    <xsd:enumeration value="Jun06-SF"/>
                    <xsd:enumeration value="Jun20-LF"/>
                    <xsd:enumeration value="Jun27-SF"/>
                    <xsd:enumeration value="Jul05-SF"/>
                    <xsd:enumeration value="Jul18-LF_Lon"/>
                    <xsd:enumeration value="Aug15-LF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 ma:readOnly="true"/>
        <xsd:element ref="dc:title" minOccurs="0" maxOccurs="1" ma:index="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513453af-ef08-464c-9dae-e47309fb0804">Use this template for new presentations</Comment>
    <Active_x003f_ xmlns="513453af-ef08-464c-9dae-e47309fb0804">true</Active_x003f_>
    <Migration_x0020_Tracking xmlns="513453af-ef08-464c-9dae-e47309fb0804">*NEWLY CREATED*</Migration_x0020_Tracking>
    <Doc_x0020_Type xmlns="513453af-ef08-464c-9dae-e47309fb0804">TEACH - Lecture Slides</Doc_x0020_Type>
    <Status xmlns="513453af-ef08-464c-9dae-e47309fb0804">Template</Status>
    <Topic_x0020_Type xmlns="513453af-ef08-464c-9dae-e47309fb0804">*TEMPLATE*</Topic_x0020_Type>
    <Project_x0020_Type xmlns="513453af-ef08-464c-9dae-e47309fb0804" xsi:nil="true"/>
    <Topic xmlns="513453af-ef08-464c-9dae-e47309fb0804">*TEMPLATE*</Topic>
    <Search_x0020_Tags xmlns="cb845255-a239-4516-bf7c-435344eba40c"/>
    <Class xmlns="38770dec-89cb-4c76-9e11-ca60604f86f5"/>
  </documentManagement>
</p:properties>
</file>

<file path=customXml/itemProps1.xml><?xml version="1.0" encoding="utf-8"?>
<ds:datastoreItem xmlns:ds="http://schemas.openxmlformats.org/officeDocument/2006/customXml" ds:itemID="{D29F7A97-0198-4D7A-87AA-F4873395F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3453af-ef08-464c-9dae-e47309fb0804"/>
    <ds:schemaRef ds:uri="cb845255-a239-4516-bf7c-435344eba40c"/>
    <ds:schemaRef ds:uri="38770dec-89cb-4c76-9e11-ca60604f86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A2AB14-ECB9-4255-88DF-679647911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51BF2C-E21A-4130-9417-511C9593EB2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38770dec-89cb-4c76-9e11-ca60604f86f5"/>
    <ds:schemaRef ds:uri="cb845255-a239-4516-bf7c-435344eba40c"/>
    <ds:schemaRef ds:uri="513453af-ef08-464c-9dae-e47309fb080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21577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Bold</vt:lpstr>
      <vt:lpstr>Calibri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Training Template</dc:title>
  <dc:creator>Rachel</dc:creator>
  <cp:lastModifiedBy>Microsoft Office User</cp:lastModifiedBy>
  <cp:revision>817</cp:revision>
  <cp:lastPrinted>2015-05-18T15:47:12Z</cp:lastPrinted>
  <dcterms:created xsi:type="dcterms:W3CDTF">2010-09-14T13:41:12Z</dcterms:created>
  <dcterms:modified xsi:type="dcterms:W3CDTF">2018-01-20T05:37:35Z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0x01010015D0FF41DD36F64DBBAE1B11F062059D004BC017791C85C7478AD211718653FAAC</vt:lpwstr>
  </property>
</Properties>
</file>