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10"/>
  </p:normalViewPr>
  <p:slideViewPr>
    <p:cSldViewPr snapToGrid="0" snapToObjects="1">
      <p:cViewPr varScale="1">
        <p:scale>
          <a:sx n="86" d="100"/>
          <a:sy n="86" d="100"/>
        </p:scale>
        <p:origin x="1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E015-000C-1145-B7F1-27FADD3EB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C8DAD-2468-3344-9E7D-7AF5FC185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41362-83BC-3343-A25D-AF5099D7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55E0-BDB4-9043-BF1D-478246A6851D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AD62-2EEE-8A4A-B18D-884BF4D8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1DDC5-03D3-F646-AC4B-611C4519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DEB5-A365-774D-B01B-4B67836B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9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5648-61D8-7A41-B290-93582D05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68A47-C747-684B-97CA-D8826F853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46163-F0FA-6245-8951-1BB38FC2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55E0-BDB4-9043-BF1D-478246A6851D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A076B-D9CF-F445-9C93-1373A2FB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8F08B-BAE8-294B-AFA8-80FC2101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DEB5-A365-774D-B01B-4B67836B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605FA-2D01-7B45-8C14-ECABFA1A2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6F0AE-DC84-3C40-B4C4-D4BD27249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B2E9E-15F9-7444-95D7-57C54F20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55E0-BDB4-9043-BF1D-478246A6851D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571DB-8DBA-BE44-8200-3C699327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4ECA9-4827-D84F-B0EB-C7874C48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DEB5-A365-774D-B01B-4B67836B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2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A71B-FAFD-214B-BDDF-A08C291E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DF66-AB0C-994B-BF30-505523251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BC48-A45D-0B45-988E-91781DF9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55E0-BDB4-9043-BF1D-478246A6851D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CB608-C7E8-2E46-B270-3BF0726A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6F301-53C2-224C-935C-9BF2D7EF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DEB5-A365-774D-B01B-4B67836B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6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DD66-CD6A-F14D-B24E-3D3B1712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9A9F3-CCDD-2C4D-B0B9-A41312AE5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C920-3491-D948-87B5-E8ECBAF3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55E0-BDB4-9043-BF1D-478246A6851D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91E60-72A8-8947-8083-0DC85B18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BE0D2-F6CA-FC4E-8E6E-B0AFBC14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DEB5-A365-774D-B01B-4B67836B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6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409E-0DCC-B040-8CE6-D0E415F1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6F4E2-0129-7547-96EC-D56F80C5B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98FCD-D1BC-2C44-8BDC-31965A0CB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10864-5262-5949-B360-D765AF94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55E0-BDB4-9043-BF1D-478246A6851D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88F0A-10CD-C341-8CFF-72BFBBA3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8509B-70E8-3A49-9E5E-A64BFB8C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DEB5-A365-774D-B01B-4B67836B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4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29AE-00E7-1A47-9185-68D3B1B3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61248-7A68-8443-9F68-010CFEC9D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F7189-D7A7-3742-8622-B5F4011DC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94FC8-1A35-784F-8D30-219F60C33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95C9B-55C8-BC41-BB66-DC0386E9C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1DF50-9E63-D844-B38B-1A39F404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55E0-BDB4-9043-BF1D-478246A6851D}" type="datetimeFigureOut">
              <a:rPr lang="en-US" smtClean="0"/>
              <a:t>10/4/20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CA28B7-1ADE-C74C-A688-C95EFA3C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7D86F-9224-4F47-BBEA-FB1955FC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DEB5-A365-774D-B01B-4B67836B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8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1193-4FAC-5E4E-85A2-044BA288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FBB65-82F2-8246-9834-BDB84C60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55E0-BDB4-9043-BF1D-478246A6851D}" type="datetimeFigureOut">
              <a:rPr lang="en-US" smtClean="0"/>
              <a:t>10/4/20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FAD8D-8A2B-C94C-AD28-37DAE378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9BEC2-E801-5841-91B2-16B3CB2A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DEB5-A365-774D-B01B-4B67836B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7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9BAC94-4955-4140-8C0B-8827900B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55E0-BDB4-9043-BF1D-478246A6851D}" type="datetimeFigureOut">
              <a:rPr lang="en-US" smtClean="0"/>
              <a:t>10/4/20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54039-9D48-844A-89C7-3DE2CC1C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ED872-EF14-1641-BA64-A4DE0673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DEB5-A365-774D-B01B-4B67836B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4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A47F-EF96-BB45-BC6E-D9B9BC35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2024-1314-4A45-9646-DD496D77D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7B925-E4F7-4541-9B9F-CBB216CAE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64381-210B-3046-970F-76BB33F5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55E0-BDB4-9043-BF1D-478246A6851D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8FDCA-2576-234E-AEC1-DD9A9A50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B8DAA-EB36-0743-B846-06129D7A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DEB5-A365-774D-B01B-4B67836B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4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C455-F800-CA44-AE7B-294F732F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E7A24-2549-424D-95CA-916B59D4C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D63EE-9F1F-4247-9368-0F569288B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F5E8D-1903-FD46-A125-3D35BF40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55E0-BDB4-9043-BF1D-478246A6851D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6D714-1AE2-3E44-8063-D09D4038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BE5B5-BEC5-134F-B4BF-55D53854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DEB5-A365-774D-B01B-4B67836B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4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EA403-D685-5445-81BA-6BDFED9C6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27F5B-7B36-994E-8A5C-A08BFEA08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3901E-45EB-1C46-9597-20300CC17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E55E0-BDB4-9043-BF1D-478246A6851D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13D96-3FEC-6F43-99D6-8CD923F3D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B0C56-A617-6247-880E-A6A2078D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0DEB5-A365-774D-B01B-4B67836B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2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B2FAF3C-F36A-4612-B00B-E737FEB1E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3420AEB-7D6F-4338-9CD8-7B9637617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551E9D5-67C0-42B0-9796-909C1B9DF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CB4C9E0-236E-426D-88FB-50ACF81BC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A11A9AC-1E25-429F-A3A8-67DED3DF4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6E126C4-E1AC-4DDC-87CB-5D8B4605C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1DE6C75-DCE1-4942-8E8D-ECA1D1773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F5459AD3-234D-4C3B-BD9C-92B3377BD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5593DA70-95B1-425C-BF35-F923099D6F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514C5B5-A5F4-4421-879B-17D39CA64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65685F-E0CE-4CA0-9ECE-F8AE4F3D5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556BC16-0C87-4FD9-A109-F5AB2056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D9A975C-A4CA-4A81-8CA9-BF5A2995F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B9767C7-72DF-4C7F-8A04-C8D67B715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93F6BB9-0055-42AC-8866-E65D9275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BA9A3435-1B30-4618-BB50-E0369BD07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D60252F-2011-4924-81EC-B25F50634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50B7881-58E3-4C9F-9ADB-04F92D4C4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A90BB2F-2D4A-40BD-90CE-5CF30EC8D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4DA0AE8C-7215-4A64-B19F-3F0F3E6A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Isosceles Triangle 39">
            <a:extLst>
              <a:ext uri="{FF2B5EF4-FFF2-40B4-BE49-F238E27FC236}">
                <a16:creationId xmlns:a16="http://schemas.microsoft.com/office/drawing/2014/main" id="{D8DAE7B8-0656-422E-9515-E1095268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8E5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AF60B-0770-194C-9D73-15C2231C5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8256" y="4617720"/>
            <a:ext cx="8083296" cy="941832"/>
          </a:xfrm>
        </p:spPr>
        <p:txBody>
          <a:bodyPr>
            <a:normAutofit/>
          </a:bodyPr>
          <a:lstStyle/>
          <a:p>
            <a:r>
              <a:rPr lang="en-US" sz="4000" dirty="0"/>
              <a:t>Tanzanian Water Well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78707-88C1-F342-83B0-18D59F57A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8256" y="5559552"/>
            <a:ext cx="8083296" cy="521208"/>
          </a:xfrm>
        </p:spPr>
        <p:txBody>
          <a:bodyPr>
            <a:noAutofit/>
          </a:bodyPr>
          <a:lstStyle/>
          <a:p>
            <a:r>
              <a:rPr lang="en-US" sz="3200" dirty="0"/>
              <a:t>Classification 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63DA99-BE95-4C06-82AA-917ED6556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8E51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atter chart&#10;&#10;Description automatically generated">
            <a:extLst>
              <a:ext uri="{FF2B5EF4-FFF2-40B4-BE49-F238E27FC236}">
                <a16:creationId xmlns:a16="http://schemas.microsoft.com/office/drawing/2014/main" id="{533C6DD5-3805-BD48-813D-D494D9775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85" b="2"/>
          <a:stretch/>
        </p:blipFill>
        <p:spPr>
          <a:xfrm>
            <a:off x="1470551" y="211959"/>
            <a:ext cx="9190479" cy="45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7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Tanzanian Water Well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Tanzania Water Wells</dc:title>
  <dc:creator>David Torres</dc:creator>
  <cp:lastModifiedBy>David Torres</cp:lastModifiedBy>
  <cp:revision>3</cp:revision>
  <dcterms:created xsi:type="dcterms:W3CDTF">2020-10-04T16:08:32Z</dcterms:created>
  <dcterms:modified xsi:type="dcterms:W3CDTF">2020-10-04T19:19:53Z</dcterms:modified>
</cp:coreProperties>
</file>