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727"/>
  </p:normalViewPr>
  <p:slideViewPr>
    <p:cSldViewPr snapToGrid="0" snapToObjects="1">
      <p:cViewPr varScale="1">
        <p:scale>
          <a:sx n="85" d="100"/>
          <a:sy n="8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1F6-F9C0-D147-9388-27DA018A4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8AF4E-BB69-CB49-8228-900753B0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65A8-7587-9C4E-A316-A8C3F18D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1529-F097-6B4E-90BB-7B9567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5298-59F7-EA48-B24E-91D0E72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989D-A7B3-3D46-B9CD-986B2F38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5510D-56DF-F041-9C48-6B7B51C1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EF056-7FC6-AC4E-8F8F-B293F4B1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FB82-5ED0-0440-91DD-E75A0B31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6B2E-48AF-A444-B852-7D645E84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B9B-136F-B04A-B93B-1CF7E673C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DB19-EF1A-5D41-A11F-8B9AECB7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90E4-4379-7E4E-B92A-08B6E03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2C7F-ABD1-6F46-9EA1-68036747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1D50-280F-3B49-9853-6065F6C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BEB1-52EE-BB4B-8A48-C7146946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34FE-5A12-894E-9B50-F6336AD7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5380-9377-E14A-860D-0FFBAC3F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36A4-192F-194A-8B54-8B3E0D06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2C33-94D4-2142-A969-90B8A97F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8DE2-E349-824F-B281-C7E222D8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2A30-FE0B-D846-9CB4-F1E1B096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E94B-0B74-BF42-A724-025FBCE5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8298-175B-B44F-8966-D45E7F21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5C1F-B7EF-3B49-9E47-33DF0586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CA18-F7AA-004D-B36D-792178C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F7FB-B30A-5148-8C8B-2D4EF3FC9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36A9A-87E3-A442-BA71-B1D225D4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486A-3B6D-1948-855C-1FC7F91B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019F-4105-0B4F-985C-574EA54D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04A3-5BBD-E640-BF47-6FE968FB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281B-4E27-A14F-9B94-0B785401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4A09D-E6B3-AB4E-9B76-583F995D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7CA6-DC60-D943-B8BD-ED0FEB64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BD464-E019-DF41-9AA4-2D61DDD7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0B85-D504-CA4C-85E8-E65ED973A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56DE5-C18B-1149-A215-3FF3F50F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6822B-73AA-F44E-8F0F-921E7711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94E0A-675D-2E49-B4E3-E260E90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93D8-ED71-2046-9702-4194DE1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5DE5-2F30-C041-A63B-0FC2D67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8C630-B2B1-094A-82DD-6EDA73C2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552C6-0283-5543-A2CF-EBF192C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FAE3E-08AD-B749-AD58-530F2C8A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81460-6DC9-644D-9295-A42CCDC1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AD6F-AACF-9F43-BF1B-8235F38B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02D-C1D9-8E48-89A8-8BDDB744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2157-6C13-A048-8188-F3E9417E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791F4-AE1D-3D48-92DD-E24F0FC5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B9C1-8F75-714F-AEE7-AF92500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CCD0-0553-B34C-9D56-BC275211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EFDE-05FD-B84E-B4C0-2E2DA00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49DF-6E8D-5040-BC3B-B5068C80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622A1-F720-1B41-8BD9-AE02E21BD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EF398-61B2-2141-A36E-522A120B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8920-6BCD-B546-A2EE-073F2D92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A46F-AC2C-8B40-BC78-19C4F63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BDB7-90DF-3346-97E8-FB4CD3D3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19D4D-240E-534F-AD29-41BE35D1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607C-6BBC-6244-9F6E-0300AC8C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88B1-3C40-C640-91F3-C29DCF08F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38C3-DC66-AC46-BBED-5BC5CEF98FA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FE65-D6A1-FC41-9136-873635C7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6315-7347-9D4F-8A83-AA5CBC5D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250A-5AA0-6146-9CB4-87D69F75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1A67-9E74-124F-8881-BCDD00DC2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Brooklyn </a:t>
            </a:r>
            <a:r>
              <a:rPr lang="en-US" dirty="0" err="1"/>
              <a:t>Zipcodes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A7F8-F0BA-314B-BD3A-872CB6BA3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5646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CAF4-BDC8-4641-BED1-22DFEFB0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FB39-C1CD-F944-A131-D923B7DF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zipcodes</a:t>
            </a:r>
            <a:r>
              <a:rPr lang="en-US" dirty="0"/>
              <a:t> to invest in in Brooklyn, NY based on investment time period of 3 years. </a:t>
            </a:r>
          </a:p>
          <a:p>
            <a:r>
              <a:rPr lang="en-US" dirty="0"/>
              <a:t>Analysis based on data from  </a:t>
            </a:r>
            <a:r>
              <a:rPr lang="en-US" dirty="0" err="1"/>
              <a:t>Zillow.com</a:t>
            </a:r>
            <a:r>
              <a:rPr lang="en-US" dirty="0"/>
              <a:t> 4/1/1996 – 4/1/2018 </a:t>
            </a:r>
          </a:p>
          <a:p>
            <a:r>
              <a:rPr lang="en-US" dirty="0"/>
              <a:t>Recommendations based on ROI on average and the low and upper end of time period.</a:t>
            </a:r>
          </a:p>
          <a:p>
            <a:r>
              <a:rPr lang="en-US" dirty="0"/>
              <a:t>Build model which will forecast the ROI for </a:t>
            </a:r>
            <a:r>
              <a:rPr lang="en-US" dirty="0" err="1"/>
              <a:t>zipcodes</a:t>
            </a:r>
            <a:r>
              <a:rPr lang="en-US"/>
              <a:t> from 4/1/2018 to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11226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0.457944    0.052723       0.863166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46%</a:t>
            </a:r>
          </a:p>
          <a:p>
            <a:r>
              <a:rPr lang="en-US" dirty="0"/>
              <a:t>Lower end 6%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86%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4A1E3-0ACB-C848-BD29-0E713489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3" y="1663701"/>
            <a:ext cx="6511977" cy="48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11233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0.425923    0.062776       0.78907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43%</a:t>
            </a:r>
          </a:p>
          <a:p>
            <a:r>
              <a:rPr lang="en-US" dirty="0"/>
              <a:t>Lower end 6%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79%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for 1 yr. investment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380F-6D87-E44B-A04D-0139ADFA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18" y="1543987"/>
            <a:ext cx="7135318" cy="51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11218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0.378893   -0.144644     0.902429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38%</a:t>
            </a:r>
          </a:p>
          <a:p>
            <a:r>
              <a:rPr lang="en-US" dirty="0"/>
              <a:t>Lower end -14%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90%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B8900-AC3A-134F-93EF-9AAE0D6E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22" y="1690688"/>
            <a:ext cx="6625653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0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11230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0.378108   0.098586       0.657631 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38%</a:t>
            </a:r>
          </a:p>
          <a:p>
            <a:r>
              <a:rPr lang="en-US" dirty="0"/>
              <a:t>Lower end 9%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66%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for 1 investment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34E2-D2B3-284F-90AF-4024BD2F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1690688"/>
            <a:ext cx="6766560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5F-571B-6345-942C-508BCBD8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3300" b="1" dirty="0" err="1"/>
              <a:t>Zipcode</a:t>
            </a:r>
            <a:r>
              <a:rPr lang="en-US" sz="3300" b="1" dirty="0"/>
              <a:t>: 11212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roi</a:t>
            </a:r>
            <a:r>
              <a:rPr lang="en-US" sz="2200" dirty="0"/>
              <a:t>                </a:t>
            </a:r>
            <a:r>
              <a:rPr lang="en-US" sz="2200" dirty="0" err="1"/>
              <a:t>roi_lower</a:t>
            </a:r>
            <a:r>
              <a:rPr lang="en-US" sz="2200" dirty="0"/>
              <a:t>       </a:t>
            </a:r>
            <a:r>
              <a:rPr lang="en-US" sz="2200" dirty="0" err="1"/>
              <a:t>roi_upper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 0.371624  -0.027713      0.77096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3CD-10F8-6241-A7A5-4DB3C9799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3623" cy="4351338"/>
          </a:xfrm>
        </p:spPr>
        <p:txBody>
          <a:bodyPr/>
          <a:lstStyle/>
          <a:p>
            <a:r>
              <a:rPr lang="en-US" dirty="0"/>
              <a:t>Average return 37%</a:t>
            </a:r>
          </a:p>
          <a:p>
            <a:r>
              <a:rPr lang="en-US" dirty="0"/>
              <a:t>Lower end -2%</a:t>
            </a:r>
          </a:p>
          <a:p>
            <a:pPr marL="0" indent="0">
              <a:buNone/>
            </a:pPr>
            <a:r>
              <a:rPr lang="en-US" dirty="0"/>
              <a:t>   Around 2018</a:t>
            </a:r>
          </a:p>
          <a:p>
            <a:r>
              <a:rPr lang="en-US" dirty="0"/>
              <a:t>Upper end 77%</a:t>
            </a:r>
          </a:p>
          <a:p>
            <a:pPr marL="0" indent="0">
              <a:buNone/>
            </a:pPr>
            <a:r>
              <a:rPr lang="en-US" dirty="0"/>
              <a:t>   Around 2021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5BBF-B8E0-594E-AC07-6725C8C5E6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918F8-C698-2A49-A810-956552C0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90688"/>
            <a:ext cx="7511946" cy="46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67CA-FD46-EC46-A121-B14218D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C570-4AF5-0F4B-981A-6B3B7C16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</a:t>
            </a:r>
            <a:r>
              <a:rPr lang="en-US" dirty="0" err="1"/>
              <a:t>zipcodes</a:t>
            </a:r>
            <a:r>
              <a:rPr lang="en-US" dirty="0"/>
              <a:t> are: 11226, 11233, 11218, 11230, 11212</a:t>
            </a:r>
          </a:p>
          <a:p>
            <a:r>
              <a:rPr lang="en-US" dirty="0"/>
              <a:t>ROI w/in 1 yr.: 11217, 11238,11230, 11229, 11233</a:t>
            </a:r>
          </a:p>
          <a:p>
            <a:r>
              <a:rPr lang="en-US" dirty="0"/>
              <a:t>ROI w/in 3 </a:t>
            </a:r>
            <a:r>
              <a:rPr lang="en-US" dirty="0" err="1"/>
              <a:t>yrs</a:t>
            </a:r>
            <a:r>
              <a:rPr lang="en-US" dirty="0"/>
              <a:t>: 11218, 11226, 11233, 11212, 11216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317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Brooklyn Zipcodes</vt:lpstr>
      <vt:lpstr>Background </vt:lpstr>
      <vt:lpstr>  Zipcode: 11226   roi                roi_lower       roi_upper  0.457944    0.052723       0.863166  </vt:lpstr>
      <vt:lpstr>  Zipcode: 11233  roi                roi_lower       roi_upper  0.425923    0.062776       0.78907 </vt:lpstr>
      <vt:lpstr>  Zipcode: 11218  roi                roi_lower       roi_upper   0.378893   -0.144644     0.902429 </vt:lpstr>
      <vt:lpstr>  Zipcode: 11230  roi                roi_lower       roi_upper   0.378108   0.098586       0.657631   </vt:lpstr>
      <vt:lpstr>  Zipcode: 11212  roi                roi_lower       roi_upper   0.371624  -0.027713      0.77096 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Brooklyn Zipcodes</dc:title>
  <dc:creator>David Torres</dc:creator>
  <cp:lastModifiedBy>David Torres</cp:lastModifiedBy>
  <cp:revision>14</cp:revision>
  <dcterms:created xsi:type="dcterms:W3CDTF">2020-12-05T19:09:16Z</dcterms:created>
  <dcterms:modified xsi:type="dcterms:W3CDTF">2020-12-07T18:15:49Z</dcterms:modified>
</cp:coreProperties>
</file>