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3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/>
    <p:restoredTop sz="94727"/>
  </p:normalViewPr>
  <p:slideViewPr>
    <p:cSldViewPr snapToGrid="0" snapToObjects="1">
      <p:cViewPr>
        <p:scale>
          <a:sx n="132" d="100"/>
          <a:sy n="132" d="100"/>
        </p:scale>
        <p:origin x="-744" y="-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61F6-F9C0-D147-9388-27DA018A4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8AF4E-BB69-CB49-8228-900753B0C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765A8-7587-9C4E-A316-A8C3F18D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38C3-DC66-AC46-BBED-5BC5CEF98FA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E1529-F097-6B4E-90BB-7B9567FE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A5298-59F7-EA48-B24E-91D0E72F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250A-5AA0-6146-9CB4-87D69F75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2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989D-A7B3-3D46-B9CD-986B2F38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5510D-56DF-F041-9C48-6B7B51C15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EF056-7FC6-AC4E-8F8F-B293F4B1E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38C3-DC66-AC46-BBED-5BC5CEF98FA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7FB82-5ED0-0440-91DD-E75A0B314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66B2E-48AF-A444-B852-7D645E84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250A-5AA0-6146-9CB4-87D69F75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0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C6FB9B-136F-B04A-B93B-1CF7E673C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5DB19-EF1A-5D41-A11F-8B9AECB7B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090E4-4379-7E4E-B92A-08B6E03A7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38C3-DC66-AC46-BBED-5BC5CEF98FA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D2C7F-ABD1-6F46-9EA1-68036747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A1D50-280F-3B49-9853-6065F6C4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250A-5AA0-6146-9CB4-87D69F75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8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BEB1-52EE-BB4B-8A48-C7146946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D34FE-5A12-894E-9B50-F6336AD78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A5380-9377-E14A-860D-0FFBAC3F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38C3-DC66-AC46-BBED-5BC5CEF98FA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136A4-192F-194A-8B54-8B3E0D06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E2C33-94D4-2142-A969-90B8A97FB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250A-5AA0-6146-9CB4-87D69F75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1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08DE2-E349-824F-B281-C7E222D84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82A30-FE0B-D846-9CB4-F1E1B0961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5E94B-0B74-BF42-A724-025FBCE5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38C3-DC66-AC46-BBED-5BC5CEF98FA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68298-175B-B44F-8966-D45E7F215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E5C1F-B7EF-3B49-9E47-33DF05867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250A-5AA0-6146-9CB4-87D69F75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3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9CA18-F7AA-004D-B36D-792178CC8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7F7FB-B30A-5148-8C8B-2D4EF3FC9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36A9A-87E3-A442-BA71-B1D225D45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5486A-3B6D-1948-855C-1FC7F91B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38C3-DC66-AC46-BBED-5BC5CEF98FA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A019F-4105-0B4F-985C-574EA54D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204A3-5BBD-E640-BF47-6FE968FB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250A-5AA0-6146-9CB4-87D69F75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281B-4E27-A14F-9B94-0B7854018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4A09D-E6B3-AB4E-9B76-583F995D8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37CA6-DC60-D943-B8BD-ED0FEB64D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EBD464-E019-DF41-9AA4-2D61DDD7D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C0B85-D504-CA4C-85E8-E65ED973A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856DE5-C18B-1149-A215-3FF3F50F7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38C3-DC66-AC46-BBED-5BC5CEF98FA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56822B-73AA-F44E-8F0F-921E77119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094E0A-675D-2E49-B4E3-E260E90F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250A-5AA0-6146-9CB4-87D69F75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0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93D8-ED71-2046-9702-4194DE1D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D5DE5-2F30-C041-A63B-0FC2D674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38C3-DC66-AC46-BBED-5BC5CEF98FA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8C630-B2B1-094A-82DD-6EDA73C2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552C6-0283-5543-A2CF-EBF192C5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250A-5AA0-6146-9CB4-87D69F75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9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2FAE3E-08AD-B749-AD58-530F2C8A1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38C3-DC66-AC46-BBED-5BC5CEF98FA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481460-6DC9-644D-9295-A42CCDC1A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1AD6F-AACF-9F43-BF1B-8235F38B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250A-5AA0-6146-9CB4-87D69F75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4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FD02D-C1D9-8E48-89A8-8BDDB7442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B2157-6C13-A048-8188-F3E9417E2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791F4-AE1D-3D48-92DD-E24F0FC58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5B9C1-8F75-714F-AEE7-AF92500C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38C3-DC66-AC46-BBED-5BC5CEF98FA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1CCD0-0553-B34C-9D56-BC2752112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AEFDE-05FD-B84E-B4C0-2E2DA0048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250A-5AA0-6146-9CB4-87D69F75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6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C49DF-6E8D-5040-BC3B-B5068C80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622A1-F720-1B41-8BD9-AE02E21BD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EF398-61B2-2141-A36E-522A120BB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68920-6BCD-B546-A2EE-073F2D92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38C3-DC66-AC46-BBED-5BC5CEF98FA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0A46F-AC2C-8B40-BC78-19C4F63B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9BDB7-90DF-3346-97E8-FB4CD3D3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250A-5AA0-6146-9CB4-87D69F75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0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719D4D-240E-534F-AD29-41BE35D19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C607C-6BBC-6244-9F6E-0300AC8CD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F88B1-3C40-C640-91F3-C29DCF08F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138C3-DC66-AC46-BBED-5BC5CEF98FA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3FE65-D6A1-FC41-9136-873635C7C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26315-7347-9D4F-8A83-AA5CBC5DE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6250A-5AA0-6146-9CB4-87D69F75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3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1A67-9E74-124F-8881-BCDD00DC2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Brooklyn </a:t>
            </a:r>
            <a:r>
              <a:rPr lang="en-US" dirty="0" err="1"/>
              <a:t>Zipcodes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7A7F8-F0BA-314B-BD3A-872CB6BA30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Time Series Forecasting</a:t>
            </a:r>
          </a:p>
        </p:txBody>
      </p:sp>
    </p:spTree>
    <p:extLst>
      <p:ext uri="{BB962C8B-B14F-4D97-AF65-F5344CB8AC3E}">
        <p14:creationId xmlns:p14="http://schemas.microsoft.com/office/powerpoint/2010/main" val="564643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ECAF4-BDC8-4641-BED1-22DFEFB0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4FB39-C1CD-F944-A131-D923B7DF9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5 </a:t>
            </a:r>
            <a:r>
              <a:rPr lang="en-US" dirty="0" err="1"/>
              <a:t>zipcodes</a:t>
            </a:r>
            <a:r>
              <a:rPr lang="en-US" dirty="0"/>
              <a:t> to invest in in Brooklyn, NY based on investment time period of 3 years. </a:t>
            </a:r>
          </a:p>
          <a:p>
            <a:r>
              <a:rPr lang="en-US" dirty="0"/>
              <a:t>Analysis based on data from  </a:t>
            </a:r>
            <a:r>
              <a:rPr lang="en-US" dirty="0" err="1"/>
              <a:t>Zillow.com</a:t>
            </a:r>
            <a:r>
              <a:rPr lang="en-US" dirty="0"/>
              <a:t> 4/1/1996 – 4/1/2018 </a:t>
            </a:r>
          </a:p>
          <a:p>
            <a:r>
              <a:rPr lang="en-US" dirty="0"/>
              <a:t>Recommendations based on ROI on average and the low and upper forecasting time periods.</a:t>
            </a:r>
          </a:p>
          <a:p>
            <a:r>
              <a:rPr lang="en-US" dirty="0"/>
              <a:t>Recommendations also based on risk factors</a:t>
            </a:r>
          </a:p>
          <a:p>
            <a:r>
              <a:rPr lang="en-US" dirty="0"/>
              <a:t>Build statistical models which will forecast the ROI for </a:t>
            </a:r>
            <a:r>
              <a:rPr lang="en-US" dirty="0" err="1"/>
              <a:t>zipcodes</a:t>
            </a:r>
            <a:r>
              <a:rPr lang="en-US" dirty="0"/>
              <a:t> from 4/1/2018 to 2021.</a:t>
            </a:r>
          </a:p>
        </p:txBody>
      </p:sp>
    </p:spTree>
    <p:extLst>
      <p:ext uri="{BB962C8B-B14F-4D97-AF65-F5344CB8AC3E}">
        <p14:creationId xmlns:p14="http://schemas.microsoft.com/office/powerpoint/2010/main" val="982303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CE1F-6FE3-E844-8513-F253A6FC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Trends in Housing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8CD52-3CA1-9642-BDA9-0FF86DC37B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Housing market crash in 2008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DE718-C17F-4241-8D4D-C78528AFE2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7CD73-BEC9-EE49-9997-E13E84F99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306" y="1580382"/>
            <a:ext cx="5917494" cy="484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3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0C5F-571B-6345-942C-508BCBD8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2200" dirty="0"/>
            </a:br>
            <a:br>
              <a:rPr lang="en-US" sz="2200" dirty="0"/>
            </a:br>
            <a:r>
              <a:rPr lang="en-US" sz="3300" b="1" dirty="0" err="1"/>
              <a:t>Zipcode</a:t>
            </a:r>
            <a:r>
              <a:rPr lang="en-US" sz="3300" b="1" dirty="0"/>
              <a:t>: 11226 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 err="1"/>
              <a:t>roi</a:t>
            </a:r>
            <a:r>
              <a:rPr lang="en-US" sz="2200" dirty="0"/>
              <a:t>                </a:t>
            </a:r>
            <a:r>
              <a:rPr lang="en-US" sz="2200" dirty="0" err="1"/>
              <a:t>roi_lower</a:t>
            </a:r>
            <a:r>
              <a:rPr lang="en-US" sz="2200" dirty="0"/>
              <a:t>       </a:t>
            </a:r>
            <a:r>
              <a:rPr lang="en-US" sz="2200" dirty="0" err="1"/>
              <a:t>roi_upper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0.457944    0.052723       0.863166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B33CD-10F8-6241-A7A5-4DB3C9799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03623" cy="4351338"/>
          </a:xfrm>
        </p:spPr>
        <p:txBody>
          <a:bodyPr/>
          <a:lstStyle/>
          <a:p>
            <a:r>
              <a:rPr lang="en-US" dirty="0"/>
              <a:t>Average return 46%</a:t>
            </a:r>
          </a:p>
          <a:p>
            <a:r>
              <a:rPr lang="en-US" dirty="0"/>
              <a:t>Lower end 6%</a:t>
            </a:r>
          </a:p>
          <a:p>
            <a:pPr marL="0" indent="0">
              <a:buNone/>
            </a:pPr>
            <a:r>
              <a:rPr lang="en-US" dirty="0"/>
              <a:t>   Around 2018</a:t>
            </a:r>
          </a:p>
          <a:p>
            <a:r>
              <a:rPr lang="en-US" dirty="0"/>
              <a:t>Upper end 86%</a:t>
            </a:r>
          </a:p>
          <a:p>
            <a:pPr marL="0" indent="0">
              <a:buNone/>
            </a:pPr>
            <a:r>
              <a:rPr lang="en-US" dirty="0"/>
              <a:t>   Around 2021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85BBF-B8E0-594E-AC07-6725C8C5E6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4A1E3-0ACB-C848-BD29-0E7134892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823" y="1663701"/>
            <a:ext cx="6511977" cy="482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85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0C5F-571B-6345-942C-508BCBD8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2200" dirty="0"/>
            </a:br>
            <a:br>
              <a:rPr lang="en-US" sz="2200" dirty="0"/>
            </a:br>
            <a:r>
              <a:rPr lang="en-US" sz="3300" b="1" dirty="0" err="1"/>
              <a:t>Zipcode</a:t>
            </a:r>
            <a:r>
              <a:rPr lang="en-US" sz="3300" b="1" dirty="0"/>
              <a:t>: 11233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 err="1"/>
              <a:t>roi</a:t>
            </a:r>
            <a:r>
              <a:rPr lang="en-US" sz="2200" dirty="0"/>
              <a:t>                </a:t>
            </a:r>
            <a:r>
              <a:rPr lang="en-US" sz="2200" dirty="0" err="1"/>
              <a:t>roi_lower</a:t>
            </a:r>
            <a:r>
              <a:rPr lang="en-US" sz="2200" dirty="0"/>
              <a:t>       </a:t>
            </a:r>
            <a:r>
              <a:rPr lang="en-US" sz="2200" dirty="0" err="1"/>
              <a:t>roi_upper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0.425923    0.062776       0.78907</a:t>
            </a:r>
            <a:br>
              <a:rPr lang="en-US" sz="22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B33CD-10F8-6241-A7A5-4DB3C9799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03623" cy="4351338"/>
          </a:xfrm>
        </p:spPr>
        <p:txBody>
          <a:bodyPr/>
          <a:lstStyle/>
          <a:p>
            <a:r>
              <a:rPr lang="en-US" dirty="0"/>
              <a:t>Average return 43%</a:t>
            </a:r>
          </a:p>
          <a:p>
            <a:r>
              <a:rPr lang="en-US" dirty="0"/>
              <a:t>Lower end 6%</a:t>
            </a:r>
          </a:p>
          <a:p>
            <a:pPr marL="0" indent="0">
              <a:buNone/>
            </a:pPr>
            <a:r>
              <a:rPr lang="en-US" dirty="0"/>
              <a:t>   Around 2018</a:t>
            </a:r>
          </a:p>
          <a:p>
            <a:r>
              <a:rPr lang="en-US" dirty="0"/>
              <a:t>Upper end 79%</a:t>
            </a:r>
          </a:p>
          <a:p>
            <a:pPr marL="0" indent="0">
              <a:buNone/>
            </a:pPr>
            <a:r>
              <a:rPr lang="en-US" dirty="0"/>
              <a:t>   Around 2021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for 1 yr. investment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85BBF-B8E0-594E-AC07-6725C8C5E6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DE380F-6D87-E44B-A04D-0139ADFA6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118" y="1543987"/>
            <a:ext cx="7135318" cy="511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7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0C5F-571B-6345-942C-508BCBD8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2200" dirty="0"/>
            </a:br>
            <a:br>
              <a:rPr lang="en-US" sz="2200" dirty="0"/>
            </a:br>
            <a:r>
              <a:rPr lang="en-US" sz="3300" b="1" dirty="0" err="1"/>
              <a:t>Zipcode</a:t>
            </a:r>
            <a:r>
              <a:rPr lang="en-US" sz="3300" b="1" dirty="0"/>
              <a:t>: 11218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 err="1"/>
              <a:t>roi</a:t>
            </a:r>
            <a:r>
              <a:rPr lang="en-US" sz="2200" dirty="0"/>
              <a:t>                </a:t>
            </a:r>
            <a:r>
              <a:rPr lang="en-US" sz="2200" dirty="0" err="1"/>
              <a:t>roi_lower</a:t>
            </a:r>
            <a:r>
              <a:rPr lang="en-US" sz="2200" dirty="0"/>
              <a:t>       </a:t>
            </a:r>
            <a:r>
              <a:rPr lang="en-US" sz="2200" dirty="0" err="1"/>
              <a:t>roi_upper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 0.378893   -0.144644     0.902429</a:t>
            </a:r>
            <a:br>
              <a:rPr lang="en-US" sz="22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B33CD-10F8-6241-A7A5-4DB3C9799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03623" cy="4351338"/>
          </a:xfrm>
        </p:spPr>
        <p:txBody>
          <a:bodyPr/>
          <a:lstStyle/>
          <a:p>
            <a:r>
              <a:rPr lang="en-US" dirty="0"/>
              <a:t>Average return 38%</a:t>
            </a:r>
          </a:p>
          <a:p>
            <a:r>
              <a:rPr lang="en-US" dirty="0"/>
              <a:t>Lower end -14%</a:t>
            </a:r>
          </a:p>
          <a:p>
            <a:pPr marL="0" indent="0">
              <a:buNone/>
            </a:pPr>
            <a:r>
              <a:rPr lang="en-US" dirty="0"/>
              <a:t>   Around 2018</a:t>
            </a:r>
          </a:p>
          <a:p>
            <a:r>
              <a:rPr lang="en-US" dirty="0"/>
              <a:t>Upper end 90%</a:t>
            </a:r>
          </a:p>
          <a:p>
            <a:pPr marL="0" indent="0">
              <a:buNone/>
            </a:pPr>
            <a:r>
              <a:rPr lang="en-US" dirty="0"/>
              <a:t>   Around 2021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85BBF-B8E0-594E-AC07-6725C8C5E6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B8900-AC3A-134F-93EF-9AAE0D6EA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822" y="1690688"/>
            <a:ext cx="6625653" cy="496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70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0C5F-571B-6345-942C-508BCBD8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2200" dirty="0"/>
            </a:br>
            <a:br>
              <a:rPr lang="en-US" sz="2200" dirty="0"/>
            </a:br>
            <a:r>
              <a:rPr lang="en-US" sz="3300" b="1" dirty="0" err="1"/>
              <a:t>Zipcode</a:t>
            </a:r>
            <a:r>
              <a:rPr lang="en-US" sz="3300" b="1" dirty="0"/>
              <a:t>: 11230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 err="1"/>
              <a:t>roi</a:t>
            </a:r>
            <a:r>
              <a:rPr lang="en-US" sz="2200" dirty="0"/>
              <a:t>                </a:t>
            </a:r>
            <a:r>
              <a:rPr lang="en-US" sz="2200" dirty="0" err="1"/>
              <a:t>roi_lower</a:t>
            </a:r>
            <a:r>
              <a:rPr lang="en-US" sz="2200" dirty="0"/>
              <a:t>       </a:t>
            </a:r>
            <a:r>
              <a:rPr lang="en-US" sz="2200" dirty="0" err="1"/>
              <a:t>roi_upper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 0.378108   0.098586       0.657631 </a:t>
            </a:r>
            <a:br>
              <a:rPr lang="en-US" sz="2200" dirty="0"/>
            </a:br>
            <a:br>
              <a:rPr lang="en-US" sz="2200" dirty="0"/>
            </a:b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B33CD-10F8-6241-A7A5-4DB3C9799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03623" cy="4351338"/>
          </a:xfrm>
        </p:spPr>
        <p:txBody>
          <a:bodyPr/>
          <a:lstStyle/>
          <a:p>
            <a:r>
              <a:rPr lang="en-US" dirty="0"/>
              <a:t>Average return 38%</a:t>
            </a:r>
          </a:p>
          <a:p>
            <a:r>
              <a:rPr lang="en-US" dirty="0"/>
              <a:t>Lower end 9%</a:t>
            </a:r>
          </a:p>
          <a:p>
            <a:pPr marL="0" indent="0">
              <a:buNone/>
            </a:pPr>
            <a:r>
              <a:rPr lang="en-US" dirty="0"/>
              <a:t>   Around 2018</a:t>
            </a:r>
          </a:p>
          <a:p>
            <a:r>
              <a:rPr lang="en-US" dirty="0"/>
              <a:t>Upper end 66%</a:t>
            </a:r>
          </a:p>
          <a:p>
            <a:pPr marL="0" indent="0">
              <a:buNone/>
            </a:pPr>
            <a:r>
              <a:rPr lang="en-US" dirty="0"/>
              <a:t>   Around 2021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for 1 investment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85BBF-B8E0-594E-AC07-6725C8C5E6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D034E2-D2B3-284F-90AF-4024BD2FD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240" y="1690688"/>
            <a:ext cx="6766560" cy="496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81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0C5F-571B-6345-942C-508BCBD8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2200" dirty="0"/>
            </a:br>
            <a:br>
              <a:rPr lang="en-US" sz="2200" dirty="0"/>
            </a:br>
            <a:r>
              <a:rPr lang="en-US" sz="3300" b="1" dirty="0" err="1"/>
              <a:t>Zipcode</a:t>
            </a:r>
            <a:r>
              <a:rPr lang="en-US" sz="3300" b="1" dirty="0"/>
              <a:t>: 11212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 err="1"/>
              <a:t>roi</a:t>
            </a:r>
            <a:r>
              <a:rPr lang="en-US" sz="2200" dirty="0"/>
              <a:t>                </a:t>
            </a:r>
            <a:r>
              <a:rPr lang="en-US" sz="2200" dirty="0" err="1"/>
              <a:t>roi_lower</a:t>
            </a:r>
            <a:r>
              <a:rPr lang="en-US" sz="2200" dirty="0"/>
              <a:t>       </a:t>
            </a:r>
            <a:r>
              <a:rPr lang="en-US" sz="2200" dirty="0" err="1"/>
              <a:t>roi_upper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 0.371624  -0.027713      0.77096</a:t>
            </a:r>
            <a:br>
              <a:rPr lang="en-US" sz="2200" dirty="0"/>
            </a:br>
            <a:br>
              <a:rPr lang="en-US" sz="2200" dirty="0"/>
            </a:b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B33CD-10F8-6241-A7A5-4DB3C9799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03623" cy="4351338"/>
          </a:xfrm>
        </p:spPr>
        <p:txBody>
          <a:bodyPr/>
          <a:lstStyle/>
          <a:p>
            <a:r>
              <a:rPr lang="en-US" dirty="0"/>
              <a:t>Average return 37%</a:t>
            </a:r>
          </a:p>
          <a:p>
            <a:r>
              <a:rPr lang="en-US" dirty="0"/>
              <a:t>Lower end -2%</a:t>
            </a:r>
          </a:p>
          <a:p>
            <a:pPr marL="0" indent="0">
              <a:buNone/>
            </a:pPr>
            <a:r>
              <a:rPr lang="en-US" dirty="0"/>
              <a:t>   Around 2018</a:t>
            </a:r>
          </a:p>
          <a:p>
            <a:r>
              <a:rPr lang="en-US" dirty="0"/>
              <a:t>Upper end 77%</a:t>
            </a:r>
          </a:p>
          <a:p>
            <a:pPr marL="0" indent="0">
              <a:buNone/>
            </a:pPr>
            <a:r>
              <a:rPr lang="en-US" dirty="0"/>
              <a:t>   Around 2021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85BBF-B8E0-594E-AC07-6725C8C5E6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0918F8-C698-2A49-A810-956552C0F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1690688"/>
            <a:ext cx="7511946" cy="467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23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467CA-FD46-EC46-A121-B14218D5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2C570-4AF5-0F4B-981A-6B3B7C16E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5 </a:t>
            </a:r>
            <a:r>
              <a:rPr lang="en-US" dirty="0" err="1"/>
              <a:t>zipcodes</a:t>
            </a:r>
            <a:r>
              <a:rPr lang="en-US" dirty="0"/>
              <a:t> for ROI: 11226, 11233, 11218, 11230, 11212</a:t>
            </a:r>
          </a:p>
          <a:p>
            <a:r>
              <a:rPr lang="en-US" dirty="0"/>
              <a:t>ROI w/in 1 yr.: 11217, 11238,11230, 11229, 11233</a:t>
            </a:r>
          </a:p>
          <a:p>
            <a:r>
              <a:rPr lang="en-US" dirty="0"/>
              <a:t>ROI w/in 3 </a:t>
            </a:r>
            <a:r>
              <a:rPr lang="en-US" dirty="0" err="1"/>
              <a:t>yrs</a:t>
            </a:r>
            <a:r>
              <a:rPr lang="en-US" dirty="0"/>
              <a:t>: 11218, 11226, 11233, 11212, 11216</a:t>
            </a:r>
          </a:p>
          <a:p>
            <a:r>
              <a:rPr lang="en-US" dirty="0"/>
              <a:t>Winners: 11226, ranked 1</a:t>
            </a:r>
            <a:r>
              <a:rPr lang="en-US" baseline="30000" dirty="0"/>
              <a:t>st</a:t>
            </a:r>
            <a:r>
              <a:rPr lang="en-US" dirty="0"/>
              <a:t> on average &amp; w/in 3 </a:t>
            </a:r>
            <a:r>
              <a:rPr lang="en-US" dirty="0" err="1"/>
              <a:t>yrs</a:t>
            </a:r>
            <a:r>
              <a:rPr lang="en-US" dirty="0"/>
              <a:t> ROI is ranked 2</a:t>
            </a:r>
            <a:r>
              <a:rPr lang="en-US" baseline="30000" dirty="0"/>
              <a:t>nd</a:t>
            </a:r>
            <a:r>
              <a:rPr lang="en-US" dirty="0"/>
              <a:t> w/ROI 86% on upper end</a:t>
            </a:r>
          </a:p>
          <a:p>
            <a:r>
              <a:rPr lang="en-US" dirty="0"/>
              <a:t>Risk Assessment- only data from a </a:t>
            </a:r>
            <a:r>
              <a:rPr lang="en-US" dirty="0" err="1"/>
              <a:t>uni</a:t>
            </a:r>
            <a:r>
              <a:rPr lang="en-US" dirty="0"/>
              <a:t>-variate time series, means only considering the relationship between the y-axis value the x-axis time points.  Not considering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498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6120</TotalTime>
  <Words>385</Words>
  <Application>Microsoft Macintosh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Brooklyn Zipcodes</vt:lpstr>
      <vt:lpstr>Background </vt:lpstr>
      <vt:lpstr>Trends in Housing Prices</vt:lpstr>
      <vt:lpstr>  Zipcode: 11226   roi                roi_lower       roi_upper  0.457944    0.052723       0.863166  </vt:lpstr>
      <vt:lpstr>  Zipcode: 11233  roi                roi_lower       roi_upper  0.425923    0.062776       0.78907 </vt:lpstr>
      <vt:lpstr>  Zipcode: 11218  roi                roi_lower       roi_upper   0.378893   -0.144644     0.902429 </vt:lpstr>
      <vt:lpstr>  Zipcode: 11230  roi                roi_lower       roi_upper   0.378108   0.098586       0.657631   </vt:lpstr>
      <vt:lpstr>  Zipcode: 11212  roi                roi_lower       roi_upper   0.371624  -0.027713      0.77096  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Brooklyn Zipcodes</dc:title>
  <dc:creator>David Torres</dc:creator>
  <cp:lastModifiedBy>David Torres</cp:lastModifiedBy>
  <cp:revision>20</cp:revision>
  <dcterms:created xsi:type="dcterms:W3CDTF">2020-12-05T19:09:16Z</dcterms:created>
  <dcterms:modified xsi:type="dcterms:W3CDTF">2020-12-10T01:11:43Z</dcterms:modified>
</cp:coreProperties>
</file>