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6B9FD-9416-4424-92F5-AF97804D7C67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4A534-3017-49CB-882F-715E421593F2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BB31F7-579D-4ABC-95CC-3168AF4C9349}" type="datetime1">
              <a:rPr lang="en-US" smtClean="0"/>
              <a:t>3/29/2014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David RUBINO / Thibault LESAGE</a:t>
            </a:r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06045E-C9EA-4153-BB93-F9C01E9A1F7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DF256-40FE-4B19-BF93-14268ADDE655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David RUBINO / Thibault LESAGE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045E-C9EA-4153-BB93-F9C01E9A1F7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7ACA4-643C-4855-AA66-DB28D74CE63E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David RUBINO / Thibault LESAGE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045E-C9EA-4153-BB93-F9C01E9A1F7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26F19-FD8A-4750-8734-B8A3F953E35E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David RUBINO / Thibault LESAGE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045E-C9EA-4153-BB93-F9C01E9A1F7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70BD5-ED4A-4A7C-A30E-A3C2E8E409BE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David RUBINO / Thibault LESAGE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045E-C9EA-4153-BB93-F9C01E9A1F7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755F36-C139-4104-9113-76366079305D}" type="datetime1">
              <a:rPr lang="en-US" smtClean="0"/>
              <a:t>3/29/2014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David RUBINO / Thibault LESAGE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045E-C9EA-4153-BB93-F9C01E9A1F74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9AC72-75AB-4EC3-84BC-608D0BB5F3F5}" type="datetime1">
              <a:rPr lang="en-US" smtClean="0"/>
              <a:t>3/29/2014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David RUBINO / Thibault LESAGE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045E-C9EA-4153-BB93-F9C01E9A1F74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B72544-26A2-44CD-95E8-B6A1E3DBE50E}" type="datetime1">
              <a:rPr lang="en-US" smtClean="0"/>
              <a:t>3/29/2014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David RUBINO / Thibault LESAGE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045E-C9EA-4153-BB93-F9C01E9A1F74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7B603-AA86-4EB3-BA82-F62A41984FA2}" type="datetime1">
              <a:rPr lang="en-US" smtClean="0"/>
              <a:t>3/29/2014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David RUBINO / Thibault LESAGE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045E-C9EA-4153-BB93-F9C01E9A1F7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0D9028-05FB-445C-81FB-C617A49454CE}" type="datetime1">
              <a:rPr lang="en-US" smtClean="0"/>
              <a:t>3/29/2014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David RUBINO / Thibault LESAGE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045E-C9EA-4153-BB93-F9C01E9A1F74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D23052-BF06-4816-BF48-ADF5885D7D66}" type="datetime1">
              <a:rPr lang="en-US" smtClean="0"/>
              <a:t>3/29/2014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David RUBINO / Thibault LESAGE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06045E-C9EA-4153-BB93-F9C01E9A1F74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61FBBD-4C78-4AD9-A9D7-1EDEAA5F1923}" type="datetime1">
              <a:rPr lang="en-US" smtClean="0"/>
              <a:t>3/29/2014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David RUBINO / Thibault LESAGE</a:t>
            </a: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06045E-C9EA-4153-BB93-F9C01E9A1F74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English Project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93793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to Test Your English Knowledge</a:t>
            </a:r>
          </a:p>
          <a:p>
            <a:pPr algn="l"/>
            <a:endParaRPr lang="en-US" dirty="0" smtClean="0"/>
          </a:p>
          <a:p>
            <a:pPr algn="l"/>
            <a:r>
              <a:rPr lang="en-US" sz="2200" dirty="0" smtClean="0"/>
              <a:t>David </a:t>
            </a:r>
            <a:r>
              <a:rPr lang="en-US" sz="2200" dirty="0" err="1" smtClean="0"/>
              <a:t>Rubino</a:t>
            </a:r>
            <a:r>
              <a:rPr lang="en-US" sz="2200" dirty="0" smtClean="0"/>
              <a:t> – </a:t>
            </a:r>
            <a:r>
              <a:rPr lang="en-US" sz="2200" dirty="0" err="1" smtClean="0"/>
              <a:t>Thibault</a:t>
            </a:r>
            <a:r>
              <a:rPr lang="en-US" sz="2200" dirty="0" smtClean="0"/>
              <a:t> Lesage</a:t>
            </a:r>
            <a:endParaRPr lang="en-US" sz="2200" dirty="0"/>
          </a:p>
        </p:txBody>
      </p:sp>
      <p:pic>
        <p:nvPicPr>
          <p:cNvPr id="4" name="Image 3" descr="telecom_nanc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28600"/>
            <a:ext cx="2819400" cy="1390586"/>
          </a:xfrm>
          <a:prstGeom prst="rect">
            <a:avLst/>
          </a:prstGeom>
        </p:spPr>
      </p:pic>
      <p:pic>
        <p:nvPicPr>
          <p:cNvPr id="5" name="Image 4" descr="Eagle_American_Flag_Logo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14639"/>
            <a:ext cx="1828800" cy="1585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</a:rPr>
              <a:t>We are now pleased to present you a demo of our product!</a:t>
            </a:r>
            <a:endParaRPr 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CA95-69FD-410C-96B3-547F2D6E7C38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045E-C9EA-4153-BB93-F9C01E9A1F74}" type="slidenum">
              <a:rPr lang="en-US" smtClean="0"/>
              <a:t>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RUBINO / Thibault LESAGE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Adapted software for people wishing to improve vocabulary, grammar and listening</a:t>
            </a:r>
          </a:p>
          <a:p>
            <a:endParaRPr lang="en-US" dirty="0" smtClean="0"/>
          </a:p>
          <a:p>
            <a:r>
              <a:rPr lang="en-US" dirty="0" smtClean="0"/>
              <a:t>Training to the Citizenship Test</a:t>
            </a:r>
          </a:p>
          <a:p>
            <a:endParaRPr lang="en-US" dirty="0" smtClean="0"/>
          </a:p>
          <a:p>
            <a:r>
              <a:rPr lang="en-US" dirty="0" smtClean="0"/>
              <a:t>Easy to use</a:t>
            </a:r>
          </a:p>
          <a:p>
            <a:endParaRPr lang="en-US" dirty="0" smtClean="0"/>
          </a:p>
          <a:p>
            <a:r>
              <a:rPr lang="en-US" dirty="0" smtClean="0"/>
              <a:t>Possibility to deploy it on a server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DBD0-CFDA-492D-A363-E4251925A8B9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045E-C9EA-4153-BB93-F9C01E9A1F74}" type="slidenum">
              <a:rPr lang="en-US" smtClean="0"/>
              <a:t>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RUBINO / Thibault LESAGE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application to help non-native speakers to practice some aspects of English</a:t>
            </a:r>
          </a:p>
          <a:p>
            <a:endParaRPr lang="en-US" dirty="0" smtClean="0"/>
          </a:p>
          <a:p>
            <a:r>
              <a:rPr lang="en-US" dirty="0" smtClean="0"/>
              <a:t>Structure inspired by the TOEFL test</a:t>
            </a:r>
          </a:p>
          <a:p>
            <a:endParaRPr lang="en-US" dirty="0" smtClean="0"/>
          </a:p>
          <a:p>
            <a:r>
              <a:rPr lang="en-US" dirty="0" smtClean="0"/>
              <a:t>Adapted for medium and fluent English speakers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8C2F-A7AB-46D7-92F4-20F16C30F4F4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045E-C9EA-4153-BB93-F9C01E9A1F74}" type="slidenum">
              <a:rPr lang="en-US" smtClean="0"/>
              <a:t>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RUBINO / Thibault LESAGE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1228" indent="-571500">
              <a:buSzPct val="90000"/>
              <a:buFont typeface="+mj-lt"/>
              <a:buAutoNum type="arabicPeriod"/>
            </a:pPr>
            <a:r>
              <a:rPr lang="en-US" sz="3200" dirty="0" smtClean="0"/>
              <a:t>Objectives of the Application</a:t>
            </a:r>
          </a:p>
          <a:p>
            <a:pPr marL="681228" indent="-571500">
              <a:buSzPct val="90000"/>
              <a:buFont typeface="+mj-lt"/>
              <a:buAutoNum type="arabicPeriod"/>
            </a:pPr>
            <a:endParaRPr lang="en-US" sz="3200" dirty="0" smtClean="0"/>
          </a:p>
          <a:p>
            <a:pPr marL="681228" indent="-571500">
              <a:buSzPct val="90000"/>
              <a:buFont typeface="+mj-lt"/>
              <a:buAutoNum type="arabicPeriod"/>
            </a:pPr>
            <a:r>
              <a:rPr lang="en-US" sz="3200" dirty="0" smtClean="0"/>
              <a:t>Choices of Implementation</a:t>
            </a:r>
          </a:p>
          <a:p>
            <a:pPr marL="681228" indent="-571500">
              <a:buSzPct val="90000"/>
              <a:buFont typeface="+mj-lt"/>
              <a:buAutoNum type="arabicPeriod"/>
            </a:pPr>
            <a:endParaRPr lang="en-US" sz="3200" dirty="0" smtClean="0"/>
          </a:p>
          <a:p>
            <a:pPr marL="681228" indent="-571500">
              <a:buSzPct val="90000"/>
              <a:buFont typeface="+mj-lt"/>
              <a:buAutoNum type="arabicPeriod"/>
            </a:pPr>
            <a:r>
              <a:rPr lang="en-US" sz="3200" dirty="0" smtClean="0"/>
              <a:t>Exercises Description</a:t>
            </a:r>
          </a:p>
          <a:p>
            <a:pPr marL="681228" indent="-571500">
              <a:buSzPct val="90000"/>
              <a:buFont typeface="+mj-lt"/>
              <a:buAutoNum type="arabicPeriod"/>
            </a:pPr>
            <a:endParaRPr lang="en-US" sz="3200" dirty="0" smtClean="0"/>
          </a:p>
          <a:p>
            <a:pPr marL="681228" indent="-571500">
              <a:buSzPct val="90000"/>
              <a:buFont typeface="+mj-lt"/>
              <a:buAutoNum type="arabicPeriod"/>
            </a:pPr>
            <a:r>
              <a:rPr lang="en-US" sz="3200" dirty="0" smtClean="0"/>
              <a:t>Demo</a:t>
            </a:r>
          </a:p>
          <a:p>
            <a:pPr marL="681228" indent="-5715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36CE-5E1B-445C-94CA-A54D231342CF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045E-C9EA-4153-BB93-F9C01E9A1F74}" type="slidenum">
              <a:rPr lang="en-US" smtClean="0"/>
              <a:t>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RUBINO / Thibault LESAGE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non-native speakers to improve their level of listening </a:t>
            </a:r>
            <a:r>
              <a:rPr lang="en-US" dirty="0" smtClean="0"/>
              <a:t>comprehension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Practice tricky points of grammar and </a:t>
            </a:r>
            <a:r>
              <a:rPr lang="en-US" dirty="0" smtClean="0"/>
              <a:t>vocabulary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 smtClean="0"/>
              <a:t>users </a:t>
            </a:r>
            <a:r>
              <a:rPr lang="en-US" dirty="0" smtClean="0"/>
              <a:t>to aspects of American culture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 of the Application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26AF-7008-4888-8E24-511C293A6094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045E-C9EA-4153-BB93-F9C01E9A1F74}" type="slidenum">
              <a:rPr lang="en-US" smtClean="0"/>
              <a:t>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RUBINO / Thibault LESAGE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TOEFL-type structure?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Possibility to test different aspects of English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Entertaining for the user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Put the user in a real-time practice situation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Getting familiar with TOEFL-type structure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Choices of Implementation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F36B-7FB4-41CC-8907-7CAAC67D87FB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045E-C9EA-4153-BB93-F9C01E9A1F74}" type="slidenum">
              <a:rPr lang="en-US" smtClean="0"/>
              <a:t>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RUBINO / Thibault LESAGE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C#?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Object-oriented language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Used in many companies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Really manageable compared to others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Opportunity to learn a new language</a:t>
            </a:r>
          </a:p>
          <a:p>
            <a:pPr lvl="1"/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Choices of Implementation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730-5370-4F83-964C-3785618524E1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045E-C9EA-4153-BB93-F9C01E9A1F74}" type="slidenum">
              <a:rPr lang="en-US" smtClean="0"/>
              <a:t>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RUBINO / Thibault LESAGE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simple, user-friendly interface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Possibility to do the tests in any order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Really intuitive interface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Windows 8 Design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Choices of Implementation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8BB-3369-4002-A052-5AFA21E4266C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045E-C9EA-4153-BB93-F9C01E9A1F74}" type="slidenum">
              <a:rPr lang="en-US" smtClean="0"/>
              <a:t>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RUBINO / Thibault LESAGE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Culture Quiz</a:t>
            </a:r>
          </a:p>
          <a:p>
            <a:pPr lvl="1"/>
            <a:r>
              <a:rPr lang="en-US" dirty="0" smtClean="0"/>
              <a:t>Practice your knowledge on American culture</a:t>
            </a:r>
          </a:p>
          <a:p>
            <a:pPr lvl="1"/>
            <a:r>
              <a:rPr lang="en-US" dirty="0" smtClean="0"/>
              <a:t>Questions included in the Citizenship Test</a:t>
            </a:r>
          </a:p>
          <a:p>
            <a:pPr lvl="1"/>
            <a:r>
              <a:rPr lang="en-US" dirty="0" smtClean="0"/>
              <a:t>Timer for cheaters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Grammar </a:t>
            </a:r>
            <a:r>
              <a:rPr lang="en-US" dirty="0" smtClean="0"/>
              <a:t>Test</a:t>
            </a:r>
            <a:endParaRPr lang="en-US" dirty="0" smtClean="0"/>
          </a:p>
          <a:p>
            <a:pPr lvl="1"/>
            <a:r>
              <a:rPr lang="en-US" dirty="0" smtClean="0"/>
              <a:t>Test grammar and vocabulary </a:t>
            </a:r>
            <a:r>
              <a:rPr lang="en-US" dirty="0" smtClean="0"/>
              <a:t>level</a:t>
            </a:r>
            <a:endParaRPr lang="en-US" dirty="0" smtClean="0"/>
          </a:p>
          <a:p>
            <a:pPr lvl="1"/>
            <a:r>
              <a:rPr lang="en-US" dirty="0" smtClean="0"/>
              <a:t>Help to work on </a:t>
            </a:r>
            <a:r>
              <a:rPr lang="en-US" dirty="0" smtClean="0"/>
              <a:t>prepositions</a:t>
            </a:r>
            <a:endParaRPr lang="en-US" dirty="0" smtClean="0"/>
          </a:p>
          <a:p>
            <a:pPr lvl="1"/>
            <a:r>
              <a:rPr lang="en-US" dirty="0" smtClean="0"/>
              <a:t>“Fill out the blanks” </a:t>
            </a:r>
            <a:r>
              <a:rPr lang="en-US" dirty="0" smtClean="0"/>
              <a:t>concept</a:t>
            </a:r>
            <a:endParaRPr lang="en-US" dirty="0" smtClean="0"/>
          </a:p>
          <a:p>
            <a:pPr lvl="1"/>
            <a:r>
              <a:rPr lang="en-US" dirty="0" smtClean="0"/>
              <a:t>Introduce </a:t>
            </a:r>
            <a:r>
              <a:rPr lang="en-US" dirty="0" smtClean="0"/>
              <a:t>user to </a:t>
            </a:r>
            <a:r>
              <a:rPr lang="en-US" dirty="0" smtClean="0"/>
              <a:t>a new technology concept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Exercises Description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C6C7-3A15-4FDB-8773-D2F996EC9F13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045E-C9EA-4153-BB93-F9C01E9A1F74}" type="slidenum">
              <a:rPr lang="en-US" smtClean="0"/>
              <a:t>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RUBINO / Thibault LESAGE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Listening Test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Test the ability to understand a simple song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Multiple Choice Questions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Entertaining for the user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be difficult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Exercises Description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DABA-B1CB-4277-B397-98FA3C9EBB7A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045E-C9EA-4153-BB93-F9C01E9A1F74}" type="slidenum">
              <a:rPr lang="en-US" smtClean="0"/>
              <a:t>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RUBINO / Thibault LESAGE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336</Words>
  <Application>Microsoft Office PowerPoint</Application>
  <PresentationFormat>Affichage à l'écran 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Rotonde</vt:lpstr>
      <vt:lpstr>English Project</vt:lpstr>
      <vt:lpstr>Introduction</vt:lpstr>
      <vt:lpstr>Plan</vt:lpstr>
      <vt:lpstr>Objectives of the Application</vt:lpstr>
      <vt:lpstr>Choices of Implementation</vt:lpstr>
      <vt:lpstr>Choices of Implementation</vt:lpstr>
      <vt:lpstr>Choices of Implementation</vt:lpstr>
      <vt:lpstr>Exercises Description</vt:lpstr>
      <vt:lpstr>Exercises Description</vt:lpstr>
      <vt:lpstr>Demo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Project</dc:title>
  <dc:creator>David Rubino</dc:creator>
  <cp:lastModifiedBy>David Rubino</cp:lastModifiedBy>
  <cp:revision>38</cp:revision>
  <dcterms:created xsi:type="dcterms:W3CDTF">2014-03-29T09:23:17Z</dcterms:created>
  <dcterms:modified xsi:type="dcterms:W3CDTF">2014-03-29T11:00:32Z</dcterms:modified>
</cp:coreProperties>
</file>