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E8B9-E39C-4694-B200-B11050347EF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F495-6E9E-438F-B2CF-257C550A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F495-6E9E-438F-B2CF-257C550A2A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2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4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0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89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4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8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9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4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6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E31CA4-A3C9-43E2-B1D6-A3897DE499B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Development d’un CMDB </a:t>
            </a:r>
            <a:r>
              <a:rPr lang="en-US" dirty="0" err="1" smtClean="0"/>
              <a:t>basee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David Rubino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025" y="0"/>
            <a:ext cx="2487208" cy="1226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14" y="0"/>
            <a:ext cx="3247259" cy="1226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14" y="0"/>
            <a:ext cx="2668337" cy="1226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12664" y="5221224"/>
            <a:ext cx="5522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Encadrant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industriel</a:t>
            </a:r>
            <a:r>
              <a:rPr lang="en-US" sz="2400" i="1" dirty="0" smtClean="0"/>
              <a:t> : </a:t>
            </a:r>
            <a:r>
              <a:rPr lang="en-US" sz="2400" dirty="0" smtClean="0"/>
              <a:t>Ritch Houdek</a:t>
            </a:r>
          </a:p>
          <a:p>
            <a:endParaRPr lang="en-US" sz="2400" dirty="0" smtClean="0"/>
          </a:p>
          <a:p>
            <a:r>
              <a:rPr lang="en-US" sz="2400" i="1" dirty="0" err="1" smtClean="0"/>
              <a:t>Encadrant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universitaire</a:t>
            </a:r>
            <a:r>
              <a:rPr lang="en-US" sz="2400" i="1" dirty="0" smtClean="0"/>
              <a:t> : </a:t>
            </a:r>
            <a:r>
              <a:rPr lang="en-US" sz="2400" dirty="0" err="1" smtClean="0"/>
              <a:t>Moufida</a:t>
            </a:r>
            <a:r>
              <a:rPr lang="en-US" sz="2400" dirty="0" smtClean="0"/>
              <a:t> </a:t>
            </a:r>
            <a:r>
              <a:rPr lang="en-US" sz="2400" dirty="0" err="1" smtClean="0"/>
              <a:t>Maimour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0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</a:t>
            </a:r>
            <a:r>
              <a:rPr lang="en-US" dirty="0" err="1" smtClean="0"/>
              <a:t>Deroulement</a:t>
            </a:r>
            <a:r>
              <a:rPr lang="en-US" dirty="0" smtClean="0"/>
              <a:t> – Items de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Liste</a:t>
            </a:r>
            <a:r>
              <a:rPr lang="en-US" dirty="0" smtClean="0"/>
              <a:t> les elements de configuration presents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l’entreprise</a:t>
            </a:r>
            <a:endParaRPr lang="en-US" dirty="0" smtClean="0"/>
          </a:p>
          <a:p>
            <a:r>
              <a:rPr lang="en-US" dirty="0" smtClean="0"/>
              <a:t>Classes pour organizer les elements</a:t>
            </a:r>
          </a:p>
          <a:p>
            <a:r>
              <a:rPr lang="en-US" dirty="0" err="1" smtClean="0"/>
              <a:t>Ajout</a:t>
            </a:r>
            <a:r>
              <a:rPr lang="en-US" dirty="0" smtClean="0"/>
              <a:t>/suppression de </a:t>
            </a:r>
            <a:r>
              <a:rPr lang="en-US" dirty="0" err="1" smtClean="0"/>
              <a:t>proprietes</a:t>
            </a:r>
            <a:r>
              <a:rPr lang="en-US" dirty="0" smtClean="0"/>
              <a:t> et </a:t>
            </a:r>
            <a:r>
              <a:rPr lang="en-US" dirty="0" err="1" smtClean="0"/>
              <a:t>valeurs</a:t>
            </a:r>
            <a:r>
              <a:rPr lang="en-US" dirty="0" smtClean="0"/>
              <a:t> pour </a:t>
            </a:r>
            <a:r>
              <a:rPr lang="en-US" dirty="0" err="1" smtClean="0"/>
              <a:t>chaque</a:t>
            </a:r>
            <a:r>
              <a:rPr lang="en-US" dirty="0" smtClean="0"/>
              <a:t> element</a:t>
            </a:r>
          </a:p>
          <a:p>
            <a:r>
              <a:rPr lang="en-US" dirty="0" smtClean="0"/>
              <a:t>Panel de base de </a:t>
            </a:r>
            <a:r>
              <a:rPr lang="en-US" dirty="0" err="1" smtClean="0"/>
              <a:t>l’application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69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3B. </a:t>
            </a:r>
            <a:r>
              <a:rPr lang="en-US" dirty="0" err="1"/>
              <a:t>Deroulement</a:t>
            </a:r>
            <a:r>
              <a:rPr lang="en-US" dirty="0"/>
              <a:t> –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Liste</a:t>
            </a:r>
            <a:r>
              <a:rPr lang="en-US" dirty="0" smtClean="0"/>
              <a:t> les </a:t>
            </a:r>
            <a:r>
              <a:rPr lang="en-US" dirty="0" err="1" smtClean="0"/>
              <a:t>differentes</a:t>
            </a:r>
            <a:r>
              <a:rPr lang="en-US" dirty="0" smtClean="0"/>
              <a:t> applications </a:t>
            </a:r>
            <a:r>
              <a:rPr lang="en-US" dirty="0" err="1" smtClean="0"/>
              <a:t>utilisees</a:t>
            </a:r>
            <a:r>
              <a:rPr lang="en-US" dirty="0" smtClean="0"/>
              <a:t> par </a:t>
            </a:r>
            <a:r>
              <a:rPr lang="en-US" dirty="0" err="1" smtClean="0"/>
              <a:t>l’entreprise</a:t>
            </a:r>
            <a:endParaRPr lang="en-US" dirty="0" smtClean="0"/>
          </a:p>
          <a:p>
            <a:pPr lvl="1"/>
            <a:r>
              <a:rPr lang="en-US" dirty="0" err="1" smtClean="0"/>
              <a:t>Organisation</a:t>
            </a:r>
            <a:r>
              <a:rPr lang="en-US" dirty="0" smtClean="0"/>
              <a:t> </a:t>
            </a:r>
            <a:r>
              <a:rPr lang="en-US" dirty="0" err="1" smtClean="0"/>
              <a:t>hierarchique</a:t>
            </a:r>
            <a:r>
              <a:rPr lang="en-US" dirty="0" smtClean="0"/>
              <a:t> sous </a:t>
            </a:r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 smtClean="0"/>
              <a:t>d’arbre</a:t>
            </a:r>
            <a:r>
              <a:rPr lang="en-US" dirty="0" smtClean="0"/>
              <a:t> </a:t>
            </a:r>
            <a:r>
              <a:rPr lang="en-US" dirty="0" err="1" smtClean="0"/>
              <a:t>arbre</a:t>
            </a:r>
            <a:endParaRPr lang="en-US" dirty="0" smtClean="0"/>
          </a:p>
          <a:p>
            <a:r>
              <a:rPr lang="en-US" dirty="0" err="1" smtClean="0"/>
              <a:t>Liste</a:t>
            </a:r>
            <a:r>
              <a:rPr lang="en-US" dirty="0" smtClean="0"/>
              <a:t> les </a:t>
            </a:r>
            <a:r>
              <a:rPr lang="en-US" dirty="0" err="1" smtClean="0"/>
              <a:t>differents</a:t>
            </a:r>
            <a:r>
              <a:rPr lang="en-US" dirty="0" smtClean="0"/>
              <a:t> items de configuration utilizes par </a:t>
            </a:r>
            <a:r>
              <a:rPr lang="en-US" dirty="0" err="1" smtClean="0"/>
              <a:t>chaque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err="1" smtClean="0"/>
              <a:t>Organisation</a:t>
            </a:r>
            <a:r>
              <a:rPr lang="en-US" dirty="0" smtClean="0"/>
              <a:t> sous </a:t>
            </a:r>
            <a:r>
              <a:rPr lang="en-US" dirty="0" err="1" smtClean="0"/>
              <a:t>forme</a:t>
            </a:r>
            <a:r>
              <a:rPr lang="en-US" dirty="0" smtClean="0"/>
              <a:t> de </a:t>
            </a:r>
            <a:r>
              <a:rPr lang="en-US" dirty="0" err="1" smtClean="0"/>
              <a:t>graphe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3C. </a:t>
            </a:r>
            <a:r>
              <a:rPr lang="en-US" dirty="0" err="1"/>
              <a:t>Deroulement</a:t>
            </a:r>
            <a:r>
              <a:rPr lang="en-US" dirty="0"/>
              <a:t> – </a:t>
            </a:r>
            <a:r>
              <a:rPr lang="en-US" dirty="0" smtClean="0"/>
              <a:t>Data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Liste</a:t>
            </a:r>
            <a:r>
              <a:rPr lang="en-US" dirty="0" smtClean="0"/>
              <a:t> les plans des data centers de </a:t>
            </a:r>
            <a:r>
              <a:rPr lang="en-US" dirty="0" err="1" smtClean="0"/>
              <a:t>l’entreprise</a:t>
            </a:r>
            <a:endParaRPr lang="en-US" dirty="0" smtClean="0"/>
          </a:p>
          <a:p>
            <a:r>
              <a:rPr lang="en-US" dirty="0" err="1" smtClean="0"/>
              <a:t>Ajout</a:t>
            </a:r>
            <a:r>
              <a:rPr lang="en-US" dirty="0" smtClean="0"/>
              <a:t>/suppression de cabinets</a:t>
            </a:r>
          </a:p>
          <a:p>
            <a:r>
              <a:rPr lang="en-US" dirty="0" err="1" smtClean="0"/>
              <a:t>Vues</a:t>
            </a:r>
            <a:r>
              <a:rPr lang="en-US" dirty="0" smtClean="0"/>
              <a:t> </a:t>
            </a:r>
            <a:r>
              <a:rPr lang="en-US" dirty="0" err="1" smtClean="0"/>
              <a:t>rapprochees</a:t>
            </a:r>
            <a:r>
              <a:rPr lang="en-US" dirty="0" smtClean="0"/>
              <a:t> pour </a:t>
            </a:r>
            <a:r>
              <a:rPr lang="en-US" dirty="0" err="1" smtClean="0"/>
              <a:t>chaque</a:t>
            </a:r>
            <a:r>
              <a:rPr lang="en-US" dirty="0" smtClean="0"/>
              <a:t> cabinet</a:t>
            </a:r>
          </a:p>
          <a:p>
            <a:r>
              <a:rPr lang="en-US" dirty="0" err="1" smtClean="0"/>
              <a:t>Ajout</a:t>
            </a:r>
            <a:r>
              <a:rPr lang="en-US" dirty="0" smtClean="0"/>
              <a:t>/suppression de </a:t>
            </a:r>
            <a:r>
              <a:rPr lang="en-US" dirty="0" err="1" smtClean="0"/>
              <a:t>serveurs</a:t>
            </a:r>
            <a:r>
              <a:rPr lang="en-US" dirty="0" smtClean="0"/>
              <a:t> (items de configuration) sur les cabinets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1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Demonstration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64" y="2303201"/>
            <a:ext cx="4187273" cy="3487999"/>
          </a:xfrm>
        </p:spPr>
      </p:pic>
    </p:spTree>
    <p:extLst>
      <p:ext uri="{BB962C8B-B14F-4D97-AF65-F5344CB8AC3E}">
        <p14:creationId xmlns:p14="http://schemas.microsoft.com/office/powerpoint/2010/main" val="14453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Strategie</a:t>
            </a:r>
            <a:r>
              <a:rPr lang="en-US" dirty="0" smtClean="0"/>
              <a:t> </a:t>
            </a:r>
            <a:r>
              <a:rPr lang="en-US" dirty="0" err="1" smtClean="0"/>
              <a:t>economique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destine aux </a:t>
            </a:r>
            <a:r>
              <a:rPr lang="en-US" dirty="0" err="1" smtClean="0"/>
              <a:t>investisseurs</a:t>
            </a:r>
            <a:endParaRPr lang="en-US" dirty="0" smtClean="0"/>
          </a:p>
          <a:p>
            <a:pPr lvl="1"/>
            <a:r>
              <a:rPr lang="en-US" dirty="0" err="1"/>
              <a:t>Acquerir</a:t>
            </a:r>
            <a:r>
              <a:rPr lang="en-US" dirty="0"/>
              <a:t> des </a:t>
            </a:r>
            <a:r>
              <a:rPr lang="en-US" dirty="0" err="1"/>
              <a:t>fonds</a:t>
            </a:r>
            <a:r>
              <a:rPr lang="en-US" dirty="0"/>
              <a:t> pour developer </a:t>
            </a:r>
            <a:r>
              <a:rPr lang="en-US" dirty="0" err="1"/>
              <a:t>une</a:t>
            </a:r>
            <a:r>
              <a:rPr lang="en-US" dirty="0"/>
              <a:t> version </a:t>
            </a:r>
            <a:r>
              <a:rPr lang="en-US" dirty="0" err="1"/>
              <a:t>commerciale</a:t>
            </a:r>
            <a:r>
              <a:rPr lang="en-US" dirty="0"/>
              <a:t> de </a:t>
            </a:r>
            <a:r>
              <a:rPr lang="en-US" dirty="0" err="1" smtClean="0"/>
              <a:t>l’application</a:t>
            </a:r>
            <a:endParaRPr lang="en-US" dirty="0" smtClean="0"/>
          </a:p>
          <a:p>
            <a:r>
              <a:rPr lang="en-US" dirty="0" err="1" smtClean="0"/>
              <a:t>Logiciel</a:t>
            </a:r>
            <a:r>
              <a:rPr lang="en-US" dirty="0" smtClean="0"/>
              <a:t> open-source</a:t>
            </a:r>
          </a:p>
          <a:p>
            <a:pPr lvl="1"/>
            <a:r>
              <a:rPr lang="en-US" dirty="0" err="1" smtClean="0"/>
              <a:t>Libre</a:t>
            </a:r>
            <a:r>
              <a:rPr lang="en-US" dirty="0" smtClean="0"/>
              <a:t> access aux travers de sites like </a:t>
            </a:r>
            <a:r>
              <a:rPr lang="en-US" dirty="0" err="1" smtClean="0"/>
              <a:t>SourceForge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GitHub</a:t>
            </a:r>
          </a:p>
        </p:txBody>
      </p:sp>
    </p:spTree>
    <p:extLst>
      <p:ext uri="{BB962C8B-B14F-4D97-AF65-F5344CB8AC3E}">
        <p14:creationId xmlns:p14="http://schemas.microsoft.com/office/powerpoint/2010/main" val="25250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Gestion</a:t>
            </a:r>
            <a:r>
              <a:rPr lang="en-US" dirty="0" smtClean="0"/>
              <a:t> de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Brainstorming </a:t>
            </a:r>
            <a:r>
              <a:rPr lang="en-US" dirty="0" err="1" smtClean="0"/>
              <a:t>lors</a:t>
            </a:r>
            <a:r>
              <a:rPr lang="en-US" dirty="0" smtClean="0"/>
              <a:t> du premier </a:t>
            </a:r>
            <a:r>
              <a:rPr lang="en-US" dirty="0" err="1" smtClean="0"/>
              <a:t>mois</a:t>
            </a:r>
            <a:r>
              <a:rPr lang="en-US" dirty="0" smtClean="0"/>
              <a:t> de stage</a:t>
            </a:r>
          </a:p>
          <a:p>
            <a:r>
              <a:rPr lang="en-US" dirty="0" smtClean="0"/>
              <a:t>Reunions </a:t>
            </a:r>
            <a:r>
              <a:rPr lang="en-US" dirty="0" err="1" smtClean="0"/>
              <a:t>hebdomadaires</a:t>
            </a:r>
            <a:r>
              <a:rPr lang="en-US" dirty="0" smtClean="0"/>
              <a:t> avec Ritch Houdek</a:t>
            </a:r>
          </a:p>
          <a:p>
            <a:r>
              <a:rPr lang="en-US" dirty="0" err="1" smtClean="0"/>
              <a:t>Versionnage</a:t>
            </a:r>
            <a:r>
              <a:rPr lang="en-US" dirty="0" smtClean="0"/>
              <a:t> du code avec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/>
              <a:t>Gestion</a:t>
            </a:r>
            <a:r>
              <a:rPr lang="en-US" dirty="0"/>
              <a:t> de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0" y="2438399"/>
            <a:ext cx="11684960" cy="3127950"/>
          </a:xfrm>
        </p:spPr>
      </p:pic>
    </p:spTree>
    <p:extLst>
      <p:ext uri="{BB962C8B-B14F-4D97-AF65-F5344CB8AC3E}">
        <p14:creationId xmlns:p14="http://schemas.microsoft.com/office/powerpoint/2010/main" val="1091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repond</a:t>
            </a:r>
            <a:r>
              <a:rPr lang="en-US" dirty="0" smtClean="0"/>
              <a:t> </a:t>
            </a:r>
            <a:r>
              <a:rPr lang="en-US" dirty="0" err="1" smtClean="0"/>
              <a:t>completement</a:t>
            </a:r>
            <a:r>
              <a:rPr lang="en-US" dirty="0" smtClean="0"/>
              <a:t> aux </a:t>
            </a:r>
            <a:r>
              <a:rPr lang="en-US" dirty="0" err="1" smtClean="0"/>
              <a:t>besoins</a:t>
            </a:r>
            <a:r>
              <a:rPr lang="en-US" dirty="0" smtClean="0"/>
              <a:t> du client</a:t>
            </a:r>
          </a:p>
          <a:p>
            <a:pPr lvl="1"/>
            <a:r>
              <a:rPr lang="en-US" dirty="0"/>
              <a:t>Solution simple et base </a:t>
            </a:r>
            <a:r>
              <a:rPr lang="en-US" dirty="0" err="1"/>
              <a:t>dans</a:t>
            </a:r>
            <a:r>
              <a:rPr lang="en-US" dirty="0"/>
              <a:t> le cloud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gerer</a:t>
            </a:r>
            <a:r>
              <a:rPr lang="en-US" dirty="0"/>
              <a:t> les items de configuration de </a:t>
            </a:r>
            <a:r>
              <a:rPr lang="en-US" dirty="0" err="1" smtClean="0"/>
              <a:t>l’entreprise</a:t>
            </a:r>
            <a:endParaRPr lang="en-US" dirty="0" smtClean="0"/>
          </a:p>
          <a:p>
            <a:r>
              <a:rPr lang="en-US" dirty="0" smtClean="0"/>
              <a:t>Ameliorations </a:t>
            </a:r>
            <a:r>
              <a:rPr lang="en-US" dirty="0" err="1" smtClean="0"/>
              <a:t>possibles</a:t>
            </a:r>
            <a:endParaRPr lang="en-US" dirty="0" smtClean="0"/>
          </a:p>
          <a:p>
            <a:r>
              <a:rPr lang="en-US" dirty="0" smtClean="0"/>
              <a:t>Experience </a:t>
            </a:r>
            <a:r>
              <a:rPr lang="en-US" dirty="0" err="1" smtClean="0"/>
              <a:t>essentielle</a:t>
            </a:r>
            <a:r>
              <a:rPr lang="en-US" dirty="0" smtClean="0"/>
              <a:t> pour ma preparation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tant</a:t>
            </a:r>
            <a:r>
              <a:rPr lang="en-US" dirty="0" smtClean="0"/>
              <a:t> </a:t>
            </a:r>
            <a:r>
              <a:rPr lang="en-US" dirty="0" err="1" smtClean="0"/>
              <a:t>qu’ingenieur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41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Merci pour </a:t>
            </a:r>
            <a:r>
              <a:rPr lang="en-US" dirty="0" err="1" smtClean="0"/>
              <a:t>votre</a:t>
            </a:r>
            <a:r>
              <a:rPr lang="en-US" dirty="0" smtClean="0"/>
              <a:t>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4" y="2121408"/>
            <a:ext cx="10018713" cy="11734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Je </a:t>
            </a:r>
            <a:r>
              <a:rPr lang="en-US" sz="3600" dirty="0" err="1" smtClean="0"/>
              <a:t>serais</a:t>
            </a:r>
            <a:r>
              <a:rPr lang="en-US" sz="3600" dirty="0" smtClean="0"/>
              <a:t> </a:t>
            </a:r>
            <a:r>
              <a:rPr lang="en-US" sz="3600" dirty="0" err="1" smtClean="0"/>
              <a:t>heureux</a:t>
            </a:r>
            <a:r>
              <a:rPr lang="en-US" sz="3600" dirty="0" smtClean="0"/>
              <a:t> de </a:t>
            </a:r>
            <a:r>
              <a:rPr lang="en-US" sz="3600" dirty="0" err="1" smtClean="0"/>
              <a:t>repondre</a:t>
            </a:r>
            <a:r>
              <a:rPr lang="en-US" sz="3600" dirty="0" smtClean="0"/>
              <a:t> a </a:t>
            </a:r>
            <a:r>
              <a:rPr lang="en-US" sz="3600" dirty="0" err="1" smtClean="0"/>
              <a:t>vos</a:t>
            </a:r>
            <a:r>
              <a:rPr lang="en-US" sz="3600" dirty="0" smtClean="0"/>
              <a:t> questions.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92" y="3294888"/>
            <a:ext cx="4700416" cy="311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21993"/>
            <a:ext cx="10018713" cy="3569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Presentation de Prime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Deroulement</a:t>
            </a:r>
            <a:r>
              <a:rPr lang="en-US" sz="2800" dirty="0" smtClean="0"/>
              <a:t> du </a:t>
            </a:r>
            <a:r>
              <a:rPr lang="en-US" sz="2800" dirty="0" err="1" smtClean="0"/>
              <a:t>projet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Demonstration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Strategie</a:t>
            </a:r>
            <a:r>
              <a:rPr lang="en-US" sz="2800" dirty="0" smtClean="0"/>
              <a:t> </a:t>
            </a:r>
            <a:r>
              <a:rPr lang="en-US" sz="2800" dirty="0" err="1" smtClean="0"/>
              <a:t>economique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Gestion</a:t>
            </a:r>
            <a:r>
              <a:rPr lang="en-US" sz="2800" dirty="0" smtClean="0"/>
              <a:t> de </a:t>
            </a:r>
            <a:r>
              <a:rPr lang="en-US" sz="2800" dirty="0" err="1" smtClean="0"/>
              <a:t>projet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69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1153"/>
          </a:xfrm>
        </p:spPr>
        <p:txBody>
          <a:bodyPr/>
          <a:lstStyle/>
          <a:p>
            <a:r>
              <a:rPr lang="en-US" dirty="0" smtClean="0"/>
              <a:t>CMDB (Configuration Management Database) : solution </a:t>
            </a:r>
            <a:r>
              <a:rPr lang="en-US" dirty="0" err="1" smtClean="0"/>
              <a:t>logicielle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artie</a:t>
            </a:r>
            <a:r>
              <a:rPr lang="en-US" dirty="0" smtClean="0"/>
              <a:t> du framework ITIL (Information Technology Infrastructure Library)</a:t>
            </a:r>
          </a:p>
          <a:p>
            <a:r>
              <a:rPr lang="en-US" dirty="0" err="1" smtClean="0"/>
              <a:t>Essentiel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management </a:t>
            </a:r>
            <a:r>
              <a:rPr lang="en-US" dirty="0" err="1" smtClean="0"/>
              <a:t>strategique</a:t>
            </a:r>
            <a:r>
              <a:rPr lang="en-US" dirty="0" smtClean="0"/>
              <a:t> des services </a:t>
            </a:r>
            <a:r>
              <a:rPr lang="en-US" dirty="0" err="1" smtClean="0"/>
              <a:t>informatiques</a:t>
            </a:r>
            <a:endParaRPr lang="en-US" dirty="0" smtClean="0"/>
          </a:p>
          <a:p>
            <a:r>
              <a:rPr lang="en-US" dirty="0" err="1" smtClean="0"/>
              <a:t>Utilise</a:t>
            </a:r>
            <a:r>
              <a:rPr lang="en-US" dirty="0" smtClean="0"/>
              <a:t> par les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entreprises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44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Presentation de Prime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99487"/>
            <a:ext cx="10018713" cy="2197609"/>
          </a:xfrm>
        </p:spPr>
        <p:txBody>
          <a:bodyPr/>
          <a:lstStyle/>
          <a:p>
            <a:r>
              <a:rPr lang="en-US" dirty="0" smtClean="0"/>
              <a:t>Cree </a:t>
            </a:r>
            <a:r>
              <a:rPr lang="en-US" dirty="0" err="1" smtClean="0"/>
              <a:t>en</a:t>
            </a:r>
            <a:r>
              <a:rPr lang="en-US" dirty="0" smtClean="0"/>
              <a:t> 2014 par Karen et John Houdek</a:t>
            </a:r>
          </a:p>
          <a:p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 smtClean="0"/>
              <a:t>juridique</a:t>
            </a:r>
            <a:r>
              <a:rPr lang="en-US" dirty="0" smtClean="0"/>
              <a:t> : LLC (Limited Liability Company)</a:t>
            </a:r>
          </a:p>
          <a:p>
            <a:r>
              <a:rPr lang="en-US" dirty="0" err="1" smtClean="0"/>
              <a:t>Activites</a:t>
            </a:r>
            <a:r>
              <a:rPr lang="en-US" dirty="0" smtClean="0"/>
              <a:t> varies : </a:t>
            </a:r>
            <a:r>
              <a:rPr lang="en-US" dirty="0" err="1" smtClean="0"/>
              <a:t>informatique</a:t>
            </a:r>
            <a:r>
              <a:rPr lang="en-US" dirty="0" smtClean="0"/>
              <a:t>, management, </a:t>
            </a:r>
            <a:r>
              <a:rPr lang="en-US" dirty="0" err="1" smtClean="0"/>
              <a:t>ingenierie</a:t>
            </a:r>
            <a:r>
              <a:rPr lang="en-US" dirty="0" smtClean="0"/>
              <a:t> </a:t>
            </a:r>
            <a:r>
              <a:rPr lang="en-US" dirty="0" err="1" smtClean="0"/>
              <a:t>mechanique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Objectif</a:t>
            </a:r>
            <a:r>
              <a:rPr lang="en-US" dirty="0"/>
              <a:t> </a:t>
            </a:r>
            <a:r>
              <a:rPr lang="en-US" dirty="0" smtClean="0"/>
              <a:t>: diversifier le </a:t>
            </a:r>
            <a:r>
              <a:rPr lang="en-US" dirty="0" err="1" smtClean="0"/>
              <a:t>domaine</a:t>
            </a:r>
            <a:r>
              <a:rPr lang="en-US" dirty="0" smtClean="0"/>
              <a:t> </a:t>
            </a:r>
            <a:r>
              <a:rPr lang="en-US" dirty="0" err="1" smtClean="0"/>
              <a:t>d’activite</a:t>
            </a:r>
            <a:r>
              <a:rPr lang="en-US" dirty="0" smtClean="0"/>
              <a:t> par la </a:t>
            </a:r>
            <a:r>
              <a:rPr lang="en-US" dirty="0" err="1" smtClean="0"/>
              <a:t>vente</a:t>
            </a:r>
            <a:r>
              <a:rPr lang="en-US" dirty="0" smtClean="0"/>
              <a:t> de solution </a:t>
            </a:r>
            <a:r>
              <a:rPr lang="en-US" dirty="0" err="1" smtClean="0"/>
              <a:t>logicielles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62" y="4453128"/>
            <a:ext cx="4058876" cy="22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Creer</a:t>
            </a:r>
            <a:r>
              <a:rPr lang="en-US" dirty="0" smtClean="0"/>
              <a:t> un </a:t>
            </a:r>
            <a:r>
              <a:rPr lang="en-US" dirty="0" err="1" smtClean="0"/>
              <a:t>logiciel</a:t>
            </a:r>
            <a:r>
              <a:rPr lang="en-US" dirty="0" smtClean="0"/>
              <a:t> simple </a:t>
            </a:r>
            <a:r>
              <a:rPr lang="en-US" dirty="0" err="1" smtClean="0"/>
              <a:t>d’utilization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Produit</a:t>
            </a:r>
            <a:r>
              <a:rPr lang="en-US" dirty="0" smtClean="0"/>
              <a:t> Minimum Viable)</a:t>
            </a:r>
          </a:p>
          <a:p>
            <a:r>
              <a:rPr lang="en-US" dirty="0" err="1" smtClean="0"/>
              <a:t>Etre</a:t>
            </a:r>
            <a:r>
              <a:rPr lang="en-US" dirty="0" smtClean="0"/>
              <a:t> accessible sur </a:t>
            </a:r>
            <a:r>
              <a:rPr lang="en-US" dirty="0" err="1" smtClean="0"/>
              <a:t>differentes</a:t>
            </a:r>
            <a:r>
              <a:rPr lang="en-US" dirty="0" smtClean="0"/>
              <a:t> </a:t>
            </a:r>
            <a:r>
              <a:rPr lang="en-US" dirty="0" err="1" smtClean="0"/>
              <a:t>platformes</a:t>
            </a:r>
            <a:endParaRPr lang="en-US" dirty="0" smtClean="0"/>
          </a:p>
          <a:p>
            <a:r>
              <a:rPr lang="en-US" dirty="0" err="1" smtClean="0"/>
              <a:t>Distinguer</a:t>
            </a:r>
            <a:r>
              <a:rPr lang="en-US" dirty="0" smtClean="0"/>
              <a:t> </a:t>
            </a:r>
            <a:r>
              <a:rPr lang="en-US" dirty="0" err="1" smtClean="0"/>
              <a:t>utilisateur</a:t>
            </a:r>
            <a:r>
              <a:rPr lang="en-US" dirty="0" smtClean="0"/>
              <a:t> et </a:t>
            </a:r>
            <a:r>
              <a:rPr lang="en-US" dirty="0" err="1" smtClean="0"/>
              <a:t>administrateur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vues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Items de configuration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centers</a:t>
            </a:r>
          </a:p>
        </p:txBody>
      </p:sp>
    </p:spTree>
    <p:extLst>
      <p:ext uri="{BB962C8B-B14F-4D97-AF65-F5344CB8AC3E}">
        <p14:creationId xmlns:p14="http://schemas.microsoft.com/office/powerpoint/2010/main" val="21482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Deroulement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67128"/>
            <a:ext cx="10018713" cy="3959351"/>
          </a:xfrm>
        </p:spPr>
        <p:txBody>
          <a:bodyPr>
            <a:normAutofit/>
          </a:bodyPr>
          <a:lstStyle/>
          <a:p>
            <a:r>
              <a:rPr lang="en-US" dirty="0" err="1" smtClean="0"/>
              <a:t>Choix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solution base </a:t>
            </a:r>
            <a:r>
              <a:rPr lang="en-US" dirty="0" err="1" smtClean="0"/>
              <a:t>dans</a:t>
            </a:r>
            <a:r>
              <a:rPr lang="en-US" dirty="0" smtClean="0"/>
              <a:t> le cloud</a:t>
            </a:r>
          </a:p>
          <a:p>
            <a:r>
              <a:rPr lang="en-US" dirty="0" smtClean="0"/>
              <a:t>Technologies </a:t>
            </a:r>
            <a:r>
              <a:rPr lang="en-US" dirty="0" err="1" smtClean="0"/>
              <a:t>choisies</a:t>
            </a:r>
            <a:r>
              <a:rPr lang="en-US" dirty="0" smtClean="0"/>
              <a:t>: HTML5, CSS3, PHP, JavaScript, jQuery, </a:t>
            </a:r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err="1" smtClean="0"/>
              <a:t>Utilisation</a:t>
            </a:r>
            <a:r>
              <a:rPr lang="en-US" dirty="0" smtClean="0"/>
              <a:t> </a:t>
            </a:r>
            <a:r>
              <a:rPr lang="en-US" dirty="0" err="1" smtClean="0"/>
              <a:t>d’outils</a:t>
            </a:r>
            <a:r>
              <a:rPr lang="en-US" dirty="0" smtClean="0"/>
              <a:t> open-source</a:t>
            </a:r>
          </a:p>
          <a:p>
            <a:r>
              <a:rPr lang="en-US" dirty="0" smtClean="0"/>
              <a:t>Ajax </a:t>
            </a:r>
            <a:r>
              <a:rPr lang="en-US" dirty="0" err="1" smtClean="0"/>
              <a:t>utilisee</a:t>
            </a:r>
            <a:r>
              <a:rPr lang="en-US" dirty="0" smtClean="0"/>
              <a:t> pour les </a:t>
            </a:r>
            <a:r>
              <a:rPr lang="en-US" dirty="0" err="1" smtClean="0"/>
              <a:t>requetes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la base de </a:t>
            </a:r>
            <a:r>
              <a:rPr lang="en-US" dirty="0" err="1" smtClean="0"/>
              <a:t>donnees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Deroulement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</a:t>
            </a:r>
            <a:r>
              <a:rPr lang="en-US" dirty="0" err="1"/>
              <a:t>en</a:t>
            </a:r>
            <a:r>
              <a:rPr lang="en-US" dirty="0"/>
              <a:t> 3 parties :</a:t>
            </a:r>
          </a:p>
          <a:p>
            <a:pPr lvl="1"/>
            <a:r>
              <a:rPr lang="en-US" dirty="0"/>
              <a:t>Items de configuration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centers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Deroulement</a:t>
            </a:r>
            <a:r>
              <a:rPr lang="en-US" dirty="0" smtClean="0"/>
              <a:t> </a:t>
            </a:r>
            <a:r>
              <a:rPr lang="en-US" dirty="0"/>
              <a:t>du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99" y="1761337"/>
            <a:ext cx="6632242" cy="50966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31" y="3172396"/>
            <a:ext cx="19145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Deroulement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a la base de </a:t>
            </a:r>
            <a:r>
              <a:rPr lang="en-US" dirty="0" err="1" smtClean="0"/>
              <a:t>donnees</a:t>
            </a:r>
            <a:r>
              <a:rPr lang="en-US" dirty="0" smtClean="0"/>
              <a:t> </a:t>
            </a:r>
            <a:r>
              <a:rPr lang="en-US" dirty="0" err="1" smtClean="0"/>
              <a:t>securisee</a:t>
            </a:r>
            <a:endParaRPr lang="en-US" dirty="0"/>
          </a:p>
          <a:p>
            <a:pPr lvl="1"/>
            <a:r>
              <a:rPr lang="en-US" dirty="0" err="1" smtClean="0"/>
              <a:t>Requetes</a:t>
            </a:r>
            <a:r>
              <a:rPr lang="en-US" dirty="0" smtClean="0"/>
              <a:t> SQL </a:t>
            </a:r>
            <a:r>
              <a:rPr lang="en-US" dirty="0" err="1" smtClean="0"/>
              <a:t>preparees</a:t>
            </a:r>
            <a:endParaRPr lang="en-US" dirty="0" smtClean="0"/>
          </a:p>
          <a:p>
            <a:pPr lvl="1"/>
            <a:r>
              <a:rPr lang="en-US" dirty="0" smtClean="0"/>
              <a:t>PDO</a:t>
            </a:r>
          </a:p>
          <a:p>
            <a:pPr lvl="1"/>
            <a:r>
              <a:rPr lang="en-US" dirty="0" smtClean="0"/>
              <a:t>Hash du mot de </a:t>
            </a:r>
            <a:r>
              <a:rPr lang="en-US" dirty="0" err="1" smtClean="0"/>
              <a:t>passe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61" y="3860898"/>
            <a:ext cx="6315156" cy="140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315</TotalTime>
  <Words>435</Words>
  <Application>Microsoft Office PowerPoint</Application>
  <PresentationFormat>Widescreen</PresentationFormat>
  <Paragraphs>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</vt:lpstr>
      <vt:lpstr>Development d’un CMDB basee dans le cloud</vt:lpstr>
      <vt:lpstr>Sommaire</vt:lpstr>
      <vt:lpstr>Introduction</vt:lpstr>
      <vt:lpstr>1. Presentation de Prime Resources</vt:lpstr>
      <vt:lpstr>2. Specifications</vt:lpstr>
      <vt:lpstr>3. Deroulement du projet</vt:lpstr>
      <vt:lpstr>3. Deroulement du projet</vt:lpstr>
      <vt:lpstr>3. Deroulement du projet</vt:lpstr>
      <vt:lpstr>3. Deroulement du projet</vt:lpstr>
      <vt:lpstr>3A. Deroulement – Items de configuration</vt:lpstr>
      <vt:lpstr>3B. Deroulement – Applications</vt:lpstr>
      <vt:lpstr>3C. Deroulement – Data centers</vt:lpstr>
      <vt:lpstr>4. Demonstration</vt:lpstr>
      <vt:lpstr>5. Strategie economique</vt:lpstr>
      <vt:lpstr>6. Gestion de projet</vt:lpstr>
      <vt:lpstr>6. Gestion de projet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Rubino</dc:creator>
  <cp:lastModifiedBy>David Rubino</cp:lastModifiedBy>
  <cp:revision>35</cp:revision>
  <dcterms:created xsi:type="dcterms:W3CDTF">2015-11-17T17:29:59Z</dcterms:created>
  <dcterms:modified xsi:type="dcterms:W3CDTF">2015-11-17T22:54:35Z</dcterms:modified>
</cp:coreProperties>
</file>