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23A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A8D03A-44AC-4C63-B978-72E85B6809A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67D3AB4-B813-495D-96C6-50DE5BD8A9DF}">
      <dgm:prSet phldrT="[Text]" custT="1"/>
      <dgm:spPr>
        <a:solidFill>
          <a:srgbClr val="F4623A"/>
        </a:solidFill>
        <a:ln>
          <a:solidFill>
            <a:srgbClr val="F4623A"/>
          </a:solidFill>
        </a:ln>
      </dgm:spPr>
      <dgm:t>
        <a:bodyPr/>
        <a:lstStyle/>
        <a:p>
          <a:r>
            <a:rPr lang="es-CO" sz="1000" dirty="0">
              <a:latin typeface="Arial" panose="020B0604020202020204" pitchFamily="34" charset="0"/>
              <a:cs typeface="Arial" panose="020B0604020202020204" pitchFamily="34" charset="0"/>
            </a:rPr>
            <a:t>Reducción Dimensional</a:t>
          </a:r>
        </a:p>
      </dgm:t>
    </dgm:pt>
    <dgm:pt modelId="{E13639A0-3EB5-49F3-BDE5-A669B4FF216A}" type="parTrans" cxnId="{8CF67B81-C59A-4F7F-A08D-0754A4913CB6}">
      <dgm:prSet/>
      <dgm:spPr/>
      <dgm:t>
        <a:bodyPr/>
        <a:lstStyle/>
        <a:p>
          <a:endParaRPr lang="es-CO" sz="1000"/>
        </a:p>
      </dgm:t>
    </dgm:pt>
    <dgm:pt modelId="{7F746A2B-1A98-4286-8034-8D7F9AB9F646}" type="sibTrans" cxnId="{8CF67B81-C59A-4F7F-A08D-0754A4913CB6}">
      <dgm:prSet/>
      <dgm:spPr/>
      <dgm:t>
        <a:bodyPr/>
        <a:lstStyle/>
        <a:p>
          <a:endParaRPr lang="es-CO" sz="1000"/>
        </a:p>
      </dgm:t>
    </dgm:pt>
    <dgm:pt modelId="{DDB72D9F-CB6B-414D-9FCA-41E855B64197}">
      <dgm:prSet phldrT="[Text]"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CO" sz="1000" dirty="0">
              <a:latin typeface="Arial" panose="020B0604020202020204" pitchFamily="34" charset="0"/>
              <a:cs typeface="Arial" panose="020B0604020202020204" pitchFamily="34" charset="0"/>
            </a:rPr>
            <a:t>Extracción de Características</a:t>
          </a:r>
        </a:p>
      </dgm:t>
    </dgm:pt>
    <dgm:pt modelId="{640B13A2-19C8-4CAD-95A5-988F3374DBF2}" type="parTrans" cxnId="{6EE416ED-1EED-4649-956F-B5D42932DB7E}">
      <dgm:prSet/>
      <dgm:spPr/>
      <dgm:t>
        <a:bodyPr/>
        <a:lstStyle/>
        <a:p>
          <a:endParaRPr lang="es-CO" sz="1000"/>
        </a:p>
      </dgm:t>
    </dgm:pt>
    <dgm:pt modelId="{357AD67C-1D6D-4BFF-83F2-36D3AF84464F}" type="sibTrans" cxnId="{6EE416ED-1EED-4649-956F-B5D42932DB7E}">
      <dgm:prSet/>
      <dgm:spPr/>
      <dgm:t>
        <a:bodyPr/>
        <a:lstStyle/>
        <a:p>
          <a:endParaRPr lang="es-CO" sz="1000"/>
        </a:p>
      </dgm:t>
    </dgm:pt>
    <dgm:pt modelId="{2B31154C-066A-42F8-84A0-B4B76D70940E}">
      <dgm:prSet phldrT="[Text]"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CO" sz="1000" dirty="0">
              <a:latin typeface="Arial" panose="020B0604020202020204" pitchFamily="34" charset="0"/>
              <a:cs typeface="Arial" panose="020B0604020202020204" pitchFamily="34" charset="0"/>
            </a:rPr>
            <a:t>Clasificador</a:t>
          </a:r>
        </a:p>
      </dgm:t>
    </dgm:pt>
    <dgm:pt modelId="{D35ABA41-4F5F-42E9-86E9-2B193A88F700}" type="parTrans" cxnId="{DCC656B9-4313-4FF5-A9B4-A6F690EF2C37}">
      <dgm:prSet/>
      <dgm:spPr/>
      <dgm:t>
        <a:bodyPr/>
        <a:lstStyle/>
        <a:p>
          <a:endParaRPr lang="es-CO" sz="1000"/>
        </a:p>
      </dgm:t>
    </dgm:pt>
    <dgm:pt modelId="{2611B249-AF71-463B-8BA5-DE3CB7170945}" type="sibTrans" cxnId="{DCC656B9-4313-4FF5-A9B4-A6F690EF2C37}">
      <dgm:prSet/>
      <dgm:spPr/>
      <dgm:t>
        <a:bodyPr/>
        <a:lstStyle/>
        <a:p>
          <a:endParaRPr lang="es-CO" sz="1000"/>
        </a:p>
      </dgm:t>
    </dgm:pt>
    <dgm:pt modelId="{4E8BC56F-03E2-4B2E-99CD-057526CA962C}" type="pres">
      <dgm:prSet presAssocID="{36A8D03A-44AC-4C63-B978-72E85B6809A5}" presName="Name0" presStyleCnt="0">
        <dgm:presLayoutVars>
          <dgm:dir/>
          <dgm:resizeHandles val="exact"/>
        </dgm:presLayoutVars>
      </dgm:prSet>
      <dgm:spPr/>
    </dgm:pt>
    <dgm:pt modelId="{A7910372-D016-44AD-BD92-7CF81AC1A796}" type="pres">
      <dgm:prSet presAssocID="{367D3AB4-B813-495D-96C6-50DE5BD8A9DF}" presName="parTxOnly" presStyleLbl="node1" presStyleIdx="0" presStyleCnt="3">
        <dgm:presLayoutVars>
          <dgm:bulletEnabled val="1"/>
        </dgm:presLayoutVars>
      </dgm:prSet>
      <dgm:spPr/>
    </dgm:pt>
    <dgm:pt modelId="{6E921ACE-D49E-4A88-92B5-C30B4CAFE3AB}" type="pres">
      <dgm:prSet presAssocID="{7F746A2B-1A98-4286-8034-8D7F9AB9F646}" presName="parSpace" presStyleCnt="0"/>
      <dgm:spPr/>
    </dgm:pt>
    <dgm:pt modelId="{EBC7109A-BDAA-4A94-A727-63CD73DE636E}" type="pres">
      <dgm:prSet presAssocID="{DDB72D9F-CB6B-414D-9FCA-41E855B64197}" presName="parTxOnly" presStyleLbl="node1" presStyleIdx="1" presStyleCnt="3">
        <dgm:presLayoutVars>
          <dgm:bulletEnabled val="1"/>
        </dgm:presLayoutVars>
      </dgm:prSet>
      <dgm:spPr/>
    </dgm:pt>
    <dgm:pt modelId="{4AAA618C-3EE3-46DD-84ED-6B442FCCE268}" type="pres">
      <dgm:prSet presAssocID="{357AD67C-1D6D-4BFF-83F2-36D3AF84464F}" presName="parSpace" presStyleCnt="0"/>
      <dgm:spPr/>
    </dgm:pt>
    <dgm:pt modelId="{DB21AF20-3FEA-4EC4-AE83-9AF2AF1144A5}" type="pres">
      <dgm:prSet presAssocID="{2B31154C-066A-42F8-84A0-B4B76D70940E}" presName="parTxOnly" presStyleLbl="node1" presStyleIdx="2" presStyleCnt="3" custLinFactNeighborX="1494" custLinFactNeighborY="0">
        <dgm:presLayoutVars>
          <dgm:bulletEnabled val="1"/>
        </dgm:presLayoutVars>
      </dgm:prSet>
      <dgm:spPr/>
    </dgm:pt>
  </dgm:ptLst>
  <dgm:cxnLst>
    <dgm:cxn modelId="{612BE431-29D5-4A85-81BD-02FB6881828F}" type="presOf" srcId="{DDB72D9F-CB6B-414D-9FCA-41E855B64197}" destId="{EBC7109A-BDAA-4A94-A727-63CD73DE636E}" srcOrd="0" destOrd="0" presId="urn:microsoft.com/office/officeart/2005/8/layout/hChevron3"/>
    <dgm:cxn modelId="{1682B672-986E-43B8-ABE6-01EC4A7AA420}" type="presOf" srcId="{367D3AB4-B813-495D-96C6-50DE5BD8A9DF}" destId="{A7910372-D016-44AD-BD92-7CF81AC1A796}" srcOrd="0" destOrd="0" presId="urn:microsoft.com/office/officeart/2005/8/layout/hChevron3"/>
    <dgm:cxn modelId="{8CF67B81-C59A-4F7F-A08D-0754A4913CB6}" srcId="{36A8D03A-44AC-4C63-B978-72E85B6809A5}" destId="{367D3AB4-B813-495D-96C6-50DE5BD8A9DF}" srcOrd="0" destOrd="0" parTransId="{E13639A0-3EB5-49F3-BDE5-A669B4FF216A}" sibTransId="{7F746A2B-1A98-4286-8034-8D7F9AB9F646}"/>
    <dgm:cxn modelId="{637F509D-D6F5-4450-B987-B1B5094C6BB8}" type="presOf" srcId="{2B31154C-066A-42F8-84A0-B4B76D70940E}" destId="{DB21AF20-3FEA-4EC4-AE83-9AF2AF1144A5}" srcOrd="0" destOrd="0" presId="urn:microsoft.com/office/officeart/2005/8/layout/hChevron3"/>
    <dgm:cxn modelId="{DCC656B9-4313-4FF5-A9B4-A6F690EF2C37}" srcId="{36A8D03A-44AC-4C63-B978-72E85B6809A5}" destId="{2B31154C-066A-42F8-84A0-B4B76D70940E}" srcOrd="2" destOrd="0" parTransId="{D35ABA41-4F5F-42E9-86E9-2B193A88F700}" sibTransId="{2611B249-AF71-463B-8BA5-DE3CB7170945}"/>
    <dgm:cxn modelId="{6EE416ED-1EED-4649-956F-B5D42932DB7E}" srcId="{36A8D03A-44AC-4C63-B978-72E85B6809A5}" destId="{DDB72D9F-CB6B-414D-9FCA-41E855B64197}" srcOrd="1" destOrd="0" parTransId="{640B13A2-19C8-4CAD-95A5-988F3374DBF2}" sibTransId="{357AD67C-1D6D-4BFF-83F2-36D3AF84464F}"/>
    <dgm:cxn modelId="{FA294BF5-6DE0-43F2-BA6C-5DC19ED011FE}" type="presOf" srcId="{36A8D03A-44AC-4C63-B978-72E85B6809A5}" destId="{4E8BC56F-03E2-4B2E-99CD-057526CA962C}" srcOrd="0" destOrd="0" presId="urn:microsoft.com/office/officeart/2005/8/layout/hChevron3"/>
    <dgm:cxn modelId="{CCE00884-0BB4-4109-8941-BE713A141F6A}" type="presParOf" srcId="{4E8BC56F-03E2-4B2E-99CD-057526CA962C}" destId="{A7910372-D016-44AD-BD92-7CF81AC1A796}" srcOrd="0" destOrd="0" presId="urn:microsoft.com/office/officeart/2005/8/layout/hChevron3"/>
    <dgm:cxn modelId="{7EE2E806-9649-4582-9A97-AD9CC8913E01}" type="presParOf" srcId="{4E8BC56F-03E2-4B2E-99CD-057526CA962C}" destId="{6E921ACE-D49E-4A88-92B5-C30B4CAFE3AB}" srcOrd="1" destOrd="0" presId="urn:microsoft.com/office/officeart/2005/8/layout/hChevron3"/>
    <dgm:cxn modelId="{67398274-2C86-41C0-AD4C-905E64121B44}" type="presParOf" srcId="{4E8BC56F-03E2-4B2E-99CD-057526CA962C}" destId="{EBC7109A-BDAA-4A94-A727-63CD73DE636E}" srcOrd="2" destOrd="0" presId="urn:microsoft.com/office/officeart/2005/8/layout/hChevron3"/>
    <dgm:cxn modelId="{3848F274-E522-449E-8958-9309182AC6B5}" type="presParOf" srcId="{4E8BC56F-03E2-4B2E-99CD-057526CA962C}" destId="{4AAA618C-3EE3-46DD-84ED-6B442FCCE268}" srcOrd="3" destOrd="0" presId="urn:microsoft.com/office/officeart/2005/8/layout/hChevron3"/>
    <dgm:cxn modelId="{18DC855B-2702-49EA-B33B-5E767E6CF33E}" type="presParOf" srcId="{4E8BC56F-03E2-4B2E-99CD-057526CA962C}" destId="{DB21AF20-3FEA-4EC4-AE83-9AF2AF1144A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A8D03A-44AC-4C63-B978-72E85B6809A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67D3AB4-B813-495D-96C6-50DE5BD8A9DF}">
      <dgm:prSet phldrT="[Text]" custT="1"/>
      <dgm:spPr>
        <a:solidFill>
          <a:srgbClr val="F4623A"/>
        </a:solidFill>
        <a:ln>
          <a:solidFill>
            <a:srgbClr val="F4623A"/>
          </a:solidFill>
        </a:ln>
      </dgm:spPr>
      <dgm:t>
        <a:bodyPr/>
        <a:lstStyle/>
        <a:p>
          <a:r>
            <a:rPr lang="es-CO" sz="1000" dirty="0">
              <a:latin typeface="Arial" panose="020B0604020202020204" pitchFamily="34" charset="0"/>
              <a:cs typeface="Arial" panose="020B0604020202020204" pitchFamily="34" charset="0"/>
            </a:rPr>
            <a:t>Reducción Dimensional</a:t>
          </a:r>
        </a:p>
      </dgm:t>
    </dgm:pt>
    <dgm:pt modelId="{E13639A0-3EB5-49F3-BDE5-A669B4FF216A}" type="parTrans" cxnId="{8CF67B81-C59A-4F7F-A08D-0754A4913CB6}">
      <dgm:prSet/>
      <dgm:spPr/>
      <dgm:t>
        <a:bodyPr/>
        <a:lstStyle/>
        <a:p>
          <a:endParaRPr lang="es-CO" sz="1000"/>
        </a:p>
      </dgm:t>
    </dgm:pt>
    <dgm:pt modelId="{7F746A2B-1A98-4286-8034-8D7F9AB9F646}" type="sibTrans" cxnId="{8CF67B81-C59A-4F7F-A08D-0754A4913CB6}">
      <dgm:prSet/>
      <dgm:spPr/>
      <dgm:t>
        <a:bodyPr/>
        <a:lstStyle/>
        <a:p>
          <a:endParaRPr lang="es-CO" sz="1000"/>
        </a:p>
      </dgm:t>
    </dgm:pt>
    <dgm:pt modelId="{DDB72D9F-CB6B-414D-9FCA-41E855B64197}">
      <dgm:prSet phldrT="[Text]" custT="1"/>
      <dgm:spPr>
        <a:solidFill>
          <a:srgbClr val="F4623A"/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CO" sz="1000" dirty="0">
              <a:latin typeface="Arial" panose="020B0604020202020204" pitchFamily="34" charset="0"/>
              <a:cs typeface="Arial" panose="020B0604020202020204" pitchFamily="34" charset="0"/>
            </a:rPr>
            <a:t>Extracción de Características</a:t>
          </a:r>
        </a:p>
      </dgm:t>
    </dgm:pt>
    <dgm:pt modelId="{640B13A2-19C8-4CAD-95A5-988F3374DBF2}" type="parTrans" cxnId="{6EE416ED-1EED-4649-956F-B5D42932DB7E}">
      <dgm:prSet/>
      <dgm:spPr/>
      <dgm:t>
        <a:bodyPr/>
        <a:lstStyle/>
        <a:p>
          <a:endParaRPr lang="es-CO" sz="1000"/>
        </a:p>
      </dgm:t>
    </dgm:pt>
    <dgm:pt modelId="{357AD67C-1D6D-4BFF-83F2-36D3AF84464F}" type="sibTrans" cxnId="{6EE416ED-1EED-4649-956F-B5D42932DB7E}">
      <dgm:prSet/>
      <dgm:spPr/>
      <dgm:t>
        <a:bodyPr/>
        <a:lstStyle/>
        <a:p>
          <a:endParaRPr lang="es-CO" sz="1000"/>
        </a:p>
      </dgm:t>
    </dgm:pt>
    <dgm:pt modelId="{2B31154C-066A-42F8-84A0-B4B76D70940E}">
      <dgm:prSet phldrT="[Text]"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CO" sz="1000" dirty="0">
              <a:latin typeface="Arial" panose="020B0604020202020204" pitchFamily="34" charset="0"/>
              <a:cs typeface="Arial" panose="020B0604020202020204" pitchFamily="34" charset="0"/>
            </a:rPr>
            <a:t>Clasificador</a:t>
          </a:r>
        </a:p>
      </dgm:t>
    </dgm:pt>
    <dgm:pt modelId="{D35ABA41-4F5F-42E9-86E9-2B193A88F700}" type="parTrans" cxnId="{DCC656B9-4313-4FF5-A9B4-A6F690EF2C37}">
      <dgm:prSet/>
      <dgm:spPr/>
      <dgm:t>
        <a:bodyPr/>
        <a:lstStyle/>
        <a:p>
          <a:endParaRPr lang="es-CO" sz="1000"/>
        </a:p>
      </dgm:t>
    </dgm:pt>
    <dgm:pt modelId="{2611B249-AF71-463B-8BA5-DE3CB7170945}" type="sibTrans" cxnId="{DCC656B9-4313-4FF5-A9B4-A6F690EF2C37}">
      <dgm:prSet/>
      <dgm:spPr/>
      <dgm:t>
        <a:bodyPr/>
        <a:lstStyle/>
        <a:p>
          <a:endParaRPr lang="es-CO" sz="1000"/>
        </a:p>
      </dgm:t>
    </dgm:pt>
    <dgm:pt modelId="{4E8BC56F-03E2-4B2E-99CD-057526CA962C}" type="pres">
      <dgm:prSet presAssocID="{36A8D03A-44AC-4C63-B978-72E85B6809A5}" presName="Name0" presStyleCnt="0">
        <dgm:presLayoutVars>
          <dgm:dir/>
          <dgm:resizeHandles val="exact"/>
        </dgm:presLayoutVars>
      </dgm:prSet>
      <dgm:spPr/>
    </dgm:pt>
    <dgm:pt modelId="{A7910372-D016-44AD-BD92-7CF81AC1A796}" type="pres">
      <dgm:prSet presAssocID="{367D3AB4-B813-495D-96C6-50DE5BD8A9DF}" presName="parTxOnly" presStyleLbl="node1" presStyleIdx="0" presStyleCnt="3">
        <dgm:presLayoutVars>
          <dgm:bulletEnabled val="1"/>
        </dgm:presLayoutVars>
      </dgm:prSet>
      <dgm:spPr/>
    </dgm:pt>
    <dgm:pt modelId="{6E921ACE-D49E-4A88-92B5-C30B4CAFE3AB}" type="pres">
      <dgm:prSet presAssocID="{7F746A2B-1A98-4286-8034-8D7F9AB9F646}" presName="parSpace" presStyleCnt="0"/>
      <dgm:spPr/>
    </dgm:pt>
    <dgm:pt modelId="{EBC7109A-BDAA-4A94-A727-63CD73DE636E}" type="pres">
      <dgm:prSet presAssocID="{DDB72D9F-CB6B-414D-9FCA-41E855B64197}" presName="parTxOnly" presStyleLbl="node1" presStyleIdx="1" presStyleCnt="3">
        <dgm:presLayoutVars>
          <dgm:bulletEnabled val="1"/>
        </dgm:presLayoutVars>
      </dgm:prSet>
      <dgm:spPr/>
    </dgm:pt>
    <dgm:pt modelId="{4AAA618C-3EE3-46DD-84ED-6B442FCCE268}" type="pres">
      <dgm:prSet presAssocID="{357AD67C-1D6D-4BFF-83F2-36D3AF84464F}" presName="parSpace" presStyleCnt="0"/>
      <dgm:spPr/>
    </dgm:pt>
    <dgm:pt modelId="{DB21AF20-3FEA-4EC4-AE83-9AF2AF1144A5}" type="pres">
      <dgm:prSet presAssocID="{2B31154C-066A-42F8-84A0-B4B76D70940E}" presName="parTxOnly" presStyleLbl="node1" presStyleIdx="2" presStyleCnt="3" custLinFactNeighborX="1494" custLinFactNeighborY="0">
        <dgm:presLayoutVars>
          <dgm:bulletEnabled val="1"/>
        </dgm:presLayoutVars>
      </dgm:prSet>
      <dgm:spPr/>
    </dgm:pt>
  </dgm:ptLst>
  <dgm:cxnLst>
    <dgm:cxn modelId="{612BE431-29D5-4A85-81BD-02FB6881828F}" type="presOf" srcId="{DDB72D9F-CB6B-414D-9FCA-41E855B64197}" destId="{EBC7109A-BDAA-4A94-A727-63CD73DE636E}" srcOrd="0" destOrd="0" presId="urn:microsoft.com/office/officeart/2005/8/layout/hChevron3"/>
    <dgm:cxn modelId="{1682B672-986E-43B8-ABE6-01EC4A7AA420}" type="presOf" srcId="{367D3AB4-B813-495D-96C6-50DE5BD8A9DF}" destId="{A7910372-D016-44AD-BD92-7CF81AC1A796}" srcOrd="0" destOrd="0" presId="urn:microsoft.com/office/officeart/2005/8/layout/hChevron3"/>
    <dgm:cxn modelId="{8CF67B81-C59A-4F7F-A08D-0754A4913CB6}" srcId="{36A8D03A-44AC-4C63-B978-72E85B6809A5}" destId="{367D3AB4-B813-495D-96C6-50DE5BD8A9DF}" srcOrd="0" destOrd="0" parTransId="{E13639A0-3EB5-49F3-BDE5-A669B4FF216A}" sibTransId="{7F746A2B-1A98-4286-8034-8D7F9AB9F646}"/>
    <dgm:cxn modelId="{637F509D-D6F5-4450-B987-B1B5094C6BB8}" type="presOf" srcId="{2B31154C-066A-42F8-84A0-B4B76D70940E}" destId="{DB21AF20-3FEA-4EC4-AE83-9AF2AF1144A5}" srcOrd="0" destOrd="0" presId="urn:microsoft.com/office/officeart/2005/8/layout/hChevron3"/>
    <dgm:cxn modelId="{DCC656B9-4313-4FF5-A9B4-A6F690EF2C37}" srcId="{36A8D03A-44AC-4C63-B978-72E85B6809A5}" destId="{2B31154C-066A-42F8-84A0-B4B76D70940E}" srcOrd="2" destOrd="0" parTransId="{D35ABA41-4F5F-42E9-86E9-2B193A88F700}" sibTransId="{2611B249-AF71-463B-8BA5-DE3CB7170945}"/>
    <dgm:cxn modelId="{6EE416ED-1EED-4649-956F-B5D42932DB7E}" srcId="{36A8D03A-44AC-4C63-B978-72E85B6809A5}" destId="{DDB72D9F-CB6B-414D-9FCA-41E855B64197}" srcOrd="1" destOrd="0" parTransId="{640B13A2-19C8-4CAD-95A5-988F3374DBF2}" sibTransId="{357AD67C-1D6D-4BFF-83F2-36D3AF84464F}"/>
    <dgm:cxn modelId="{FA294BF5-6DE0-43F2-BA6C-5DC19ED011FE}" type="presOf" srcId="{36A8D03A-44AC-4C63-B978-72E85B6809A5}" destId="{4E8BC56F-03E2-4B2E-99CD-057526CA962C}" srcOrd="0" destOrd="0" presId="urn:microsoft.com/office/officeart/2005/8/layout/hChevron3"/>
    <dgm:cxn modelId="{CCE00884-0BB4-4109-8941-BE713A141F6A}" type="presParOf" srcId="{4E8BC56F-03E2-4B2E-99CD-057526CA962C}" destId="{A7910372-D016-44AD-BD92-7CF81AC1A796}" srcOrd="0" destOrd="0" presId="urn:microsoft.com/office/officeart/2005/8/layout/hChevron3"/>
    <dgm:cxn modelId="{7EE2E806-9649-4582-9A97-AD9CC8913E01}" type="presParOf" srcId="{4E8BC56F-03E2-4B2E-99CD-057526CA962C}" destId="{6E921ACE-D49E-4A88-92B5-C30B4CAFE3AB}" srcOrd="1" destOrd="0" presId="urn:microsoft.com/office/officeart/2005/8/layout/hChevron3"/>
    <dgm:cxn modelId="{67398274-2C86-41C0-AD4C-905E64121B44}" type="presParOf" srcId="{4E8BC56F-03E2-4B2E-99CD-057526CA962C}" destId="{EBC7109A-BDAA-4A94-A727-63CD73DE636E}" srcOrd="2" destOrd="0" presId="urn:microsoft.com/office/officeart/2005/8/layout/hChevron3"/>
    <dgm:cxn modelId="{3848F274-E522-449E-8958-9309182AC6B5}" type="presParOf" srcId="{4E8BC56F-03E2-4B2E-99CD-057526CA962C}" destId="{4AAA618C-3EE3-46DD-84ED-6B442FCCE268}" srcOrd="3" destOrd="0" presId="urn:microsoft.com/office/officeart/2005/8/layout/hChevron3"/>
    <dgm:cxn modelId="{18DC855B-2702-49EA-B33B-5E767E6CF33E}" type="presParOf" srcId="{4E8BC56F-03E2-4B2E-99CD-057526CA962C}" destId="{DB21AF20-3FEA-4EC4-AE83-9AF2AF1144A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A8D03A-44AC-4C63-B978-72E85B6809A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67D3AB4-B813-495D-96C6-50DE5BD8A9DF}">
      <dgm:prSet phldrT="[Text]" custT="1"/>
      <dgm:spPr>
        <a:solidFill>
          <a:srgbClr val="F4623A"/>
        </a:solidFill>
        <a:ln>
          <a:solidFill>
            <a:srgbClr val="F4623A"/>
          </a:solidFill>
        </a:ln>
      </dgm:spPr>
      <dgm:t>
        <a:bodyPr/>
        <a:lstStyle/>
        <a:p>
          <a:r>
            <a:rPr lang="es-CO" sz="1000" dirty="0">
              <a:latin typeface="Arial" panose="020B0604020202020204" pitchFamily="34" charset="0"/>
              <a:cs typeface="Arial" panose="020B0604020202020204" pitchFamily="34" charset="0"/>
            </a:rPr>
            <a:t>Reducción Dimensional</a:t>
          </a:r>
        </a:p>
      </dgm:t>
    </dgm:pt>
    <dgm:pt modelId="{E13639A0-3EB5-49F3-BDE5-A669B4FF216A}" type="parTrans" cxnId="{8CF67B81-C59A-4F7F-A08D-0754A4913CB6}">
      <dgm:prSet/>
      <dgm:spPr/>
      <dgm:t>
        <a:bodyPr/>
        <a:lstStyle/>
        <a:p>
          <a:endParaRPr lang="es-CO" sz="1000"/>
        </a:p>
      </dgm:t>
    </dgm:pt>
    <dgm:pt modelId="{7F746A2B-1A98-4286-8034-8D7F9AB9F646}" type="sibTrans" cxnId="{8CF67B81-C59A-4F7F-A08D-0754A4913CB6}">
      <dgm:prSet/>
      <dgm:spPr/>
      <dgm:t>
        <a:bodyPr/>
        <a:lstStyle/>
        <a:p>
          <a:endParaRPr lang="es-CO" sz="1000"/>
        </a:p>
      </dgm:t>
    </dgm:pt>
    <dgm:pt modelId="{DDB72D9F-CB6B-414D-9FCA-41E855B64197}">
      <dgm:prSet phldrT="[Text]" custT="1"/>
      <dgm:spPr>
        <a:solidFill>
          <a:srgbClr val="F4623A"/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CO" sz="1000" dirty="0">
              <a:latin typeface="Arial" panose="020B0604020202020204" pitchFamily="34" charset="0"/>
              <a:cs typeface="Arial" panose="020B0604020202020204" pitchFamily="34" charset="0"/>
            </a:rPr>
            <a:t>Extracción de Características</a:t>
          </a:r>
        </a:p>
      </dgm:t>
    </dgm:pt>
    <dgm:pt modelId="{640B13A2-19C8-4CAD-95A5-988F3374DBF2}" type="parTrans" cxnId="{6EE416ED-1EED-4649-956F-B5D42932DB7E}">
      <dgm:prSet/>
      <dgm:spPr/>
      <dgm:t>
        <a:bodyPr/>
        <a:lstStyle/>
        <a:p>
          <a:endParaRPr lang="es-CO" sz="1000"/>
        </a:p>
      </dgm:t>
    </dgm:pt>
    <dgm:pt modelId="{357AD67C-1D6D-4BFF-83F2-36D3AF84464F}" type="sibTrans" cxnId="{6EE416ED-1EED-4649-956F-B5D42932DB7E}">
      <dgm:prSet/>
      <dgm:spPr/>
      <dgm:t>
        <a:bodyPr/>
        <a:lstStyle/>
        <a:p>
          <a:endParaRPr lang="es-CO" sz="1000"/>
        </a:p>
      </dgm:t>
    </dgm:pt>
    <dgm:pt modelId="{2B31154C-066A-42F8-84A0-B4B76D70940E}">
      <dgm:prSet phldrT="[Text]" custT="1"/>
      <dgm:spPr>
        <a:solidFill>
          <a:srgbClr val="F4623A"/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CO" sz="1000" dirty="0">
              <a:latin typeface="Arial" panose="020B0604020202020204" pitchFamily="34" charset="0"/>
              <a:cs typeface="Arial" panose="020B0604020202020204" pitchFamily="34" charset="0"/>
            </a:rPr>
            <a:t>Clasificador</a:t>
          </a:r>
        </a:p>
      </dgm:t>
    </dgm:pt>
    <dgm:pt modelId="{D35ABA41-4F5F-42E9-86E9-2B193A88F700}" type="parTrans" cxnId="{DCC656B9-4313-4FF5-A9B4-A6F690EF2C37}">
      <dgm:prSet/>
      <dgm:spPr/>
      <dgm:t>
        <a:bodyPr/>
        <a:lstStyle/>
        <a:p>
          <a:endParaRPr lang="es-CO" sz="1000"/>
        </a:p>
      </dgm:t>
    </dgm:pt>
    <dgm:pt modelId="{2611B249-AF71-463B-8BA5-DE3CB7170945}" type="sibTrans" cxnId="{DCC656B9-4313-4FF5-A9B4-A6F690EF2C37}">
      <dgm:prSet/>
      <dgm:spPr/>
      <dgm:t>
        <a:bodyPr/>
        <a:lstStyle/>
        <a:p>
          <a:endParaRPr lang="es-CO" sz="1000"/>
        </a:p>
      </dgm:t>
    </dgm:pt>
    <dgm:pt modelId="{4E8BC56F-03E2-4B2E-99CD-057526CA962C}" type="pres">
      <dgm:prSet presAssocID="{36A8D03A-44AC-4C63-B978-72E85B6809A5}" presName="Name0" presStyleCnt="0">
        <dgm:presLayoutVars>
          <dgm:dir/>
          <dgm:resizeHandles val="exact"/>
        </dgm:presLayoutVars>
      </dgm:prSet>
      <dgm:spPr/>
    </dgm:pt>
    <dgm:pt modelId="{A7910372-D016-44AD-BD92-7CF81AC1A796}" type="pres">
      <dgm:prSet presAssocID="{367D3AB4-B813-495D-96C6-50DE5BD8A9DF}" presName="parTxOnly" presStyleLbl="node1" presStyleIdx="0" presStyleCnt="3">
        <dgm:presLayoutVars>
          <dgm:bulletEnabled val="1"/>
        </dgm:presLayoutVars>
      </dgm:prSet>
      <dgm:spPr/>
    </dgm:pt>
    <dgm:pt modelId="{6E921ACE-D49E-4A88-92B5-C30B4CAFE3AB}" type="pres">
      <dgm:prSet presAssocID="{7F746A2B-1A98-4286-8034-8D7F9AB9F646}" presName="parSpace" presStyleCnt="0"/>
      <dgm:spPr/>
    </dgm:pt>
    <dgm:pt modelId="{EBC7109A-BDAA-4A94-A727-63CD73DE636E}" type="pres">
      <dgm:prSet presAssocID="{DDB72D9F-CB6B-414D-9FCA-41E855B64197}" presName="parTxOnly" presStyleLbl="node1" presStyleIdx="1" presStyleCnt="3">
        <dgm:presLayoutVars>
          <dgm:bulletEnabled val="1"/>
        </dgm:presLayoutVars>
      </dgm:prSet>
      <dgm:spPr/>
    </dgm:pt>
    <dgm:pt modelId="{4AAA618C-3EE3-46DD-84ED-6B442FCCE268}" type="pres">
      <dgm:prSet presAssocID="{357AD67C-1D6D-4BFF-83F2-36D3AF84464F}" presName="parSpace" presStyleCnt="0"/>
      <dgm:spPr/>
    </dgm:pt>
    <dgm:pt modelId="{DB21AF20-3FEA-4EC4-AE83-9AF2AF1144A5}" type="pres">
      <dgm:prSet presAssocID="{2B31154C-066A-42F8-84A0-B4B76D70940E}" presName="parTxOnly" presStyleLbl="node1" presStyleIdx="2" presStyleCnt="3" custLinFactNeighborX="1494" custLinFactNeighborY="0">
        <dgm:presLayoutVars>
          <dgm:bulletEnabled val="1"/>
        </dgm:presLayoutVars>
      </dgm:prSet>
      <dgm:spPr/>
    </dgm:pt>
  </dgm:ptLst>
  <dgm:cxnLst>
    <dgm:cxn modelId="{612BE431-29D5-4A85-81BD-02FB6881828F}" type="presOf" srcId="{DDB72D9F-CB6B-414D-9FCA-41E855B64197}" destId="{EBC7109A-BDAA-4A94-A727-63CD73DE636E}" srcOrd="0" destOrd="0" presId="urn:microsoft.com/office/officeart/2005/8/layout/hChevron3"/>
    <dgm:cxn modelId="{1682B672-986E-43B8-ABE6-01EC4A7AA420}" type="presOf" srcId="{367D3AB4-B813-495D-96C6-50DE5BD8A9DF}" destId="{A7910372-D016-44AD-BD92-7CF81AC1A796}" srcOrd="0" destOrd="0" presId="urn:microsoft.com/office/officeart/2005/8/layout/hChevron3"/>
    <dgm:cxn modelId="{8CF67B81-C59A-4F7F-A08D-0754A4913CB6}" srcId="{36A8D03A-44AC-4C63-B978-72E85B6809A5}" destId="{367D3AB4-B813-495D-96C6-50DE5BD8A9DF}" srcOrd="0" destOrd="0" parTransId="{E13639A0-3EB5-49F3-BDE5-A669B4FF216A}" sibTransId="{7F746A2B-1A98-4286-8034-8D7F9AB9F646}"/>
    <dgm:cxn modelId="{637F509D-D6F5-4450-B987-B1B5094C6BB8}" type="presOf" srcId="{2B31154C-066A-42F8-84A0-B4B76D70940E}" destId="{DB21AF20-3FEA-4EC4-AE83-9AF2AF1144A5}" srcOrd="0" destOrd="0" presId="urn:microsoft.com/office/officeart/2005/8/layout/hChevron3"/>
    <dgm:cxn modelId="{DCC656B9-4313-4FF5-A9B4-A6F690EF2C37}" srcId="{36A8D03A-44AC-4C63-B978-72E85B6809A5}" destId="{2B31154C-066A-42F8-84A0-B4B76D70940E}" srcOrd="2" destOrd="0" parTransId="{D35ABA41-4F5F-42E9-86E9-2B193A88F700}" sibTransId="{2611B249-AF71-463B-8BA5-DE3CB7170945}"/>
    <dgm:cxn modelId="{6EE416ED-1EED-4649-956F-B5D42932DB7E}" srcId="{36A8D03A-44AC-4C63-B978-72E85B6809A5}" destId="{DDB72D9F-CB6B-414D-9FCA-41E855B64197}" srcOrd="1" destOrd="0" parTransId="{640B13A2-19C8-4CAD-95A5-988F3374DBF2}" sibTransId="{357AD67C-1D6D-4BFF-83F2-36D3AF84464F}"/>
    <dgm:cxn modelId="{FA294BF5-6DE0-43F2-BA6C-5DC19ED011FE}" type="presOf" srcId="{36A8D03A-44AC-4C63-B978-72E85B6809A5}" destId="{4E8BC56F-03E2-4B2E-99CD-057526CA962C}" srcOrd="0" destOrd="0" presId="urn:microsoft.com/office/officeart/2005/8/layout/hChevron3"/>
    <dgm:cxn modelId="{CCE00884-0BB4-4109-8941-BE713A141F6A}" type="presParOf" srcId="{4E8BC56F-03E2-4B2E-99CD-057526CA962C}" destId="{A7910372-D016-44AD-BD92-7CF81AC1A796}" srcOrd="0" destOrd="0" presId="urn:microsoft.com/office/officeart/2005/8/layout/hChevron3"/>
    <dgm:cxn modelId="{7EE2E806-9649-4582-9A97-AD9CC8913E01}" type="presParOf" srcId="{4E8BC56F-03E2-4B2E-99CD-057526CA962C}" destId="{6E921ACE-D49E-4A88-92B5-C30B4CAFE3AB}" srcOrd="1" destOrd="0" presId="urn:microsoft.com/office/officeart/2005/8/layout/hChevron3"/>
    <dgm:cxn modelId="{67398274-2C86-41C0-AD4C-905E64121B44}" type="presParOf" srcId="{4E8BC56F-03E2-4B2E-99CD-057526CA962C}" destId="{EBC7109A-BDAA-4A94-A727-63CD73DE636E}" srcOrd="2" destOrd="0" presId="urn:microsoft.com/office/officeart/2005/8/layout/hChevron3"/>
    <dgm:cxn modelId="{3848F274-E522-449E-8958-9309182AC6B5}" type="presParOf" srcId="{4E8BC56F-03E2-4B2E-99CD-057526CA962C}" destId="{4AAA618C-3EE3-46DD-84ED-6B442FCCE268}" srcOrd="3" destOrd="0" presId="urn:microsoft.com/office/officeart/2005/8/layout/hChevron3"/>
    <dgm:cxn modelId="{18DC855B-2702-49EA-B33B-5E767E6CF33E}" type="presParOf" srcId="{4E8BC56F-03E2-4B2E-99CD-057526CA962C}" destId="{DB21AF20-3FEA-4EC4-AE83-9AF2AF1144A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A8D03A-44AC-4C63-B978-72E85B6809A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67D3AB4-B813-495D-96C6-50DE5BD8A9DF}">
      <dgm:prSet phldrT="[Text]" custT="1"/>
      <dgm:spPr>
        <a:solidFill>
          <a:srgbClr val="F4623A"/>
        </a:solidFill>
        <a:ln>
          <a:solidFill>
            <a:srgbClr val="F4623A"/>
          </a:solidFill>
        </a:ln>
      </dgm:spPr>
      <dgm:t>
        <a:bodyPr/>
        <a:lstStyle/>
        <a:p>
          <a:r>
            <a:rPr lang="es-CO" sz="1000" dirty="0">
              <a:latin typeface="Arial" panose="020B0604020202020204" pitchFamily="34" charset="0"/>
              <a:cs typeface="Arial" panose="020B0604020202020204" pitchFamily="34" charset="0"/>
            </a:rPr>
            <a:t>Dimensional </a:t>
          </a:r>
          <a:r>
            <a:rPr lang="es-CO" sz="1000" dirty="0" err="1">
              <a:latin typeface="Arial" panose="020B0604020202020204" pitchFamily="34" charset="0"/>
              <a:cs typeface="Arial" panose="020B0604020202020204" pitchFamily="34" charset="0"/>
            </a:rPr>
            <a:t>Reduction</a:t>
          </a:r>
          <a:endParaRPr lang="es-CO" sz="1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3639A0-3EB5-49F3-BDE5-A669B4FF216A}" type="parTrans" cxnId="{8CF67B81-C59A-4F7F-A08D-0754A4913CB6}">
      <dgm:prSet/>
      <dgm:spPr/>
      <dgm:t>
        <a:bodyPr/>
        <a:lstStyle/>
        <a:p>
          <a:endParaRPr lang="es-CO" sz="1000"/>
        </a:p>
      </dgm:t>
    </dgm:pt>
    <dgm:pt modelId="{7F746A2B-1A98-4286-8034-8D7F9AB9F646}" type="sibTrans" cxnId="{8CF67B81-C59A-4F7F-A08D-0754A4913CB6}">
      <dgm:prSet/>
      <dgm:spPr/>
      <dgm:t>
        <a:bodyPr/>
        <a:lstStyle/>
        <a:p>
          <a:endParaRPr lang="es-CO" sz="1000"/>
        </a:p>
      </dgm:t>
    </dgm:pt>
    <dgm:pt modelId="{DDB72D9F-CB6B-414D-9FCA-41E855B64197}">
      <dgm:prSet phldrT="[Text]"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CO" sz="1000" dirty="0" err="1">
              <a:latin typeface="Arial" panose="020B0604020202020204" pitchFamily="34" charset="0"/>
              <a:cs typeface="Arial" panose="020B0604020202020204" pitchFamily="34" charset="0"/>
            </a:rPr>
            <a:t>Feature</a:t>
          </a:r>
          <a:r>
            <a:rPr lang="es-CO" sz="1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CO" sz="1000" dirty="0" err="1">
              <a:latin typeface="Arial" panose="020B0604020202020204" pitchFamily="34" charset="0"/>
              <a:cs typeface="Arial" panose="020B0604020202020204" pitchFamily="34" charset="0"/>
            </a:rPr>
            <a:t>Extraction</a:t>
          </a:r>
          <a:endParaRPr lang="es-CO" sz="1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0B13A2-19C8-4CAD-95A5-988F3374DBF2}" type="parTrans" cxnId="{6EE416ED-1EED-4649-956F-B5D42932DB7E}">
      <dgm:prSet/>
      <dgm:spPr/>
      <dgm:t>
        <a:bodyPr/>
        <a:lstStyle/>
        <a:p>
          <a:endParaRPr lang="es-CO" sz="1000"/>
        </a:p>
      </dgm:t>
    </dgm:pt>
    <dgm:pt modelId="{357AD67C-1D6D-4BFF-83F2-36D3AF84464F}" type="sibTrans" cxnId="{6EE416ED-1EED-4649-956F-B5D42932DB7E}">
      <dgm:prSet/>
      <dgm:spPr/>
      <dgm:t>
        <a:bodyPr/>
        <a:lstStyle/>
        <a:p>
          <a:endParaRPr lang="es-CO" sz="1000"/>
        </a:p>
      </dgm:t>
    </dgm:pt>
    <dgm:pt modelId="{2B31154C-066A-42F8-84A0-B4B76D70940E}">
      <dgm:prSet phldrT="[Text]"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CO" sz="1000" dirty="0" err="1">
              <a:latin typeface="Arial" panose="020B0604020202020204" pitchFamily="34" charset="0"/>
              <a:cs typeface="Arial" panose="020B0604020202020204" pitchFamily="34" charset="0"/>
            </a:rPr>
            <a:t>Classifier</a:t>
          </a:r>
          <a:endParaRPr lang="es-CO" sz="1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5ABA41-4F5F-42E9-86E9-2B193A88F700}" type="parTrans" cxnId="{DCC656B9-4313-4FF5-A9B4-A6F690EF2C37}">
      <dgm:prSet/>
      <dgm:spPr/>
      <dgm:t>
        <a:bodyPr/>
        <a:lstStyle/>
        <a:p>
          <a:endParaRPr lang="es-CO" sz="1000"/>
        </a:p>
      </dgm:t>
    </dgm:pt>
    <dgm:pt modelId="{2611B249-AF71-463B-8BA5-DE3CB7170945}" type="sibTrans" cxnId="{DCC656B9-4313-4FF5-A9B4-A6F690EF2C37}">
      <dgm:prSet/>
      <dgm:spPr/>
      <dgm:t>
        <a:bodyPr/>
        <a:lstStyle/>
        <a:p>
          <a:endParaRPr lang="es-CO" sz="1000"/>
        </a:p>
      </dgm:t>
    </dgm:pt>
    <dgm:pt modelId="{4E8BC56F-03E2-4B2E-99CD-057526CA962C}" type="pres">
      <dgm:prSet presAssocID="{36A8D03A-44AC-4C63-B978-72E85B6809A5}" presName="Name0" presStyleCnt="0">
        <dgm:presLayoutVars>
          <dgm:dir/>
          <dgm:resizeHandles val="exact"/>
        </dgm:presLayoutVars>
      </dgm:prSet>
      <dgm:spPr/>
    </dgm:pt>
    <dgm:pt modelId="{A7910372-D016-44AD-BD92-7CF81AC1A796}" type="pres">
      <dgm:prSet presAssocID="{367D3AB4-B813-495D-96C6-50DE5BD8A9DF}" presName="parTxOnly" presStyleLbl="node1" presStyleIdx="0" presStyleCnt="3">
        <dgm:presLayoutVars>
          <dgm:bulletEnabled val="1"/>
        </dgm:presLayoutVars>
      </dgm:prSet>
      <dgm:spPr/>
    </dgm:pt>
    <dgm:pt modelId="{6E921ACE-D49E-4A88-92B5-C30B4CAFE3AB}" type="pres">
      <dgm:prSet presAssocID="{7F746A2B-1A98-4286-8034-8D7F9AB9F646}" presName="parSpace" presStyleCnt="0"/>
      <dgm:spPr/>
    </dgm:pt>
    <dgm:pt modelId="{EBC7109A-BDAA-4A94-A727-63CD73DE636E}" type="pres">
      <dgm:prSet presAssocID="{DDB72D9F-CB6B-414D-9FCA-41E855B64197}" presName="parTxOnly" presStyleLbl="node1" presStyleIdx="1" presStyleCnt="3">
        <dgm:presLayoutVars>
          <dgm:bulletEnabled val="1"/>
        </dgm:presLayoutVars>
      </dgm:prSet>
      <dgm:spPr/>
    </dgm:pt>
    <dgm:pt modelId="{4AAA618C-3EE3-46DD-84ED-6B442FCCE268}" type="pres">
      <dgm:prSet presAssocID="{357AD67C-1D6D-4BFF-83F2-36D3AF84464F}" presName="parSpace" presStyleCnt="0"/>
      <dgm:spPr/>
    </dgm:pt>
    <dgm:pt modelId="{DB21AF20-3FEA-4EC4-AE83-9AF2AF1144A5}" type="pres">
      <dgm:prSet presAssocID="{2B31154C-066A-42F8-84A0-B4B76D70940E}" presName="parTxOnly" presStyleLbl="node1" presStyleIdx="2" presStyleCnt="3" custLinFactNeighborX="1494" custLinFactNeighborY="0">
        <dgm:presLayoutVars>
          <dgm:bulletEnabled val="1"/>
        </dgm:presLayoutVars>
      </dgm:prSet>
      <dgm:spPr/>
    </dgm:pt>
  </dgm:ptLst>
  <dgm:cxnLst>
    <dgm:cxn modelId="{612BE431-29D5-4A85-81BD-02FB6881828F}" type="presOf" srcId="{DDB72D9F-CB6B-414D-9FCA-41E855B64197}" destId="{EBC7109A-BDAA-4A94-A727-63CD73DE636E}" srcOrd="0" destOrd="0" presId="urn:microsoft.com/office/officeart/2005/8/layout/hChevron3"/>
    <dgm:cxn modelId="{1682B672-986E-43B8-ABE6-01EC4A7AA420}" type="presOf" srcId="{367D3AB4-B813-495D-96C6-50DE5BD8A9DF}" destId="{A7910372-D016-44AD-BD92-7CF81AC1A796}" srcOrd="0" destOrd="0" presId="urn:microsoft.com/office/officeart/2005/8/layout/hChevron3"/>
    <dgm:cxn modelId="{8CF67B81-C59A-4F7F-A08D-0754A4913CB6}" srcId="{36A8D03A-44AC-4C63-B978-72E85B6809A5}" destId="{367D3AB4-B813-495D-96C6-50DE5BD8A9DF}" srcOrd="0" destOrd="0" parTransId="{E13639A0-3EB5-49F3-BDE5-A669B4FF216A}" sibTransId="{7F746A2B-1A98-4286-8034-8D7F9AB9F646}"/>
    <dgm:cxn modelId="{637F509D-D6F5-4450-B987-B1B5094C6BB8}" type="presOf" srcId="{2B31154C-066A-42F8-84A0-B4B76D70940E}" destId="{DB21AF20-3FEA-4EC4-AE83-9AF2AF1144A5}" srcOrd="0" destOrd="0" presId="urn:microsoft.com/office/officeart/2005/8/layout/hChevron3"/>
    <dgm:cxn modelId="{DCC656B9-4313-4FF5-A9B4-A6F690EF2C37}" srcId="{36A8D03A-44AC-4C63-B978-72E85B6809A5}" destId="{2B31154C-066A-42F8-84A0-B4B76D70940E}" srcOrd="2" destOrd="0" parTransId="{D35ABA41-4F5F-42E9-86E9-2B193A88F700}" sibTransId="{2611B249-AF71-463B-8BA5-DE3CB7170945}"/>
    <dgm:cxn modelId="{6EE416ED-1EED-4649-956F-B5D42932DB7E}" srcId="{36A8D03A-44AC-4C63-B978-72E85B6809A5}" destId="{DDB72D9F-CB6B-414D-9FCA-41E855B64197}" srcOrd="1" destOrd="0" parTransId="{640B13A2-19C8-4CAD-95A5-988F3374DBF2}" sibTransId="{357AD67C-1D6D-4BFF-83F2-36D3AF84464F}"/>
    <dgm:cxn modelId="{FA294BF5-6DE0-43F2-BA6C-5DC19ED011FE}" type="presOf" srcId="{36A8D03A-44AC-4C63-B978-72E85B6809A5}" destId="{4E8BC56F-03E2-4B2E-99CD-057526CA962C}" srcOrd="0" destOrd="0" presId="urn:microsoft.com/office/officeart/2005/8/layout/hChevron3"/>
    <dgm:cxn modelId="{CCE00884-0BB4-4109-8941-BE713A141F6A}" type="presParOf" srcId="{4E8BC56F-03E2-4B2E-99CD-057526CA962C}" destId="{A7910372-D016-44AD-BD92-7CF81AC1A796}" srcOrd="0" destOrd="0" presId="urn:microsoft.com/office/officeart/2005/8/layout/hChevron3"/>
    <dgm:cxn modelId="{7EE2E806-9649-4582-9A97-AD9CC8913E01}" type="presParOf" srcId="{4E8BC56F-03E2-4B2E-99CD-057526CA962C}" destId="{6E921ACE-D49E-4A88-92B5-C30B4CAFE3AB}" srcOrd="1" destOrd="0" presId="urn:microsoft.com/office/officeart/2005/8/layout/hChevron3"/>
    <dgm:cxn modelId="{67398274-2C86-41C0-AD4C-905E64121B44}" type="presParOf" srcId="{4E8BC56F-03E2-4B2E-99CD-057526CA962C}" destId="{EBC7109A-BDAA-4A94-A727-63CD73DE636E}" srcOrd="2" destOrd="0" presId="urn:microsoft.com/office/officeart/2005/8/layout/hChevron3"/>
    <dgm:cxn modelId="{3848F274-E522-449E-8958-9309182AC6B5}" type="presParOf" srcId="{4E8BC56F-03E2-4B2E-99CD-057526CA962C}" destId="{4AAA618C-3EE3-46DD-84ED-6B442FCCE268}" srcOrd="3" destOrd="0" presId="urn:microsoft.com/office/officeart/2005/8/layout/hChevron3"/>
    <dgm:cxn modelId="{18DC855B-2702-49EA-B33B-5E767E6CF33E}" type="presParOf" srcId="{4E8BC56F-03E2-4B2E-99CD-057526CA962C}" destId="{DB21AF20-3FEA-4EC4-AE83-9AF2AF1144A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A8D03A-44AC-4C63-B978-72E85B6809A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67D3AB4-B813-495D-96C6-50DE5BD8A9DF}">
      <dgm:prSet phldrT="[Text]" custT="1"/>
      <dgm:spPr>
        <a:solidFill>
          <a:srgbClr val="F4623A"/>
        </a:solidFill>
        <a:ln>
          <a:solidFill>
            <a:srgbClr val="F4623A"/>
          </a:solidFill>
        </a:ln>
      </dgm:spPr>
      <dgm:t>
        <a:bodyPr/>
        <a:lstStyle/>
        <a:p>
          <a:r>
            <a:rPr lang="es-CO" sz="1000" dirty="0">
              <a:latin typeface="Arial" panose="020B0604020202020204" pitchFamily="34" charset="0"/>
              <a:cs typeface="Arial" panose="020B0604020202020204" pitchFamily="34" charset="0"/>
            </a:rPr>
            <a:t>Dimensional </a:t>
          </a:r>
          <a:r>
            <a:rPr lang="es-CO" sz="1000" dirty="0" err="1">
              <a:latin typeface="Arial" panose="020B0604020202020204" pitchFamily="34" charset="0"/>
              <a:cs typeface="Arial" panose="020B0604020202020204" pitchFamily="34" charset="0"/>
            </a:rPr>
            <a:t>Reduction</a:t>
          </a:r>
          <a:endParaRPr lang="es-CO" sz="1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3639A0-3EB5-49F3-BDE5-A669B4FF216A}" type="parTrans" cxnId="{8CF67B81-C59A-4F7F-A08D-0754A4913CB6}">
      <dgm:prSet/>
      <dgm:spPr/>
      <dgm:t>
        <a:bodyPr/>
        <a:lstStyle/>
        <a:p>
          <a:endParaRPr lang="es-CO" sz="1000"/>
        </a:p>
      </dgm:t>
    </dgm:pt>
    <dgm:pt modelId="{7F746A2B-1A98-4286-8034-8D7F9AB9F646}" type="sibTrans" cxnId="{8CF67B81-C59A-4F7F-A08D-0754A4913CB6}">
      <dgm:prSet/>
      <dgm:spPr/>
      <dgm:t>
        <a:bodyPr/>
        <a:lstStyle/>
        <a:p>
          <a:endParaRPr lang="es-CO" sz="1000"/>
        </a:p>
      </dgm:t>
    </dgm:pt>
    <dgm:pt modelId="{DDB72D9F-CB6B-414D-9FCA-41E855B64197}">
      <dgm:prSet phldrT="[Text]" custT="1"/>
      <dgm:spPr>
        <a:solidFill>
          <a:srgbClr val="F4623A"/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CO" sz="1000">
              <a:latin typeface="Arial" panose="020B0604020202020204" pitchFamily="34" charset="0"/>
              <a:cs typeface="Arial" panose="020B0604020202020204" pitchFamily="34" charset="0"/>
            </a:rPr>
            <a:t>Feature Extraction</a:t>
          </a:r>
          <a:endParaRPr lang="es-CO" sz="1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0B13A2-19C8-4CAD-95A5-988F3374DBF2}" type="parTrans" cxnId="{6EE416ED-1EED-4649-956F-B5D42932DB7E}">
      <dgm:prSet/>
      <dgm:spPr/>
      <dgm:t>
        <a:bodyPr/>
        <a:lstStyle/>
        <a:p>
          <a:endParaRPr lang="es-CO" sz="1000"/>
        </a:p>
      </dgm:t>
    </dgm:pt>
    <dgm:pt modelId="{357AD67C-1D6D-4BFF-83F2-36D3AF84464F}" type="sibTrans" cxnId="{6EE416ED-1EED-4649-956F-B5D42932DB7E}">
      <dgm:prSet/>
      <dgm:spPr/>
      <dgm:t>
        <a:bodyPr/>
        <a:lstStyle/>
        <a:p>
          <a:endParaRPr lang="es-CO" sz="1000"/>
        </a:p>
      </dgm:t>
    </dgm:pt>
    <dgm:pt modelId="{2B31154C-066A-42F8-84A0-B4B76D70940E}">
      <dgm:prSet phldrT="[Text]"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CO" sz="1000">
              <a:latin typeface="Arial" panose="020B0604020202020204" pitchFamily="34" charset="0"/>
              <a:cs typeface="Arial" panose="020B0604020202020204" pitchFamily="34" charset="0"/>
            </a:rPr>
            <a:t>Classifier</a:t>
          </a:r>
          <a:endParaRPr lang="es-CO" sz="1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5ABA41-4F5F-42E9-86E9-2B193A88F700}" type="parTrans" cxnId="{DCC656B9-4313-4FF5-A9B4-A6F690EF2C37}">
      <dgm:prSet/>
      <dgm:spPr/>
      <dgm:t>
        <a:bodyPr/>
        <a:lstStyle/>
        <a:p>
          <a:endParaRPr lang="es-CO" sz="1000"/>
        </a:p>
      </dgm:t>
    </dgm:pt>
    <dgm:pt modelId="{2611B249-AF71-463B-8BA5-DE3CB7170945}" type="sibTrans" cxnId="{DCC656B9-4313-4FF5-A9B4-A6F690EF2C37}">
      <dgm:prSet/>
      <dgm:spPr/>
      <dgm:t>
        <a:bodyPr/>
        <a:lstStyle/>
        <a:p>
          <a:endParaRPr lang="es-CO" sz="1000"/>
        </a:p>
      </dgm:t>
    </dgm:pt>
    <dgm:pt modelId="{4E8BC56F-03E2-4B2E-99CD-057526CA962C}" type="pres">
      <dgm:prSet presAssocID="{36A8D03A-44AC-4C63-B978-72E85B6809A5}" presName="Name0" presStyleCnt="0">
        <dgm:presLayoutVars>
          <dgm:dir/>
          <dgm:resizeHandles val="exact"/>
        </dgm:presLayoutVars>
      </dgm:prSet>
      <dgm:spPr/>
    </dgm:pt>
    <dgm:pt modelId="{A7910372-D016-44AD-BD92-7CF81AC1A796}" type="pres">
      <dgm:prSet presAssocID="{367D3AB4-B813-495D-96C6-50DE5BD8A9DF}" presName="parTxOnly" presStyleLbl="node1" presStyleIdx="0" presStyleCnt="3">
        <dgm:presLayoutVars>
          <dgm:bulletEnabled val="1"/>
        </dgm:presLayoutVars>
      </dgm:prSet>
      <dgm:spPr/>
    </dgm:pt>
    <dgm:pt modelId="{6E921ACE-D49E-4A88-92B5-C30B4CAFE3AB}" type="pres">
      <dgm:prSet presAssocID="{7F746A2B-1A98-4286-8034-8D7F9AB9F646}" presName="parSpace" presStyleCnt="0"/>
      <dgm:spPr/>
    </dgm:pt>
    <dgm:pt modelId="{EBC7109A-BDAA-4A94-A727-63CD73DE636E}" type="pres">
      <dgm:prSet presAssocID="{DDB72D9F-CB6B-414D-9FCA-41E855B64197}" presName="parTxOnly" presStyleLbl="node1" presStyleIdx="1" presStyleCnt="3">
        <dgm:presLayoutVars>
          <dgm:bulletEnabled val="1"/>
        </dgm:presLayoutVars>
      </dgm:prSet>
      <dgm:spPr/>
    </dgm:pt>
    <dgm:pt modelId="{4AAA618C-3EE3-46DD-84ED-6B442FCCE268}" type="pres">
      <dgm:prSet presAssocID="{357AD67C-1D6D-4BFF-83F2-36D3AF84464F}" presName="parSpace" presStyleCnt="0"/>
      <dgm:spPr/>
    </dgm:pt>
    <dgm:pt modelId="{DB21AF20-3FEA-4EC4-AE83-9AF2AF1144A5}" type="pres">
      <dgm:prSet presAssocID="{2B31154C-066A-42F8-84A0-B4B76D70940E}" presName="parTxOnly" presStyleLbl="node1" presStyleIdx="2" presStyleCnt="3" custLinFactNeighborX="1494" custLinFactNeighborY="0">
        <dgm:presLayoutVars>
          <dgm:bulletEnabled val="1"/>
        </dgm:presLayoutVars>
      </dgm:prSet>
      <dgm:spPr/>
    </dgm:pt>
  </dgm:ptLst>
  <dgm:cxnLst>
    <dgm:cxn modelId="{612BE431-29D5-4A85-81BD-02FB6881828F}" type="presOf" srcId="{DDB72D9F-CB6B-414D-9FCA-41E855B64197}" destId="{EBC7109A-BDAA-4A94-A727-63CD73DE636E}" srcOrd="0" destOrd="0" presId="urn:microsoft.com/office/officeart/2005/8/layout/hChevron3"/>
    <dgm:cxn modelId="{1682B672-986E-43B8-ABE6-01EC4A7AA420}" type="presOf" srcId="{367D3AB4-B813-495D-96C6-50DE5BD8A9DF}" destId="{A7910372-D016-44AD-BD92-7CF81AC1A796}" srcOrd="0" destOrd="0" presId="urn:microsoft.com/office/officeart/2005/8/layout/hChevron3"/>
    <dgm:cxn modelId="{8CF67B81-C59A-4F7F-A08D-0754A4913CB6}" srcId="{36A8D03A-44AC-4C63-B978-72E85B6809A5}" destId="{367D3AB4-B813-495D-96C6-50DE5BD8A9DF}" srcOrd="0" destOrd="0" parTransId="{E13639A0-3EB5-49F3-BDE5-A669B4FF216A}" sibTransId="{7F746A2B-1A98-4286-8034-8D7F9AB9F646}"/>
    <dgm:cxn modelId="{637F509D-D6F5-4450-B987-B1B5094C6BB8}" type="presOf" srcId="{2B31154C-066A-42F8-84A0-B4B76D70940E}" destId="{DB21AF20-3FEA-4EC4-AE83-9AF2AF1144A5}" srcOrd="0" destOrd="0" presId="urn:microsoft.com/office/officeart/2005/8/layout/hChevron3"/>
    <dgm:cxn modelId="{DCC656B9-4313-4FF5-A9B4-A6F690EF2C37}" srcId="{36A8D03A-44AC-4C63-B978-72E85B6809A5}" destId="{2B31154C-066A-42F8-84A0-B4B76D70940E}" srcOrd="2" destOrd="0" parTransId="{D35ABA41-4F5F-42E9-86E9-2B193A88F700}" sibTransId="{2611B249-AF71-463B-8BA5-DE3CB7170945}"/>
    <dgm:cxn modelId="{6EE416ED-1EED-4649-956F-B5D42932DB7E}" srcId="{36A8D03A-44AC-4C63-B978-72E85B6809A5}" destId="{DDB72D9F-CB6B-414D-9FCA-41E855B64197}" srcOrd="1" destOrd="0" parTransId="{640B13A2-19C8-4CAD-95A5-988F3374DBF2}" sibTransId="{357AD67C-1D6D-4BFF-83F2-36D3AF84464F}"/>
    <dgm:cxn modelId="{FA294BF5-6DE0-43F2-BA6C-5DC19ED011FE}" type="presOf" srcId="{36A8D03A-44AC-4C63-B978-72E85B6809A5}" destId="{4E8BC56F-03E2-4B2E-99CD-057526CA962C}" srcOrd="0" destOrd="0" presId="urn:microsoft.com/office/officeart/2005/8/layout/hChevron3"/>
    <dgm:cxn modelId="{CCE00884-0BB4-4109-8941-BE713A141F6A}" type="presParOf" srcId="{4E8BC56F-03E2-4B2E-99CD-057526CA962C}" destId="{A7910372-D016-44AD-BD92-7CF81AC1A796}" srcOrd="0" destOrd="0" presId="urn:microsoft.com/office/officeart/2005/8/layout/hChevron3"/>
    <dgm:cxn modelId="{7EE2E806-9649-4582-9A97-AD9CC8913E01}" type="presParOf" srcId="{4E8BC56F-03E2-4B2E-99CD-057526CA962C}" destId="{6E921ACE-D49E-4A88-92B5-C30B4CAFE3AB}" srcOrd="1" destOrd="0" presId="urn:microsoft.com/office/officeart/2005/8/layout/hChevron3"/>
    <dgm:cxn modelId="{67398274-2C86-41C0-AD4C-905E64121B44}" type="presParOf" srcId="{4E8BC56F-03E2-4B2E-99CD-057526CA962C}" destId="{EBC7109A-BDAA-4A94-A727-63CD73DE636E}" srcOrd="2" destOrd="0" presId="urn:microsoft.com/office/officeart/2005/8/layout/hChevron3"/>
    <dgm:cxn modelId="{3848F274-E522-449E-8958-9309182AC6B5}" type="presParOf" srcId="{4E8BC56F-03E2-4B2E-99CD-057526CA962C}" destId="{4AAA618C-3EE3-46DD-84ED-6B442FCCE268}" srcOrd="3" destOrd="0" presId="urn:microsoft.com/office/officeart/2005/8/layout/hChevron3"/>
    <dgm:cxn modelId="{18DC855B-2702-49EA-B33B-5E767E6CF33E}" type="presParOf" srcId="{4E8BC56F-03E2-4B2E-99CD-057526CA962C}" destId="{DB21AF20-3FEA-4EC4-AE83-9AF2AF1144A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A8D03A-44AC-4C63-B978-72E85B6809A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67D3AB4-B813-495D-96C6-50DE5BD8A9DF}">
      <dgm:prSet phldrT="[Text]" custT="1"/>
      <dgm:spPr>
        <a:solidFill>
          <a:srgbClr val="F4623A"/>
        </a:solidFill>
        <a:ln>
          <a:solidFill>
            <a:srgbClr val="F4623A"/>
          </a:solidFill>
        </a:ln>
      </dgm:spPr>
      <dgm:t>
        <a:bodyPr/>
        <a:lstStyle/>
        <a:p>
          <a:r>
            <a:rPr lang="es-CO" sz="1000" dirty="0">
              <a:latin typeface="Arial" panose="020B0604020202020204" pitchFamily="34" charset="0"/>
              <a:cs typeface="Arial" panose="020B0604020202020204" pitchFamily="34" charset="0"/>
            </a:rPr>
            <a:t>Dimensional </a:t>
          </a:r>
          <a:r>
            <a:rPr lang="es-CO" sz="1000" dirty="0" err="1">
              <a:latin typeface="Arial" panose="020B0604020202020204" pitchFamily="34" charset="0"/>
              <a:cs typeface="Arial" panose="020B0604020202020204" pitchFamily="34" charset="0"/>
            </a:rPr>
            <a:t>Reduction</a:t>
          </a:r>
          <a:endParaRPr lang="es-CO" sz="1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3639A0-3EB5-49F3-BDE5-A669B4FF216A}" type="parTrans" cxnId="{8CF67B81-C59A-4F7F-A08D-0754A4913CB6}">
      <dgm:prSet/>
      <dgm:spPr/>
      <dgm:t>
        <a:bodyPr/>
        <a:lstStyle/>
        <a:p>
          <a:endParaRPr lang="es-CO" sz="1000"/>
        </a:p>
      </dgm:t>
    </dgm:pt>
    <dgm:pt modelId="{7F746A2B-1A98-4286-8034-8D7F9AB9F646}" type="sibTrans" cxnId="{8CF67B81-C59A-4F7F-A08D-0754A4913CB6}">
      <dgm:prSet/>
      <dgm:spPr/>
      <dgm:t>
        <a:bodyPr/>
        <a:lstStyle/>
        <a:p>
          <a:endParaRPr lang="es-CO" sz="1000"/>
        </a:p>
      </dgm:t>
    </dgm:pt>
    <dgm:pt modelId="{DDB72D9F-CB6B-414D-9FCA-41E855B64197}">
      <dgm:prSet phldrT="[Text]" custT="1"/>
      <dgm:spPr>
        <a:solidFill>
          <a:srgbClr val="F4623A"/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CO" sz="1000">
              <a:latin typeface="Arial" panose="020B0604020202020204" pitchFamily="34" charset="0"/>
              <a:cs typeface="Arial" panose="020B0604020202020204" pitchFamily="34" charset="0"/>
            </a:rPr>
            <a:t>Feature Extraction</a:t>
          </a:r>
          <a:endParaRPr lang="es-CO" sz="1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0B13A2-19C8-4CAD-95A5-988F3374DBF2}" type="parTrans" cxnId="{6EE416ED-1EED-4649-956F-B5D42932DB7E}">
      <dgm:prSet/>
      <dgm:spPr/>
      <dgm:t>
        <a:bodyPr/>
        <a:lstStyle/>
        <a:p>
          <a:endParaRPr lang="es-CO" sz="1000"/>
        </a:p>
      </dgm:t>
    </dgm:pt>
    <dgm:pt modelId="{357AD67C-1D6D-4BFF-83F2-36D3AF84464F}" type="sibTrans" cxnId="{6EE416ED-1EED-4649-956F-B5D42932DB7E}">
      <dgm:prSet/>
      <dgm:spPr/>
      <dgm:t>
        <a:bodyPr/>
        <a:lstStyle/>
        <a:p>
          <a:endParaRPr lang="es-CO" sz="1000"/>
        </a:p>
      </dgm:t>
    </dgm:pt>
    <dgm:pt modelId="{2B31154C-066A-42F8-84A0-B4B76D70940E}">
      <dgm:prSet phldrT="[Text]" custT="1"/>
      <dgm:spPr>
        <a:solidFill>
          <a:srgbClr val="F4623A"/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CO" sz="1000">
              <a:latin typeface="Arial" panose="020B0604020202020204" pitchFamily="34" charset="0"/>
              <a:cs typeface="Arial" panose="020B0604020202020204" pitchFamily="34" charset="0"/>
            </a:rPr>
            <a:t>Classifier</a:t>
          </a:r>
          <a:endParaRPr lang="es-CO" sz="1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5ABA41-4F5F-42E9-86E9-2B193A88F700}" type="parTrans" cxnId="{DCC656B9-4313-4FF5-A9B4-A6F690EF2C37}">
      <dgm:prSet/>
      <dgm:spPr/>
      <dgm:t>
        <a:bodyPr/>
        <a:lstStyle/>
        <a:p>
          <a:endParaRPr lang="es-CO" sz="1000"/>
        </a:p>
      </dgm:t>
    </dgm:pt>
    <dgm:pt modelId="{2611B249-AF71-463B-8BA5-DE3CB7170945}" type="sibTrans" cxnId="{DCC656B9-4313-4FF5-A9B4-A6F690EF2C37}">
      <dgm:prSet/>
      <dgm:spPr/>
      <dgm:t>
        <a:bodyPr/>
        <a:lstStyle/>
        <a:p>
          <a:endParaRPr lang="es-CO" sz="1000"/>
        </a:p>
      </dgm:t>
    </dgm:pt>
    <dgm:pt modelId="{4E8BC56F-03E2-4B2E-99CD-057526CA962C}" type="pres">
      <dgm:prSet presAssocID="{36A8D03A-44AC-4C63-B978-72E85B6809A5}" presName="Name0" presStyleCnt="0">
        <dgm:presLayoutVars>
          <dgm:dir/>
          <dgm:resizeHandles val="exact"/>
        </dgm:presLayoutVars>
      </dgm:prSet>
      <dgm:spPr/>
    </dgm:pt>
    <dgm:pt modelId="{A7910372-D016-44AD-BD92-7CF81AC1A796}" type="pres">
      <dgm:prSet presAssocID="{367D3AB4-B813-495D-96C6-50DE5BD8A9DF}" presName="parTxOnly" presStyleLbl="node1" presStyleIdx="0" presStyleCnt="3">
        <dgm:presLayoutVars>
          <dgm:bulletEnabled val="1"/>
        </dgm:presLayoutVars>
      </dgm:prSet>
      <dgm:spPr/>
    </dgm:pt>
    <dgm:pt modelId="{6E921ACE-D49E-4A88-92B5-C30B4CAFE3AB}" type="pres">
      <dgm:prSet presAssocID="{7F746A2B-1A98-4286-8034-8D7F9AB9F646}" presName="parSpace" presStyleCnt="0"/>
      <dgm:spPr/>
    </dgm:pt>
    <dgm:pt modelId="{EBC7109A-BDAA-4A94-A727-63CD73DE636E}" type="pres">
      <dgm:prSet presAssocID="{DDB72D9F-CB6B-414D-9FCA-41E855B64197}" presName="parTxOnly" presStyleLbl="node1" presStyleIdx="1" presStyleCnt="3">
        <dgm:presLayoutVars>
          <dgm:bulletEnabled val="1"/>
        </dgm:presLayoutVars>
      </dgm:prSet>
      <dgm:spPr/>
    </dgm:pt>
    <dgm:pt modelId="{4AAA618C-3EE3-46DD-84ED-6B442FCCE268}" type="pres">
      <dgm:prSet presAssocID="{357AD67C-1D6D-4BFF-83F2-36D3AF84464F}" presName="parSpace" presStyleCnt="0"/>
      <dgm:spPr/>
    </dgm:pt>
    <dgm:pt modelId="{DB21AF20-3FEA-4EC4-AE83-9AF2AF1144A5}" type="pres">
      <dgm:prSet presAssocID="{2B31154C-066A-42F8-84A0-B4B76D70940E}" presName="parTxOnly" presStyleLbl="node1" presStyleIdx="2" presStyleCnt="3" custLinFactNeighborX="1494" custLinFactNeighborY="0">
        <dgm:presLayoutVars>
          <dgm:bulletEnabled val="1"/>
        </dgm:presLayoutVars>
      </dgm:prSet>
      <dgm:spPr/>
    </dgm:pt>
  </dgm:ptLst>
  <dgm:cxnLst>
    <dgm:cxn modelId="{612BE431-29D5-4A85-81BD-02FB6881828F}" type="presOf" srcId="{DDB72D9F-CB6B-414D-9FCA-41E855B64197}" destId="{EBC7109A-BDAA-4A94-A727-63CD73DE636E}" srcOrd="0" destOrd="0" presId="urn:microsoft.com/office/officeart/2005/8/layout/hChevron3"/>
    <dgm:cxn modelId="{1682B672-986E-43B8-ABE6-01EC4A7AA420}" type="presOf" srcId="{367D3AB4-B813-495D-96C6-50DE5BD8A9DF}" destId="{A7910372-D016-44AD-BD92-7CF81AC1A796}" srcOrd="0" destOrd="0" presId="urn:microsoft.com/office/officeart/2005/8/layout/hChevron3"/>
    <dgm:cxn modelId="{8CF67B81-C59A-4F7F-A08D-0754A4913CB6}" srcId="{36A8D03A-44AC-4C63-B978-72E85B6809A5}" destId="{367D3AB4-B813-495D-96C6-50DE5BD8A9DF}" srcOrd="0" destOrd="0" parTransId="{E13639A0-3EB5-49F3-BDE5-A669B4FF216A}" sibTransId="{7F746A2B-1A98-4286-8034-8D7F9AB9F646}"/>
    <dgm:cxn modelId="{637F509D-D6F5-4450-B987-B1B5094C6BB8}" type="presOf" srcId="{2B31154C-066A-42F8-84A0-B4B76D70940E}" destId="{DB21AF20-3FEA-4EC4-AE83-9AF2AF1144A5}" srcOrd="0" destOrd="0" presId="urn:microsoft.com/office/officeart/2005/8/layout/hChevron3"/>
    <dgm:cxn modelId="{DCC656B9-4313-4FF5-A9B4-A6F690EF2C37}" srcId="{36A8D03A-44AC-4C63-B978-72E85B6809A5}" destId="{2B31154C-066A-42F8-84A0-B4B76D70940E}" srcOrd="2" destOrd="0" parTransId="{D35ABA41-4F5F-42E9-86E9-2B193A88F700}" sibTransId="{2611B249-AF71-463B-8BA5-DE3CB7170945}"/>
    <dgm:cxn modelId="{6EE416ED-1EED-4649-956F-B5D42932DB7E}" srcId="{36A8D03A-44AC-4C63-B978-72E85B6809A5}" destId="{DDB72D9F-CB6B-414D-9FCA-41E855B64197}" srcOrd="1" destOrd="0" parTransId="{640B13A2-19C8-4CAD-95A5-988F3374DBF2}" sibTransId="{357AD67C-1D6D-4BFF-83F2-36D3AF84464F}"/>
    <dgm:cxn modelId="{FA294BF5-6DE0-43F2-BA6C-5DC19ED011FE}" type="presOf" srcId="{36A8D03A-44AC-4C63-B978-72E85B6809A5}" destId="{4E8BC56F-03E2-4B2E-99CD-057526CA962C}" srcOrd="0" destOrd="0" presId="urn:microsoft.com/office/officeart/2005/8/layout/hChevron3"/>
    <dgm:cxn modelId="{CCE00884-0BB4-4109-8941-BE713A141F6A}" type="presParOf" srcId="{4E8BC56F-03E2-4B2E-99CD-057526CA962C}" destId="{A7910372-D016-44AD-BD92-7CF81AC1A796}" srcOrd="0" destOrd="0" presId="urn:microsoft.com/office/officeart/2005/8/layout/hChevron3"/>
    <dgm:cxn modelId="{7EE2E806-9649-4582-9A97-AD9CC8913E01}" type="presParOf" srcId="{4E8BC56F-03E2-4B2E-99CD-057526CA962C}" destId="{6E921ACE-D49E-4A88-92B5-C30B4CAFE3AB}" srcOrd="1" destOrd="0" presId="urn:microsoft.com/office/officeart/2005/8/layout/hChevron3"/>
    <dgm:cxn modelId="{67398274-2C86-41C0-AD4C-905E64121B44}" type="presParOf" srcId="{4E8BC56F-03E2-4B2E-99CD-057526CA962C}" destId="{EBC7109A-BDAA-4A94-A727-63CD73DE636E}" srcOrd="2" destOrd="0" presId="urn:microsoft.com/office/officeart/2005/8/layout/hChevron3"/>
    <dgm:cxn modelId="{3848F274-E522-449E-8958-9309182AC6B5}" type="presParOf" srcId="{4E8BC56F-03E2-4B2E-99CD-057526CA962C}" destId="{4AAA618C-3EE3-46DD-84ED-6B442FCCE268}" srcOrd="3" destOrd="0" presId="urn:microsoft.com/office/officeart/2005/8/layout/hChevron3"/>
    <dgm:cxn modelId="{18DC855B-2702-49EA-B33B-5E767E6CF33E}" type="presParOf" srcId="{4E8BC56F-03E2-4B2E-99CD-057526CA962C}" destId="{DB21AF20-3FEA-4EC4-AE83-9AF2AF1144A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10372-D016-44AD-BD92-7CF81AC1A796}">
      <dsp:nvSpPr>
        <dsp:cNvPr id="0" name=""/>
        <dsp:cNvSpPr/>
      </dsp:nvSpPr>
      <dsp:spPr>
        <a:xfrm>
          <a:off x="3571" y="0"/>
          <a:ext cx="3123406" cy="353351"/>
        </a:xfrm>
        <a:prstGeom prst="homePlate">
          <a:avLst/>
        </a:prstGeom>
        <a:solidFill>
          <a:srgbClr val="F4623A"/>
        </a:solidFill>
        <a:ln w="12700" cap="flat" cmpd="sng" algn="ctr">
          <a:solidFill>
            <a:srgbClr val="F4623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>
              <a:latin typeface="Arial" panose="020B0604020202020204" pitchFamily="34" charset="0"/>
              <a:cs typeface="Arial" panose="020B0604020202020204" pitchFamily="34" charset="0"/>
            </a:rPr>
            <a:t>Reducción Dimensional</a:t>
          </a:r>
        </a:p>
      </dsp:txBody>
      <dsp:txXfrm>
        <a:off x="3571" y="0"/>
        <a:ext cx="3035068" cy="353351"/>
      </dsp:txXfrm>
    </dsp:sp>
    <dsp:sp modelId="{EBC7109A-BDAA-4A94-A727-63CD73DE636E}">
      <dsp:nvSpPr>
        <dsp:cNvPr id="0" name=""/>
        <dsp:cNvSpPr/>
      </dsp:nvSpPr>
      <dsp:spPr>
        <a:xfrm>
          <a:off x="2502296" y="0"/>
          <a:ext cx="3123406" cy="353351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>
              <a:latin typeface="Arial" panose="020B0604020202020204" pitchFamily="34" charset="0"/>
              <a:cs typeface="Arial" panose="020B0604020202020204" pitchFamily="34" charset="0"/>
            </a:rPr>
            <a:t>Extracción de Características</a:t>
          </a:r>
        </a:p>
      </dsp:txBody>
      <dsp:txXfrm>
        <a:off x="2678972" y="0"/>
        <a:ext cx="2770055" cy="353351"/>
      </dsp:txXfrm>
    </dsp:sp>
    <dsp:sp modelId="{DB21AF20-3FEA-4EC4-AE83-9AF2AF1144A5}">
      <dsp:nvSpPr>
        <dsp:cNvPr id="0" name=""/>
        <dsp:cNvSpPr/>
      </dsp:nvSpPr>
      <dsp:spPr>
        <a:xfrm>
          <a:off x="5004593" y="0"/>
          <a:ext cx="3123406" cy="353351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>
              <a:latin typeface="Arial" panose="020B0604020202020204" pitchFamily="34" charset="0"/>
              <a:cs typeface="Arial" panose="020B0604020202020204" pitchFamily="34" charset="0"/>
            </a:rPr>
            <a:t>Clasificador</a:t>
          </a:r>
        </a:p>
      </dsp:txBody>
      <dsp:txXfrm>
        <a:off x="5181269" y="0"/>
        <a:ext cx="2770055" cy="3533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10372-D016-44AD-BD92-7CF81AC1A796}">
      <dsp:nvSpPr>
        <dsp:cNvPr id="0" name=""/>
        <dsp:cNvSpPr/>
      </dsp:nvSpPr>
      <dsp:spPr>
        <a:xfrm>
          <a:off x="3571" y="0"/>
          <a:ext cx="3123406" cy="353351"/>
        </a:xfrm>
        <a:prstGeom prst="homePlate">
          <a:avLst/>
        </a:prstGeom>
        <a:solidFill>
          <a:srgbClr val="F4623A"/>
        </a:solidFill>
        <a:ln w="12700" cap="flat" cmpd="sng" algn="ctr">
          <a:solidFill>
            <a:srgbClr val="F4623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>
              <a:latin typeface="Arial" panose="020B0604020202020204" pitchFamily="34" charset="0"/>
              <a:cs typeface="Arial" panose="020B0604020202020204" pitchFamily="34" charset="0"/>
            </a:rPr>
            <a:t>Reducción Dimensional</a:t>
          </a:r>
        </a:p>
      </dsp:txBody>
      <dsp:txXfrm>
        <a:off x="3571" y="0"/>
        <a:ext cx="3035068" cy="353351"/>
      </dsp:txXfrm>
    </dsp:sp>
    <dsp:sp modelId="{EBC7109A-BDAA-4A94-A727-63CD73DE636E}">
      <dsp:nvSpPr>
        <dsp:cNvPr id="0" name=""/>
        <dsp:cNvSpPr/>
      </dsp:nvSpPr>
      <dsp:spPr>
        <a:xfrm>
          <a:off x="2502296" y="0"/>
          <a:ext cx="3123406" cy="353351"/>
        </a:xfrm>
        <a:prstGeom prst="chevron">
          <a:avLst/>
        </a:prstGeom>
        <a:solidFill>
          <a:srgbClr val="F4623A"/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>
              <a:latin typeface="Arial" panose="020B0604020202020204" pitchFamily="34" charset="0"/>
              <a:cs typeface="Arial" panose="020B0604020202020204" pitchFamily="34" charset="0"/>
            </a:rPr>
            <a:t>Extracción de Características</a:t>
          </a:r>
        </a:p>
      </dsp:txBody>
      <dsp:txXfrm>
        <a:off x="2678972" y="0"/>
        <a:ext cx="2770055" cy="353351"/>
      </dsp:txXfrm>
    </dsp:sp>
    <dsp:sp modelId="{DB21AF20-3FEA-4EC4-AE83-9AF2AF1144A5}">
      <dsp:nvSpPr>
        <dsp:cNvPr id="0" name=""/>
        <dsp:cNvSpPr/>
      </dsp:nvSpPr>
      <dsp:spPr>
        <a:xfrm>
          <a:off x="5004593" y="0"/>
          <a:ext cx="3123406" cy="353351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>
              <a:latin typeface="Arial" panose="020B0604020202020204" pitchFamily="34" charset="0"/>
              <a:cs typeface="Arial" panose="020B0604020202020204" pitchFamily="34" charset="0"/>
            </a:rPr>
            <a:t>Clasificador</a:t>
          </a:r>
        </a:p>
      </dsp:txBody>
      <dsp:txXfrm>
        <a:off x="5181269" y="0"/>
        <a:ext cx="2770055" cy="3533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10372-D016-44AD-BD92-7CF81AC1A796}">
      <dsp:nvSpPr>
        <dsp:cNvPr id="0" name=""/>
        <dsp:cNvSpPr/>
      </dsp:nvSpPr>
      <dsp:spPr>
        <a:xfrm>
          <a:off x="3571" y="0"/>
          <a:ext cx="3123406" cy="353351"/>
        </a:xfrm>
        <a:prstGeom prst="homePlate">
          <a:avLst/>
        </a:prstGeom>
        <a:solidFill>
          <a:srgbClr val="F4623A"/>
        </a:solidFill>
        <a:ln w="12700" cap="flat" cmpd="sng" algn="ctr">
          <a:solidFill>
            <a:srgbClr val="F4623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>
              <a:latin typeface="Arial" panose="020B0604020202020204" pitchFamily="34" charset="0"/>
              <a:cs typeface="Arial" panose="020B0604020202020204" pitchFamily="34" charset="0"/>
            </a:rPr>
            <a:t>Reducción Dimensional</a:t>
          </a:r>
        </a:p>
      </dsp:txBody>
      <dsp:txXfrm>
        <a:off x="3571" y="0"/>
        <a:ext cx="3035068" cy="353351"/>
      </dsp:txXfrm>
    </dsp:sp>
    <dsp:sp modelId="{EBC7109A-BDAA-4A94-A727-63CD73DE636E}">
      <dsp:nvSpPr>
        <dsp:cNvPr id="0" name=""/>
        <dsp:cNvSpPr/>
      </dsp:nvSpPr>
      <dsp:spPr>
        <a:xfrm>
          <a:off x="2502296" y="0"/>
          <a:ext cx="3123406" cy="353351"/>
        </a:xfrm>
        <a:prstGeom prst="chevron">
          <a:avLst/>
        </a:prstGeom>
        <a:solidFill>
          <a:srgbClr val="F4623A"/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>
              <a:latin typeface="Arial" panose="020B0604020202020204" pitchFamily="34" charset="0"/>
              <a:cs typeface="Arial" panose="020B0604020202020204" pitchFamily="34" charset="0"/>
            </a:rPr>
            <a:t>Extracción de Características</a:t>
          </a:r>
        </a:p>
      </dsp:txBody>
      <dsp:txXfrm>
        <a:off x="2678972" y="0"/>
        <a:ext cx="2770055" cy="353351"/>
      </dsp:txXfrm>
    </dsp:sp>
    <dsp:sp modelId="{DB21AF20-3FEA-4EC4-AE83-9AF2AF1144A5}">
      <dsp:nvSpPr>
        <dsp:cNvPr id="0" name=""/>
        <dsp:cNvSpPr/>
      </dsp:nvSpPr>
      <dsp:spPr>
        <a:xfrm>
          <a:off x="5004593" y="0"/>
          <a:ext cx="3123406" cy="353351"/>
        </a:xfrm>
        <a:prstGeom prst="chevron">
          <a:avLst/>
        </a:prstGeom>
        <a:solidFill>
          <a:srgbClr val="F4623A"/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>
              <a:latin typeface="Arial" panose="020B0604020202020204" pitchFamily="34" charset="0"/>
              <a:cs typeface="Arial" panose="020B0604020202020204" pitchFamily="34" charset="0"/>
            </a:rPr>
            <a:t>Clasificador</a:t>
          </a:r>
        </a:p>
      </dsp:txBody>
      <dsp:txXfrm>
        <a:off x="5181269" y="0"/>
        <a:ext cx="2770055" cy="3533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10372-D016-44AD-BD92-7CF81AC1A796}">
      <dsp:nvSpPr>
        <dsp:cNvPr id="0" name=""/>
        <dsp:cNvSpPr/>
      </dsp:nvSpPr>
      <dsp:spPr>
        <a:xfrm>
          <a:off x="3571" y="0"/>
          <a:ext cx="3123406" cy="353351"/>
        </a:xfrm>
        <a:prstGeom prst="homePlate">
          <a:avLst/>
        </a:prstGeom>
        <a:solidFill>
          <a:srgbClr val="F4623A"/>
        </a:solidFill>
        <a:ln w="12700" cap="flat" cmpd="sng" algn="ctr">
          <a:solidFill>
            <a:srgbClr val="F4623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>
              <a:latin typeface="Arial" panose="020B0604020202020204" pitchFamily="34" charset="0"/>
              <a:cs typeface="Arial" panose="020B0604020202020204" pitchFamily="34" charset="0"/>
            </a:rPr>
            <a:t>Dimensional </a:t>
          </a:r>
          <a:r>
            <a:rPr lang="es-CO" sz="1000" kern="1200" dirty="0" err="1">
              <a:latin typeface="Arial" panose="020B0604020202020204" pitchFamily="34" charset="0"/>
              <a:cs typeface="Arial" panose="020B0604020202020204" pitchFamily="34" charset="0"/>
            </a:rPr>
            <a:t>Reduction</a:t>
          </a:r>
          <a:endParaRPr lang="es-CO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71" y="0"/>
        <a:ext cx="3035068" cy="353351"/>
      </dsp:txXfrm>
    </dsp:sp>
    <dsp:sp modelId="{EBC7109A-BDAA-4A94-A727-63CD73DE636E}">
      <dsp:nvSpPr>
        <dsp:cNvPr id="0" name=""/>
        <dsp:cNvSpPr/>
      </dsp:nvSpPr>
      <dsp:spPr>
        <a:xfrm>
          <a:off x="2502296" y="0"/>
          <a:ext cx="3123406" cy="353351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 err="1">
              <a:latin typeface="Arial" panose="020B0604020202020204" pitchFamily="34" charset="0"/>
              <a:cs typeface="Arial" panose="020B0604020202020204" pitchFamily="34" charset="0"/>
            </a:rPr>
            <a:t>Feature</a:t>
          </a:r>
          <a:r>
            <a:rPr lang="es-CO" sz="1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CO" sz="1000" kern="1200" dirty="0" err="1">
              <a:latin typeface="Arial" panose="020B0604020202020204" pitchFamily="34" charset="0"/>
              <a:cs typeface="Arial" panose="020B0604020202020204" pitchFamily="34" charset="0"/>
            </a:rPr>
            <a:t>Extraction</a:t>
          </a:r>
          <a:endParaRPr lang="es-CO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78972" y="0"/>
        <a:ext cx="2770055" cy="353351"/>
      </dsp:txXfrm>
    </dsp:sp>
    <dsp:sp modelId="{DB21AF20-3FEA-4EC4-AE83-9AF2AF1144A5}">
      <dsp:nvSpPr>
        <dsp:cNvPr id="0" name=""/>
        <dsp:cNvSpPr/>
      </dsp:nvSpPr>
      <dsp:spPr>
        <a:xfrm>
          <a:off x="5004593" y="0"/>
          <a:ext cx="3123406" cy="353351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 err="1">
              <a:latin typeface="Arial" panose="020B0604020202020204" pitchFamily="34" charset="0"/>
              <a:cs typeface="Arial" panose="020B0604020202020204" pitchFamily="34" charset="0"/>
            </a:rPr>
            <a:t>Classifier</a:t>
          </a:r>
          <a:endParaRPr lang="es-CO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81269" y="0"/>
        <a:ext cx="2770055" cy="3533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10372-D016-44AD-BD92-7CF81AC1A796}">
      <dsp:nvSpPr>
        <dsp:cNvPr id="0" name=""/>
        <dsp:cNvSpPr/>
      </dsp:nvSpPr>
      <dsp:spPr>
        <a:xfrm>
          <a:off x="3571" y="0"/>
          <a:ext cx="3123406" cy="353351"/>
        </a:xfrm>
        <a:prstGeom prst="homePlate">
          <a:avLst/>
        </a:prstGeom>
        <a:solidFill>
          <a:srgbClr val="F4623A"/>
        </a:solidFill>
        <a:ln w="12700" cap="flat" cmpd="sng" algn="ctr">
          <a:solidFill>
            <a:srgbClr val="F4623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>
              <a:latin typeface="Arial" panose="020B0604020202020204" pitchFamily="34" charset="0"/>
              <a:cs typeface="Arial" panose="020B0604020202020204" pitchFamily="34" charset="0"/>
            </a:rPr>
            <a:t>Dimensional </a:t>
          </a:r>
          <a:r>
            <a:rPr lang="es-CO" sz="1000" kern="1200" dirty="0" err="1">
              <a:latin typeface="Arial" panose="020B0604020202020204" pitchFamily="34" charset="0"/>
              <a:cs typeface="Arial" panose="020B0604020202020204" pitchFamily="34" charset="0"/>
            </a:rPr>
            <a:t>Reduction</a:t>
          </a:r>
          <a:endParaRPr lang="es-CO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71" y="0"/>
        <a:ext cx="3035068" cy="353351"/>
      </dsp:txXfrm>
    </dsp:sp>
    <dsp:sp modelId="{EBC7109A-BDAA-4A94-A727-63CD73DE636E}">
      <dsp:nvSpPr>
        <dsp:cNvPr id="0" name=""/>
        <dsp:cNvSpPr/>
      </dsp:nvSpPr>
      <dsp:spPr>
        <a:xfrm>
          <a:off x="2502296" y="0"/>
          <a:ext cx="3123406" cy="353351"/>
        </a:xfrm>
        <a:prstGeom prst="chevron">
          <a:avLst/>
        </a:prstGeom>
        <a:solidFill>
          <a:srgbClr val="F4623A"/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>
              <a:latin typeface="Arial" panose="020B0604020202020204" pitchFamily="34" charset="0"/>
              <a:cs typeface="Arial" panose="020B0604020202020204" pitchFamily="34" charset="0"/>
            </a:rPr>
            <a:t>Feature Extraction</a:t>
          </a:r>
          <a:endParaRPr lang="es-CO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78972" y="0"/>
        <a:ext cx="2770055" cy="353351"/>
      </dsp:txXfrm>
    </dsp:sp>
    <dsp:sp modelId="{DB21AF20-3FEA-4EC4-AE83-9AF2AF1144A5}">
      <dsp:nvSpPr>
        <dsp:cNvPr id="0" name=""/>
        <dsp:cNvSpPr/>
      </dsp:nvSpPr>
      <dsp:spPr>
        <a:xfrm>
          <a:off x="5004593" y="0"/>
          <a:ext cx="3123406" cy="353351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>
              <a:latin typeface="Arial" panose="020B0604020202020204" pitchFamily="34" charset="0"/>
              <a:cs typeface="Arial" panose="020B0604020202020204" pitchFamily="34" charset="0"/>
            </a:rPr>
            <a:t>Classifier</a:t>
          </a:r>
          <a:endParaRPr lang="es-CO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81269" y="0"/>
        <a:ext cx="2770055" cy="3533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10372-D016-44AD-BD92-7CF81AC1A796}">
      <dsp:nvSpPr>
        <dsp:cNvPr id="0" name=""/>
        <dsp:cNvSpPr/>
      </dsp:nvSpPr>
      <dsp:spPr>
        <a:xfrm>
          <a:off x="3571" y="0"/>
          <a:ext cx="3123406" cy="353351"/>
        </a:xfrm>
        <a:prstGeom prst="homePlate">
          <a:avLst/>
        </a:prstGeom>
        <a:solidFill>
          <a:srgbClr val="F4623A"/>
        </a:solidFill>
        <a:ln w="12700" cap="flat" cmpd="sng" algn="ctr">
          <a:solidFill>
            <a:srgbClr val="F4623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>
              <a:latin typeface="Arial" panose="020B0604020202020204" pitchFamily="34" charset="0"/>
              <a:cs typeface="Arial" panose="020B0604020202020204" pitchFamily="34" charset="0"/>
            </a:rPr>
            <a:t>Dimensional </a:t>
          </a:r>
          <a:r>
            <a:rPr lang="es-CO" sz="1000" kern="1200" dirty="0" err="1">
              <a:latin typeface="Arial" panose="020B0604020202020204" pitchFamily="34" charset="0"/>
              <a:cs typeface="Arial" panose="020B0604020202020204" pitchFamily="34" charset="0"/>
            </a:rPr>
            <a:t>Reduction</a:t>
          </a:r>
          <a:endParaRPr lang="es-CO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71" y="0"/>
        <a:ext cx="3035068" cy="353351"/>
      </dsp:txXfrm>
    </dsp:sp>
    <dsp:sp modelId="{EBC7109A-BDAA-4A94-A727-63CD73DE636E}">
      <dsp:nvSpPr>
        <dsp:cNvPr id="0" name=""/>
        <dsp:cNvSpPr/>
      </dsp:nvSpPr>
      <dsp:spPr>
        <a:xfrm>
          <a:off x="2502296" y="0"/>
          <a:ext cx="3123406" cy="353351"/>
        </a:xfrm>
        <a:prstGeom prst="chevron">
          <a:avLst/>
        </a:prstGeom>
        <a:solidFill>
          <a:srgbClr val="F4623A"/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>
              <a:latin typeface="Arial" panose="020B0604020202020204" pitchFamily="34" charset="0"/>
              <a:cs typeface="Arial" panose="020B0604020202020204" pitchFamily="34" charset="0"/>
            </a:rPr>
            <a:t>Feature Extraction</a:t>
          </a:r>
          <a:endParaRPr lang="es-CO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78972" y="0"/>
        <a:ext cx="2770055" cy="353351"/>
      </dsp:txXfrm>
    </dsp:sp>
    <dsp:sp modelId="{DB21AF20-3FEA-4EC4-AE83-9AF2AF1144A5}">
      <dsp:nvSpPr>
        <dsp:cNvPr id="0" name=""/>
        <dsp:cNvSpPr/>
      </dsp:nvSpPr>
      <dsp:spPr>
        <a:xfrm>
          <a:off x="5004593" y="0"/>
          <a:ext cx="3123406" cy="353351"/>
        </a:xfrm>
        <a:prstGeom prst="chevron">
          <a:avLst/>
        </a:prstGeom>
        <a:solidFill>
          <a:srgbClr val="F4623A"/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>
              <a:latin typeface="Arial" panose="020B0604020202020204" pitchFamily="34" charset="0"/>
              <a:cs typeface="Arial" panose="020B0604020202020204" pitchFamily="34" charset="0"/>
            </a:rPr>
            <a:t>Classifier</a:t>
          </a:r>
          <a:endParaRPr lang="es-CO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81269" y="0"/>
        <a:ext cx="2770055" cy="353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1F97-851A-40BA-9A60-64B60F311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20D27-0C28-472B-BA46-FCF81FD0E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BDF21-141F-4F4C-86AE-E769033C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7FFD-97B0-4C2A-AC46-2AB0B8F71DAD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CE491-AF9E-4638-9379-E22E30BA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B1800-8336-4819-9861-208BCD97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D8ED-3915-4D62-86C1-86F7EB16F7E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440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52EB-E4B0-40BE-88A3-75216D26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B9A81-F7AF-4A47-B9B1-0AFE8C6EF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6198F-A45D-48D5-B83A-403DCB64B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7FFD-97B0-4C2A-AC46-2AB0B8F71DAD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71259-EF5E-4EBD-810F-1122DCCF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BE074-B486-48E6-A4E1-A84FE23A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D8ED-3915-4D62-86C1-86F7EB16F7E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896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D4B96-EB39-4FF1-838E-F7FC14125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0D513-07D7-4547-92AB-4B1B49D68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60701-0B63-4FD4-BAE5-2BD2592C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7FFD-97B0-4C2A-AC46-2AB0B8F71DAD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95003-A09E-492F-922B-7165B82A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6440A-CEC3-43F6-BD38-B197B76E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D8ED-3915-4D62-86C1-86F7EB16F7E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329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FF31-A191-426F-A876-E59AB131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DAD7D-FFA5-4129-87C0-1D6A9E1A8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55C18-3C41-4FAA-8290-FBE76D0B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7FFD-97B0-4C2A-AC46-2AB0B8F71DAD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D1E1B-57A7-4266-BC82-34668AE5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7EE86-4E56-4334-A6CF-EAABB49A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D8ED-3915-4D62-86C1-86F7EB16F7E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082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9F6F-03EE-45AD-A4EA-EAE1674A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770B8-8C9A-4D07-9921-E55BCBCD0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F402-6256-4A23-B712-359A87DD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7FFD-97B0-4C2A-AC46-2AB0B8F71DAD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63ED0-61DA-4024-853B-D09A18E9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07811-A4DF-4E5A-B1C4-9369F2F3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D8ED-3915-4D62-86C1-86F7EB16F7E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077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5140-7B98-4391-A025-A3D3B103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D9F4-8F04-48BD-899B-50FBDF0B3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D0465-E21B-4C84-9BB5-A9434E6A5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2F131-BF5E-4E03-9831-EA79C3B3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7FFD-97B0-4C2A-AC46-2AB0B8F71DAD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961DE-4B15-4EC6-97F9-6CC0F7A9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CA1D0-DDB7-4173-AC48-0C1670C0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D8ED-3915-4D62-86C1-86F7EB16F7E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121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3CD7-4448-41F8-A940-0B52F6CB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9A57F-7E11-4E7F-A46B-B7E6017F0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46A11-F346-46F6-B3E5-2F42FFB80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9D733-7B70-456C-B595-B3AB3CF7D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419D2-C1DA-4B8E-A3EE-1E9C5EF64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B7BA9-355B-41E0-A03B-E5C78E18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7FFD-97B0-4C2A-AC46-2AB0B8F71DAD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71DAA-07A4-4920-A5FB-7C639244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647373-A9BC-4E57-836D-01FE8B7F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D8ED-3915-4D62-86C1-86F7EB16F7E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742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611D-027F-4471-9679-F6A170FC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79C1B-941C-4AB1-BA2A-0B4A2060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7FFD-97B0-4C2A-AC46-2AB0B8F71DAD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9B41E-D450-40B8-873A-CD2CA60F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EE6EE-DEF3-4FE6-9FAB-F760F5EE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D8ED-3915-4D62-86C1-86F7EB16F7E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037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89A08-15AA-48FE-BC37-F091C021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7FFD-97B0-4C2A-AC46-2AB0B8F71DAD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AF2D6-B0D1-4337-9AA7-FCC544F0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FF5D8-948D-4AEB-BF7A-050EFDB4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D8ED-3915-4D62-86C1-86F7EB16F7E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793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15BBA-3132-450E-8CB2-291AF7C6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6BD5A-CDF3-43DC-A438-A63AA794D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D951A-F942-4C8B-9042-25995E88B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345CC-1A1D-4499-B79C-3D4DA531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7FFD-97B0-4C2A-AC46-2AB0B8F71DAD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F82EC-C1F1-4B06-8FCB-CFA92954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2954E-F887-4906-995A-5D986066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D8ED-3915-4D62-86C1-86F7EB16F7E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690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EFFF-321B-4953-AD8C-5245C280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32B13-EF3C-411D-B935-46CCF95E9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5995D-B371-46AC-81AC-0D4CC9089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BDACE-B5A1-4B84-A6F8-B75E6ACC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7FFD-97B0-4C2A-AC46-2AB0B8F71DAD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78EB2-BD91-4175-9CEF-B99ED025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8AA83-6322-4271-A77C-CB6C58CC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D8ED-3915-4D62-86C1-86F7EB16F7E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374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24DE7-CBC6-4CE9-B503-D34CD680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E0436-5EA2-41BA-B547-BAE5E409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00940-8421-4584-8892-A90E9E27B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F7FFD-97B0-4C2A-AC46-2AB0B8F71DAD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B3408-4800-4DC9-9195-41D44B446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18867-76A3-4857-A32D-CAB5D90FA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7D8ED-3915-4D62-86C1-86F7EB16F7E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957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99A77D-A5CF-4A36-8023-F7D05943CA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6140072"/>
              </p:ext>
            </p:extLst>
          </p:nvPr>
        </p:nvGraphicFramePr>
        <p:xfrm>
          <a:off x="2032000" y="719669"/>
          <a:ext cx="8128000" cy="353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3E312105-2157-4A76-9B2B-9C8E2F2A25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3406014"/>
              </p:ext>
            </p:extLst>
          </p:nvPr>
        </p:nvGraphicFramePr>
        <p:xfrm>
          <a:off x="2032000" y="1907767"/>
          <a:ext cx="8128000" cy="353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4B211149-F69E-44EA-B541-4D5801E044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6164523"/>
              </p:ext>
            </p:extLst>
          </p:nvPr>
        </p:nvGraphicFramePr>
        <p:xfrm>
          <a:off x="2032000" y="3252324"/>
          <a:ext cx="8128000" cy="353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3938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99A77D-A5CF-4A36-8023-F7D05943CA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3606606"/>
              </p:ext>
            </p:extLst>
          </p:nvPr>
        </p:nvGraphicFramePr>
        <p:xfrm>
          <a:off x="2032000" y="719669"/>
          <a:ext cx="8128000" cy="353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3E312105-2157-4A76-9B2B-9C8E2F2A25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179759"/>
              </p:ext>
            </p:extLst>
          </p:nvPr>
        </p:nvGraphicFramePr>
        <p:xfrm>
          <a:off x="2032000" y="1907767"/>
          <a:ext cx="8128000" cy="353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4B211149-F69E-44EA-B541-4D5801E044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3137537"/>
              </p:ext>
            </p:extLst>
          </p:nvPr>
        </p:nvGraphicFramePr>
        <p:xfrm>
          <a:off x="2032000" y="3252324"/>
          <a:ext cx="8128000" cy="353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64005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33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Alejandro Ruiz Hidalgo</dc:creator>
  <cp:lastModifiedBy>David Alejandro Ruiz Hidalgo</cp:lastModifiedBy>
  <cp:revision>5</cp:revision>
  <dcterms:created xsi:type="dcterms:W3CDTF">2020-01-03T15:45:37Z</dcterms:created>
  <dcterms:modified xsi:type="dcterms:W3CDTF">2020-01-23T15:42:44Z</dcterms:modified>
</cp:coreProperties>
</file>