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1" r:id="rId1"/>
  </p:sldMasterIdLst>
  <p:sldIdLst>
    <p:sldId id="256" r:id="rId2"/>
    <p:sldId id="257" r:id="rId3"/>
    <p:sldId r:id="rId8" id="258"/>
    <p:sldId r:id="rId9" id="259"/>
    <p:sldId r:id="rId10" id="260"/>
    <p:sldId r:id="rId11" id="26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tableStyles" Target="tableStyles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37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5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6990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17649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54530" y="3765449"/>
            <a:ext cx="5449871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6552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0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4578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733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963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183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9538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207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072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37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05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6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8910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7.xml"/><Relationship Id="rId18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73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4000"/>
                </a:schemeClr>
              </a:gs>
              <a:gs pos="66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11000"/>
                </a:schemeClr>
              </a:gs>
              <a:gs pos="75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8000"/>
                </a:schemeClr>
              </a:gs>
              <a:gs pos="72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smtClean="0"/>
              <a:t>3/21/2017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7632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Titulo Template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419" dirty="0"/>
              <a:t>Modificado con Python-</a:t>
            </a:r>
            <a:r>
              <a:rPr lang="es-419" dirty="0" err="1"/>
              <a:t>pptx</a:t>
            </a: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135307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43695496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ale.xis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le.xi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137" y="1514475"/>
            <a:ext cx="3895725" cy="38290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chaleco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alec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804987"/>
            <a:ext cx="523875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hin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1566862"/>
            <a:ext cx="5334000" cy="37242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vid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1657350"/>
            <a:ext cx="4591050" cy="35433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tint val="100000"/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</Words>
  <Application>Microsoft Office PowerPoint</Application>
  <PresentationFormat>Presentación en pantalla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Wingdings 3</vt:lpstr>
      <vt:lpstr>Ion</vt:lpstr>
      <vt:lpstr>Titulo Template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Titulo Template</dc:title>
  <dc:creator>David</dc:creator>
  <cp:lastModifiedBy>David</cp:lastModifiedBy>
  <cp:revision>2</cp:revision>
  <dcterms:created xsi:type="dcterms:W3CDTF">2017-03-21T13:17:21Z</dcterms:created>
  <dcterms:modified xsi:type="dcterms:W3CDTF">2017-03-21T13:18:58Z</dcterms:modified>
</cp:coreProperties>
</file>