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99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5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73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6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3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7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7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8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63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Titulo Template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Modificado con Python-</a:t>
            </a:r>
            <a:r>
              <a:rPr lang="es-419" dirty="0" err="1"/>
              <a:t>pptx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353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43695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Titulo Template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Template</dc:title>
  <dc:creator>David</dc:creator>
  <cp:lastModifiedBy>David</cp:lastModifiedBy>
  <cp:revision>2</cp:revision>
  <dcterms:created xsi:type="dcterms:W3CDTF">2017-03-21T13:17:21Z</dcterms:created>
  <dcterms:modified xsi:type="dcterms:W3CDTF">2017-03-21T13:18:58Z</dcterms:modified>
</cp:coreProperties>
</file>