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A0B"/>
    <a:srgbClr val="AC3730"/>
    <a:srgbClr val="930705"/>
    <a:srgbClr val="670806"/>
    <a:srgbClr val="00530A"/>
    <a:srgbClr val="00400F"/>
    <a:srgbClr val="002B0A"/>
    <a:srgbClr val="009051"/>
    <a:srgbClr val="008F00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1097-66B3-D54B-BD02-BF7920896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D42F-1A44-AF43-8313-1B8F2E64A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0BFA-1995-874F-9447-9F484C10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F034-7A32-9D4A-BBD9-3DB8EB9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CC8B-68B1-6744-B5D0-398723E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11D1-F033-2F4E-9A30-209BB73B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FBEC-A377-1841-B161-6E24EB90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5FA8-8AB8-8D46-973F-BF7160E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077B-7981-5A46-94D7-B778CF99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68FC-EFC2-5C4F-A3D7-93A0805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EF7A7-8634-3642-BB59-8444F0245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B1234-9859-0146-A15A-281381DA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281D-65FC-0148-B1DF-9BF0560B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EACB-5C9B-5342-B08A-B73C5C90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18F82-5756-1A49-85DF-A3C19167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30D4-250F-E64D-9EF4-5DA5EB8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984C-1334-AB4F-AC01-77B21484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D845-DA3B-D54A-BA43-C17C920F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F460-FEC8-E342-A46D-9E09D119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4C33-B283-D341-99BF-930D40E2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9765-4B5C-C544-B795-66F4E51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59B50-A5B3-9947-BCE0-7D685CCE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F72F-3D90-1B41-BBDA-1051A257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AC4C-4390-F444-AC42-4E99E33B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309A-38B8-AC47-9CA2-0364DA1A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FFF0-A504-ED41-99C9-C08F9A5C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46FC-B878-0442-8B32-E76B39A5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723C-027E-C742-B9EA-FEA9871F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18AE-0F80-DD43-BCD5-592A64F2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2C1A9-C96A-9546-BBF1-3972FDE0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B620C-7607-084F-9096-6D7EEAB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45BB-E66E-8340-B40A-0CEA8B5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80820-8035-EF48-92CB-B1F711D2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0F63-77B0-EC4D-8451-8EA5B586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5C950-6826-0C43-8E49-472069FEF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3A30A-0479-DF4F-9E44-133B09478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80481-93A5-884F-98BE-3CBE85F3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DB2D8-8EDA-0E4B-A67F-62946B81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44C5A-C196-3243-8573-3976B061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8B4E-AA25-5841-BC37-F15685E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35FB6-4C5F-7741-979B-29A2643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D1224-9DAD-3542-B0BE-301837D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244CC-61E4-194F-80A9-E543A94C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BB684-C547-6849-B69C-CC611CAA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0C375-ADA2-CB42-B5CA-73909369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D039-9336-074A-A0C3-FC1D4DC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A726-7FF4-6F40-9A52-DCA01F6B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69E5-78BD-7E49-A83A-33F123E4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65C66-C5E3-0C4F-ADE0-BDC602E7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E307-A8F8-494E-BECA-DD3EE32B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8E9F2-4447-3546-BACC-17B9D2CA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20DAC-32BD-1E4E-AA96-D9543510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0EE1-B886-BD42-96FD-18586EB3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B1560-03AD-0844-B25C-9BF1BC0C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09E7-0044-3C42-8D19-8ABF618A5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394A-23D0-C24F-A20E-59412823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F1DD-EBC2-3044-A4F2-F6E28642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DC8F-5597-184C-B62E-43DD5E8E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AEFFC-F824-4140-B69E-30A979B1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9711-264C-464A-8D3B-F8D738B3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FC6D-3BF5-AB42-A110-C94708EB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5214-18DC-3C47-909D-48EE24F58ED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18AA-0C51-B246-AAF9-9C8B990C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76F9-C471-7847-94D7-B9F1236DB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7392-F2BB-8A49-BF97-A3E571AB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F4546C-9847-6147-BB7B-11EFC91F147A}"/>
              </a:ext>
            </a:extLst>
          </p:cNvPr>
          <p:cNvSpPr/>
          <p:nvPr/>
        </p:nvSpPr>
        <p:spPr>
          <a:xfrm>
            <a:off x="800109" y="756495"/>
            <a:ext cx="1909823" cy="895615"/>
          </a:xfrm>
          <a:prstGeom prst="roundRect">
            <a:avLst/>
          </a:prstGeom>
          <a:solidFill>
            <a:srgbClr val="D5FC79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INITIALISED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08A29A-61AF-0C46-B6D5-7E7BCCE75D00}"/>
              </a:ext>
            </a:extLst>
          </p:cNvPr>
          <p:cNvSpPr/>
          <p:nvPr/>
        </p:nvSpPr>
        <p:spPr>
          <a:xfrm>
            <a:off x="2712123" y="2415046"/>
            <a:ext cx="1909823" cy="895615"/>
          </a:xfrm>
          <a:prstGeom prst="roundRect">
            <a:avLst/>
          </a:prstGeom>
          <a:solidFill>
            <a:srgbClr val="D5FC79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CREATED</a:t>
            </a:r>
          </a:p>
          <a:p>
            <a:pPr algn="ctr"/>
            <a:r>
              <a:rPr lang="en-US" sz="12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97BC58-F4BF-E14B-B23E-7AD149ED915F}"/>
              </a:ext>
            </a:extLst>
          </p:cNvPr>
          <p:cNvSpPr/>
          <p:nvPr/>
        </p:nvSpPr>
        <p:spPr>
          <a:xfrm>
            <a:off x="8524964" y="922451"/>
            <a:ext cx="1909823" cy="895615"/>
          </a:xfrm>
          <a:prstGeom prst="roundRect">
            <a:avLst/>
          </a:prstGeom>
          <a:solidFill>
            <a:srgbClr val="D5FC79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CANCELLED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970A3D-1DD6-C243-9418-3FB40F8BCD14}"/>
              </a:ext>
            </a:extLst>
          </p:cNvPr>
          <p:cNvSpPr/>
          <p:nvPr/>
        </p:nvSpPr>
        <p:spPr>
          <a:xfrm>
            <a:off x="4621946" y="3899284"/>
            <a:ext cx="1909823" cy="895615"/>
          </a:xfrm>
          <a:prstGeom prst="roundRect">
            <a:avLst/>
          </a:prstGeom>
          <a:solidFill>
            <a:srgbClr val="D5FC79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FUNDED</a:t>
            </a:r>
          </a:p>
          <a:p>
            <a:pPr algn="ctr"/>
            <a:r>
              <a:rPr lang="en-US" sz="12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$$$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8373DB-BB0A-6A40-B0E4-BB8A287D8818}"/>
              </a:ext>
            </a:extLst>
          </p:cNvPr>
          <p:cNvSpPr/>
          <p:nvPr/>
        </p:nvSpPr>
        <p:spPr>
          <a:xfrm>
            <a:off x="6576809" y="5454350"/>
            <a:ext cx="1909823" cy="895615"/>
          </a:xfrm>
          <a:prstGeom prst="roundRect">
            <a:avLst/>
          </a:prstGeom>
          <a:solidFill>
            <a:srgbClr val="D5FC79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PLAYED</a:t>
            </a:r>
          </a:p>
          <a:p>
            <a:pPr algn="ctr"/>
            <a:r>
              <a:rPr lang="en-US" sz="12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$$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076290-408A-AE4C-BBC4-139D774CF71F}"/>
              </a:ext>
            </a:extLst>
          </p:cNvPr>
          <p:cNvSpPr/>
          <p:nvPr/>
        </p:nvSpPr>
        <p:spPr>
          <a:xfrm>
            <a:off x="8524965" y="3468369"/>
            <a:ext cx="1909823" cy="895615"/>
          </a:xfrm>
          <a:prstGeom prst="roundRect">
            <a:avLst/>
          </a:prstGeom>
          <a:solidFill>
            <a:srgbClr val="D5FC79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CLAIMED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7B46E42-B973-264F-A66E-6783819C861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329560" y="1077571"/>
            <a:ext cx="762936" cy="1912014"/>
          </a:xfrm>
          <a:prstGeom prst="bentConnector3">
            <a:avLst>
              <a:gd name="adj1" fmla="val 30352"/>
            </a:avLst>
          </a:prstGeom>
          <a:ln w="25400">
            <a:solidFill>
              <a:srgbClr val="008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F38A9E-E034-3B48-AADB-CF89041AFF06}"/>
              </a:ext>
            </a:extLst>
          </p:cNvPr>
          <p:cNvSpPr txBox="1"/>
          <p:nvPr/>
        </p:nvSpPr>
        <p:spPr>
          <a:xfrm>
            <a:off x="692654" y="1927375"/>
            <a:ext cx="212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530A"/>
                </a:solidFill>
              </a:rPr>
              <a:t>Player</a:t>
            </a:r>
            <a:r>
              <a:rPr lang="en-US" dirty="0">
                <a:solidFill>
                  <a:srgbClr val="00530A"/>
                </a:solidFill>
              </a:rPr>
              <a:t>: </a:t>
            </a:r>
            <a:r>
              <a:rPr lang="en-US" b="1" dirty="0" err="1">
                <a:solidFill>
                  <a:srgbClr val="00530A"/>
                </a:solidFill>
              </a:rPr>
              <a:t>createGame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payable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8E71E7B-7077-8546-B55A-0AA6FE6FFA4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224564" y="4147192"/>
            <a:ext cx="659451" cy="1954863"/>
          </a:xfrm>
          <a:prstGeom prst="bentConnector3">
            <a:avLst>
              <a:gd name="adj1" fmla="val 29542"/>
            </a:avLst>
          </a:prstGeom>
          <a:ln w="25400">
            <a:solidFill>
              <a:srgbClr val="008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EED49BF-EE47-5A43-BEA5-BF82D376EBB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327635" y="2650060"/>
            <a:ext cx="588623" cy="1909823"/>
          </a:xfrm>
          <a:prstGeom prst="bentConnector3">
            <a:avLst>
              <a:gd name="adj1" fmla="val 34720"/>
            </a:avLst>
          </a:prstGeom>
          <a:ln w="25400">
            <a:solidFill>
              <a:srgbClr val="008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E302C98-B46E-1440-9AEB-CE03831F682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8486632" y="4363984"/>
            <a:ext cx="993245" cy="1538174"/>
          </a:xfrm>
          <a:prstGeom prst="bentConnector2">
            <a:avLst/>
          </a:prstGeom>
          <a:ln w="25400">
            <a:solidFill>
              <a:srgbClr val="008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63391EE-09A5-B24F-AFE0-95A8F13B34E9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4621946" y="2862854"/>
            <a:ext cx="4857931" cy="605515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E729852-169E-734A-8DC1-F09F2524061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531769" y="3916177"/>
            <a:ext cx="1993196" cy="430915"/>
          </a:xfrm>
          <a:prstGeom prst="bentConnector3">
            <a:avLst>
              <a:gd name="adj1" fmla="val 16157"/>
            </a:avLst>
          </a:prstGeom>
          <a:ln w="25400">
            <a:solidFill>
              <a:schemeClr val="accent4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DA089FF-245D-3140-986E-CB4642436E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621946" y="1370259"/>
            <a:ext cx="3903018" cy="1492595"/>
          </a:xfrm>
          <a:prstGeom prst="bentConnector3">
            <a:avLst>
              <a:gd name="adj1" fmla="val 8905"/>
            </a:avLst>
          </a:prstGeom>
          <a:ln w="25400">
            <a:solidFill>
              <a:srgbClr val="AC373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E1EE1E-10F1-EE40-964C-8D96EA73A619}"/>
              </a:ext>
            </a:extLst>
          </p:cNvPr>
          <p:cNvSpPr txBox="1"/>
          <p:nvPr/>
        </p:nvSpPr>
        <p:spPr>
          <a:xfrm>
            <a:off x="4362138" y="684442"/>
            <a:ext cx="416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710A0B"/>
                </a:solidFill>
              </a:rPr>
              <a:t>Player</a:t>
            </a:r>
            <a:r>
              <a:rPr lang="en-US" dirty="0">
                <a:solidFill>
                  <a:srgbClr val="710A0B"/>
                </a:solidFill>
              </a:rPr>
              <a:t>: </a:t>
            </a:r>
            <a:r>
              <a:rPr lang="en-US" b="1" dirty="0" err="1">
                <a:solidFill>
                  <a:srgbClr val="710A0B"/>
                </a:solidFill>
              </a:rPr>
              <a:t>cancelGame</a:t>
            </a:r>
            <a:br>
              <a:rPr lang="en-US" b="1" dirty="0" err="1">
                <a:solidFill>
                  <a:srgbClr val="710A0B"/>
                </a:solidFill>
              </a:rPr>
            </a:br>
            <a:r>
              <a:rPr lang="en-US" dirty="0">
                <a:solidFill>
                  <a:srgbClr val="710A0B"/>
                </a:solidFill>
              </a:rPr>
              <a:t>(after short delay, funding period expired)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F26BA4-8D27-AF48-84A5-BFEAA71D2BDB}"/>
              </a:ext>
            </a:extLst>
          </p:cNvPr>
          <p:cNvSpPr txBox="1"/>
          <p:nvPr/>
        </p:nvSpPr>
        <p:spPr>
          <a:xfrm>
            <a:off x="2737678" y="3547340"/>
            <a:ext cx="212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530A"/>
                </a:solidFill>
              </a:rPr>
              <a:t>House</a:t>
            </a:r>
            <a:r>
              <a:rPr lang="en-US" dirty="0">
                <a:solidFill>
                  <a:srgbClr val="00530A"/>
                </a:solidFill>
              </a:rPr>
              <a:t>: </a:t>
            </a:r>
            <a:r>
              <a:rPr lang="en-US" b="1" dirty="0" err="1">
                <a:solidFill>
                  <a:srgbClr val="00530A"/>
                </a:solidFill>
              </a:rPr>
              <a:t>fundGame</a:t>
            </a:r>
          </a:p>
          <a:p>
            <a:pPr algn="ctr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payable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6E6CA-0682-664A-9D72-5181A6C677DE}"/>
              </a:ext>
            </a:extLst>
          </p:cNvPr>
          <p:cNvSpPr txBox="1"/>
          <p:nvPr/>
        </p:nvSpPr>
        <p:spPr>
          <a:xfrm>
            <a:off x="4772143" y="5014988"/>
            <a:ext cx="212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530A"/>
                </a:solidFill>
              </a:rPr>
              <a:t>Player</a:t>
            </a:r>
            <a:r>
              <a:rPr lang="en-US" dirty="0">
                <a:solidFill>
                  <a:srgbClr val="00530A"/>
                </a:solidFill>
              </a:rPr>
              <a:t>: </a:t>
            </a:r>
            <a:r>
              <a:rPr lang="en-US" b="1" dirty="0" err="1">
                <a:solidFill>
                  <a:srgbClr val="00530A"/>
                </a:solidFill>
              </a:rPr>
              <a:t>playGame</a:t>
            </a:r>
            <a:endParaRPr lang="en-US" b="1" dirty="0">
              <a:solidFill>
                <a:srgbClr val="00530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A52F1-7D42-D444-817A-B4D0C27235D7}"/>
              </a:ext>
            </a:extLst>
          </p:cNvPr>
          <p:cNvSpPr txBox="1"/>
          <p:nvPr/>
        </p:nvSpPr>
        <p:spPr>
          <a:xfrm>
            <a:off x="8455650" y="5935549"/>
            <a:ext cx="197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rgbClr val="00530A"/>
                </a:solidFill>
              </a:rPr>
              <a:t>House</a:t>
            </a:r>
            <a:r>
              <a:rPr lang="en-US">
                <a:solidFill>
                  <a:srgbClr val="00530A"/>
                </a:solidFill>
              </a:rPr>
              <a:t>: </a:t>
            </a:r>
            <a:r>
              <a:rPr lang="en-US" b="1" err="1">
                <a:solidFill>
                  <a:srgbClr val="00530A"/>
                </a:solidFill>
              </a:rPr>
              <a:t>claimGame</a:t>
            </a:r>
            <a:endParaRPr lang="en-US" b="1">
              <a:solidFill>
                <a:srgbClr val="00530A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A03ECFC-E5A6-C941-A55F-38F3A38299B5}"/>
              </a:ext>
            </a:extLst>
          </p:cNvPr>
          <p:cNvSpPr txBox="1"/>
          <p:nvPr/>
        </p:nvSpPr>
        <p:spPr>
          <a:xfrm>
            <a:off x="6506215" y="3261399"/>
            <a:ext cx="208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accent4">
                    <a:lumMod val="50000"/>
                  </a:schemeClr>
                </a:solidFill>
              </a:rPr>
              <a:t>House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b="1" err="1">
                <a:solidFill>
                  <a:schemeClr val="accent4">
                    <a:lumMod val="50000"/>
                  </a:schemeClr>
                </a:solidFill>
              </a:rPr>
              <a:t>claimGame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(after short delay)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1D71A7-095F-C04A-83E6-68E7C1156344}"/>
              </a:ext>
            </a:extLst>
          </p:cNvPr>
          <p:cNvSpPr txBox="1"/>
          <p:nvPr/>
        </p:nvSpPr>
        <p:spPr>
          <a:xfrm>
            <a:off x="5834508" y="2461152"/>
            <a:ext cx="379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Anyone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claimGame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(after long delay)</a:t>
            </a:r>
          </a:p>
        </p:txBody>
      </p:sp>
    </p:spTree>
    <p:extLst>
      <p:ext uri="{BB962C8B-B14F-4D97-AF65-F5344CB8AC3E}">
        <p14:creationId xmlns:p14="http://schemas.microsoft.com/office/powerpoint/2010/main" val="33868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Ryan</dc:creator>
  <cp:lastModifiedBy>David Ryan</cp:lastModifiedBy>
  <cp:revision>1</cp:revision>
  <dcterms:created xsi:type="dcterms:W3CDTF">2022-01-22T01:38:59Z</dcterms:created>
  <dcterms:modified xsi:type="dcterms:W3CDTF">2022-01-22T06:23:20Z</dcterms:modified>
</cp:coreProperties>
</file>