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4"/>
  </p:notesMasterIdLst>
  <p:handoutMasterIdLst>
    <p:handoutMasterId r:id="rId15"/>
  </p:handoutMasterIdLst>
  <p:sldIdLst>
    <p:sldId id="272" r:id="rId3"/>
    <p:sldId id="273" r:id="rId4"/>
    <p:sldId id="277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1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process4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Dar entrada</a:t>
          </a:r>
          <a:endParaRPr lang="en-US" dirty="0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err="1" smtClean="0"/>
            <a:t>Produção</a:t>
          </a:r>
          <a:endParaRPr lang="en-US" dirty="0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err="1" smtClean="0"/>
            <a:t>Manter</a:t>
          </a:r>
          <a:r>
            <a:rPr lang="en-US" dirty="0" smtClean="0"/>
            <a:t> </a:t>
          </a:r>
          <a:r>
            <a:rPr lang="en-US" dirty="0" err="1" smtClean="0"/>
            <a:t>Cliente</a:t>
          </a:r>
          <a:endParaRPr lang="en-US" dirty="0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err="1" smtClean="0"/>
            <a:t>Atendimento</a:t>
          </a:r>
          <a:endParaRPr lang="en-US" dirty="0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F78C7553-53F9-442F-82EB-73C3D67F3465}" type="pres">
      <dgm:prSet presAssocID="{3F442EA2-39BA-4C9A-AD59-755D4917D5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B12B7B-EB3E-4A18-AF41-BEFB1C03C7AF}" type="pres">
      <dgm:prSet presAssocID="{60CDF8D0-D4FC-4467-A51E-79C5A58B0B2C}" presName="boxAndChildren" presStyleCnt="0"/>
      <dgm:spPr/>
    </dgm:pt>
    <dgm:pt modelId="{AE6A24CD-5E7F-41FE-A5F0-DCB5F456D2DA}" type="pres">
      <dgm:prSet presAssocID="{60CDF8D0-D4FC-4467-A51E-79C5A58B0B2C}" presName="parentTextBox" presStyleLbl="node1" presStyleIdx="0" presStyleCnt="2"/>
      <dgm:spPr/>
      <dgm:t>
        <a:bodyPr/>
        <a:lstStyle/>
        <a:p>
          <a:endParaRPr lang="en-US"/>
        </a:p>
      </dgm:t>
    </dgm:pt>
    <dgm:pt modelId="{A2452E42-5A38-4044-9A13-9002EB66DC74}" type="pres">
      <dgm:prSet presAssocID="{60CDF8D0-D4FC-4467-A51E-79C5A58B0B2C}" presName="entireBox" presStyleLbl="node1" presStyleIdx="0" presStyleCnt="2" custLinFactNeighborX="-8198" custLinFactNeighborY="114"/>
      <dgm:spPr/>
      <dgm:t>
        <a:bodyPr/>
        <a:lstStyle/>
        <a:p>
          <a:endParaRPr lang="en-US"/>
        </a:p>
      </dgm:t>
    </dgm:pt>
    <dgm:pt modelId="{7F751FF6-0CB2-45D2-BD09-0C5E2C5B7850}" type="pres">
      <dgm:prSet presAssocID="{60CDF8D0-D4FC-4467-A51E-79C5A58B0B2C}" presName="descendantBox" presStyleCnt="0"/>
      <dgm:spPr/>
    </dgm:pt>
    <dgm:pt modelId="{32704064-9E33-4DCF-9CCF-32DC9B369EBE}" type="pres">
      <dgm:prSet presAssocID="{50629C12-7464-4473-ADEF-1A284F8A9957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4C2BD-D68C-4712-AB2B-0D127B815E33}" type="pres">
      <dgm:prSet presAssocID="{C44937DC-4907-4769-AA8B-1B3E7391D7B0}" presName="sp" presStyleCnt="0"/>
      <dgm:spPr/>
    </dgm:pt>
    <dgm:pt modelId="{DA322682-15CF-4F6B-93C3-CB3FF51B10DC}" type="pres">
      <dgm:prSet presAssocID="{99E0600D-9954-43F4-8926-13B8777FAAA1}" presName="arrowAndChildren" presStyleCnt="0"/>
      <dgm:spPr/>
    </dgm:pt>
    <dgm:pt modelId="{376AAA0F-E4A2-4E86-BCCA-5BA6376B530A}" type="pres">
      <dgm:prSet presAssocID="{99E0600D-9954-43F4-8926-13B8777FAAA1}" presName="parentTextArrow" presStyleLbl="node1" presStyleIdx="0" presStyleCnt="2"/>
      <dgm:spPr/>
      <dgm:t>
        <a:bodyPr/>
        <a:lstStyle/>
        <a:p>
          <a:endParaRPr lang="pt-BR"/>
        </a:p>
      </dgm:t>
    </dgm:pt>
    <dgm:pt modelId="{265912EE-95B7-4271-9F3D-5880BF358A4E}" type="pres">
      <dgm:prSet presAssocID="{99E0600D-9954-43F4-8926-13B8777FAAA1}" presName="arrow" presStyleLbl="node1" presStyleIdx="1" presStyleCnt="2" custLinFactNeighborX="-21658" custLinFactNeighborY="-74"/>
      <dgm:spPr/>
      <dgm:t>
        <a:bodyPr/>
        <a:lstStyle/>
        <a:p>
          <a:endParaRPr lang="pt-BR"/>
        </a:p>
      </dgm:t>
    </dgm:pt>
    <dgm:pt modelId="{779DA646-45F4-4104-996D-51DCFE1363E1}" type="pres">
      <dgm:prSet presAssocID="{99E0600D-9954-43F4-8926-13B8777FAAA1}" presName="descendantArrow" presStyleCnt="0"/>
      <dgm:spPr/>
    </dgm:pt>
    <dgm:pt modelId="{7619175C-1FF1-4441-A1ED-086B83EEC6EB}" type="pres">
      <dgm:prSet presAssocID="{0791135C-9DAB-47F6-BE9C-A3E56A2DDA50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EBD97-A340-4E50-AF8A-143F45273FEE}" type="presOf" srcId="{50629C12-7464-4473-ADEF-1A284F8A9957}" destId="{32704064-9E33-4DCF-9CCF-32DC9B369EBE}" srcOrd="0" destOrd="0" presId="urn:microsoft.com/office/officeart/2005/8/layout/process4"/>
    <dgm:cxn modelId="{267C8075-55FA-4051-B519-C1763005E647}" type="presOf" srcId="{60CDF8D0-D4FC-4467-A51E-79C5A58B0B2C}" destId="{A2452E42-5A38-4044-9A13-9002EB66DC74}" srcOrd="1" destOrd="0" presId="urn:microsoft.com/office/officeart/2005/8/layout/process4"/>
    <dgm:cxn modelId="{B3B26E9A-58E5-497B-BD59-F5567958C609}" srcId="{99E0600D-9954-43F4-8926-13B8777FAAA1}" destId="{0791135C-9DAB-47F6-BE9C-A3E56A2DDA50}" srcOrd="0" destOrd="0" parTransId="{D6057E63-9793-4991-97C1-30FC405E95A5}" sibTransId="{B670C2A7-83CB-4F4C-BC19-A3A7C066A822}"/>
    <dgm:cxn modelId="{EFEBE04F-EA67-4E99-99B0-4759CBE837D2}" type="presOf" srcId="{3F442EA2-39BA-4C9A-AD59-755D4917D532}" destId="{F78C7553-53F9-442F-82EB-73C3D67F3465}" srcOrd="0" destOrd="0" presId="urn:microsoft.com/office/officeart/2005/8/layout/process4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C8B8D15C-5FD0-4BAD-8C71-F16013090B69}" type="presOf" srcId="{60CDF8D0-D4FC-4467-A51E-79C5A58B0B2C}" destId="{AE6A24CD-5E7F-41FE-A5F0-DCB5F456D2DA}" srcOrd="0" destOrd="0" presId="urn:microsoft.com/office/officeart/2005/8/layout/process4"/>
    <dgm:cxn modelId="{1AC066C7-B697-442F-BDD3-E353366B4D30}" type="presOf" srcId="{99E0600D-9954-43F4-8926-13B8777FAAA1}" destId="{376AAA0F-E4A2-4E86-BCCA-5BA6376B530A}" srcOrd="0" destOrd="0" presId="urn:microsoft.com/office/officeart/2005/8/layout/process4"/>
    <dgm:cxn modelId="{2BA65DEC-E719-4ED3-8135-48349D42DD04}" srcId="{3F442EA2-39BA-4C9A-AD59-755D4917D532}" destId="{60CDF8D0-D4FC-4467-A51E-79C5A58B0B2C}" srcOrd="1" destOrd="0" parTransId="{E12A269F-AB82-486A-9077-80F2BBBE48C2}" sibTransId="{3F7FD59D-A716-4310-A89A-AB6F740D9FFF}"/>
    <dgm:cxn modelId="{6BAC6F38-7B61-4CA5-82C7-AE979EC1529A}" type="presOf" srcId="{99E0600D-9954-43F4-8926-13B8777FAAA1}" destId="{265912EE-95B7-4271-9F3D-5880BF358A4E}" srcOrd="1" destOrd="0" presId="urn:microsoft.com/office/officeart/2005/8/layout/process4"/>
    <dgm:cxn modelId="{09FCCB9D-A30A-4326-970E-26252D39327F}" srcId="{3F442EA2-39BA-4C9A-AD59-755D4917D532}" destId="{99E0600D-9954-43F4-8926-13B8777FAAA1}" srcOrd="0" destOrd="0" parTransId="{BE23F476-2C5C-42ED-BF2B-CD5FC7ADDDF6}" sibTransId="{C44937DC-4907-4769-AA8B-1B3E7391D7B0}"/>
    <dgm:cxn modelId="{F8460301-1410-46DC-9BC1-E93FB58CEB38}" type="presOf" srcId="{0791135C-9DAB-47F6-BE9C-A3E56A2DDA50}" destId="{7619175C-1FF1-4441-A1ED-086B83EEC6EB}" srcOrd="0" destOrd="0" presId="urn:microsoft.com/office/officeart/2005/8/layout/process4"/>
    <dgm:cxn modelId="{625A0215-6DD4-48B8-814E-6B9CFF926B21}" type="presParOf" srcId="{F78C7553-53F9-442F-82EB-73C3D67F3465}" destId="{16B12B7B-EB3E-4A18-AF41-BEFB1C03C7AF}" srcOrd="0" destOrd="0" presId="urn:microsoft.com/office/officeart/2005/8/layout/process4"/>
    <dgm:cxn modelId="{E7FC5359-3798-400E-B820-7BFF8AF4EC7E}" type="presParOf" srcId="{16B12B7B-EB3E-4A18-AF41-BEFB1C03C7AF}" destId="{AE6A24CD-5E7F-41FE-A5F0-DCB5F456D2DA}" srcOrd="0" destOrd="0" presId="urn:microsoft.com/office/officeart/2005/8/layout/process4"/>
    <dgm:cxn modelId="{A44C61BC-C2CD-4F8A-9EBA-13D3D36ED9F7}" type="presParOf" srcId="{16B12B7B-EB3E-4A18-AF41-BEFB1C03C7AF}" destId="{A2452E42-5A38-4044-9A13-9002EB66DC74}" srcOrd="1" destOrd="0" presId="urn:microsoft.com/office/officeart/2005/8/layout/process4"/>
    <dgm:cxn modelId="{684D277E-435A-49A8-AF9C-EC283765D1ED}" type="presParOf" srcId="{16B12B7B-EB3E-4A18-AF41-BEFB1C03C7AF}" destId="{7F751FF6-0CB2-45D2-BD09-0C5E2C5B7850}" srcOrd="2" destOrd="0" presId="urn:microsoft.com/office/officeart/2005/8/layout/process4"/>
    <dgm:cxn modelId="{6E58D0BC-7233-488A-8374-4E232F5AAA86}" type="presParOf" srcId="{7F751FF6-0CB2-45D2-BD09-0C5E2C5B7850}" destId="{32704064-9E33-4DCF-9CCF-32DC9B369EBE}" srcOrd="0" destOrd="0" presId="urn:microsoft.com/office/officeart/2005/8/layout/process4"/>
    <dgm:cxn modelId="{1E77D42E-993E-49DC-BB91-A25166CE3D69}" type="presParOf" srcId="{F78C7553-53F9-442F-82EB-73C3D67F3465}" destId="{19D4C2BD-D68C-4712-AB2B-0D127B815E33}" srcOrd="1" destOrd="0" presId="urn:microsoft.com/office/officeart/2005/8/layout/process4"/>
    <dgm:cxn modelId="{5B34B23B-420C-4504-8C2A-33F9CF48829B}" type="presParOf" srcId="{F78C7553-53F9-442F-82EB-73C3D67F3465}" destId="{DA322682-15CF-4F6B-93C3-CB3FF51B10DC}" srcOrd="2" destOrd="0" presId="urn:microsoft.com/office/officeart/2005/8/layout/process4"/>
    <dgm:cxn modelId="{E6045C03-AAAC-4FFD-A595-33CDD2798450}" type="presParOf" srcId="{DA322682-15CF-4F6B-93C3-CB3FF51B10DC}" destId="{376AAA0F-E4A2-4E86-BCCA-5BA6376B530A}" srcOrd="0" destOrd="0" presId="urn:microsoft.com/office/officeart/2005/8/layout/process4"/>
    <dgm:cxn modelId="{5F4EC9BE-A5D8-4705-B21B-4DD68CB1ECE0}" type="presParOf" srcId="{DA322682-15CF-4F6B-93C3-CB3FF51B10DC}" destId="{265912EE-95B7-4271-9F3D-5880BF358A4E}" srcOrd="1" destOrd="0" presId="urn:microsoft.com/office/officeart/2005/8/layout/process4"/>
    <dgm:cxn modelId="{F2EC2901-AF2D-489B-B630-3A0D9F856FD7}" type="presParOf" srcId="{DA322682-15CF-4F6B-93C3-CB3FF51B10DC}" destId="{779DA646-45F4-4104-996D-51DCFE1363E1}" srcOrd="2" destOrd="0" presId="urn:microsoft.com/office/officeart/2005/8/layout/process4"/>
    <dgm:cxn modelId="{AB2B7A9F-2A2A-447D-B841-9C613201C0DE}" type="presParOf" srcId="{779DA646-45F4-4104-996D-51DCFE1363E1}" destId="{7619175C-1FF1-4441-A1ED-086B83EEC6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2E42-5A38-4044-9A13-9002EB66DC74}">
      <dsp:nvSpPr>
        <dsp:cNvPr id="0" name=""/>
        <dsp:cNvSpPr/>
      </dsp:nvSpPr>
      <dsp:spPr>
        <a:xfrm>
          <a:off x="0" y="2761505"/>
          <a:ext cx="4814887" cy="18104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Produção</a:t>
          </a:r>
          <a:endParaRPr lang="en-US" sz="3400" kern="1200" dirty="0"/>
        </a:p>
      </dsp:txBody>
      <dsp:txXfrm>
        <a:off x="0" y="2761505"/>
        <a:ext cx="4814887" cy="977666"/>
      </dsp:txXfrm>
    </dsp:sp>
    <dsp:sp modelId="{32704064-9E33-4DCF-9CCF-32DC9B369EBE}">
      <dsp:nvSpPr>
        <dsp:cNvPr id="0" name=""/>
        <dsp:cNvSpPr/>
      </dsp:nvSpPr>
      <dsp:spPr>
        <a:xfrm>
          <a:off x="0" y="3700901"/>
          <a:ext cx="4814887" cy="8328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57150" rIns="3200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Dar entrada</a:t>
          </a:r>
          <a:endParaRPr lang="en-US" sz="4500" kern="1200" dirty="0"/>
        </a:p>
      </dsp:txBody>
      <dsp:txXfrm>
        <a:off x="0" y="3700901"/>
        <a:ext cx="4814887" cy="832827"/>
      </dsp:txXfrm>
    </dsp:sp>
    <dsp:sp modelId="{265912EE-95B7-4271-9F3D-5880BF358A4E}">
      <dsp:nvSpPr>
        <dsp:cNvPr id="0" name=""/>
        <dsp:cNvSpPr/>
      </dsp:nvSpPr>
      <dsp:spPr>
        <a:xfrm rot="10800000">
          <a:off x="0" y="1"/>
          <a:ext cx="4814887" cy="2784539"/>
        </a:xfrm>
        <a:prstGeom prst="upArrowCallou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Atendimento</a:t>
          </a:r>
          <a:endParaRPr lang="en-US" sz="3400" kern="1200" dirty="0"/>
        </a:p>
      </dsp:txBody>
      <dsp:txXfrm rot="-10800000">
        <a:off x="0" y="1"/>
        <a:ext cx="4814887" cy="977373"/>
      </dsp:txXfrm>
    </dsp:sp>
    <dsp:sp modelId="{7619175C-1FF1-4441-A1ED-086B83EEC6EB}">
      <dsp:nvSpPr>
        <dsp:cNvPr id="0" name=""/>
        <dsp:cNvSpPr/>
      </dsp:nvSpPr>
      <dsp:spPr>
        <a:xfrm>
          <a:off x="0" y="979435"/>
          <a:ext cx="4814887" cy="832577"/>
        </a:xfrm>
        <a:prstGeom prst="rect">
          <a:avLst/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57150" rIns="32004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Manter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Cliente</a:t>
          </a:r>
          <a:endParaRPr lang="en-US" sz="4500" kern="1200" dirty="0"/>
        </a:p>
      </dsp:txBody>
      <dsp:txXfrm>
        <a:off x="0" y="979435"/>
        <a:ext cx="4814887" cy="83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53" name="Rectangle 52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0" y="0"/>
              <a:ext cx="8805863" cy="6858000"/>
              <a:chOff x="0" y="0"/>
              <a:chExt cx="5547" cy="4320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 rot="-215207">
                <a:off x="3690" y="234"/>
                <a:ext cx="1857" cy="3625"/>
                <a:chOff x="3010" y="778"/>
                <a:chExt cx="1857" cy="3625"/>
              </a:xfrm>
            </p:grpSpPr>
            <p:sp>
              <p:nvSpPr>
                <p:cNvPr id="132" name="Freeform 4"/>
                <p:cNvSpPr>
                  <a:spLocks/>
                </p:cNvSpPr>
                <p:nvPr/>
              </p:nvSpPr>
              <p:spPr bwMode="ltGray">
                <a:xfrm rot="12185230" flipV="1">
                  <a:off x="3534" y="778"/>
                  <a:ext cx="1333" cy="1485"/>
                </a:xfrm>
                <a:custGeom>
                  <a:avLst/>
                  <a:gdLst>
                    <a:gd name="T0" fmla="*/ 16 w 596"/>
                    <a:gd name="T1" fmla="*/ 370 h 666"/>
                    <a:gd name="T2" fmla="*/ 6 w 596"/>
                    <a:gd name="T3" fmla="*/ 341 h 666"/>
                    <a:gd name="T4" fmla="*/ 0 w 596"/>
                    <a:gd name="T5" fmla="*/ 289 h 666"/>
                    <a:gd name="T6" fmla="*/ 4 w 596"/>
                    <a:gd name="T7" fmla="*/ 222 h 666"/>
                    <a:gd name="T8" fmla="*/ 25 w 596"/>
                    <a:gd name="T9" fmla="*/ 151 h 666"/>
                    <a:gd name="T10" fmla="*/ 69 w 596"/>
                    <a:gd name="T11" fmla="*/ 84 h 666"/>
                    <a:gd name="T12" fmla="*/ 142 w 596"/>
                    <a:gd name="T13" fmla="*/ 31 h 666"/>
                    <a:gd name="T14" fmla="*/ 247 w 596"/>
                    <a:gd name="T15" fmla="*/ 2 h 666"/>
                    <a:gd name="T16" fmla="*/ 380 w 596"/>
                    <a:gd name="T17" fmla="*/ 9 h 666"/>
                    <a:gd name="T18" fmla="*/ 484 w 596"/>
                    <a:gd name="T19" fmla="*/ 68 h 666"/>
                    <a:gd name="T20" fmla="*/ 554 w 596"/>
                    <a:gd name="T21" fmla="*/ 165 h 666"/>
                    <a:gd name="T22" fmla="*/ 591 w 596"/>
                    <a:gd name="T23" fmla="*/ 284 h 666"/>
                    <a:gd name="T24" fmla="*/ 595 w 596"/>
                    <a:gd name="T25" fmla="*/ 409 h 666"/>
                    <a:gd name="T26" fmla="*/ 566 w 596"/>
                    <a:gd name="T27" fmla="*/ 525 h 666"/>
                    <a:gd name="T28" fmla="*/ 507 w 596"/>
                    <a:gd name="T29" fmla="*/ 615 h 666"/>
                    <a:gd name="T30" fmla="*/ 417 w 596"/>
                    <a:gd name="T31" fmla="*/ 663 h 666"/>
                    <a:gd name="T32" fmla="*/ 389 w 596"/>
                    <a:gd name="T33" fmla="*/ 659 h 666"/>
                    <a:gd name="T34" fmla="*/ 441 w 596"/>
                    <a:gd name="T35" fmla="*/ 617 h 666"/>
                    <a:gd name="T36" fmla="*/ 482 w 596"/>
                    <a:gd name="T37" fmla="*/ 544 h 666"/>
                    <a:gd name="T38" fmla="*/ 509 w 596"/>
                    <a:gd name="T39" fmla="*/ 454 h 666"/>
                    <a:gd name="T40" fmla="*/ 520 w 596"/>
                    <a:gd name="T41" fmla="*/ 355 h 666"/>
                    <a:gd name="T42" fmla="*/ 514 w 596"/>
                    <a:gd name="T43" fmla="*/ 258 h 666"/>
                    <a:gd name="T44" fmla="*/ 485 w 596"/>
                    <a:gd name="T45" fmla="*/ 174 h 666"/>
                    <a:gd name="T46" fmla="*/ 433 w 596"/>
                    <a:gd name="T47" fmla="*/ 112 h 666"/>
                    <a:gd name="T48" fmla="*/ 341 w 596"/>
                    <a:gd name="T49" fmla="*/ 75 h 666"/>
                    <a:gd name="T50" fmla="*/ 246 w 596"/>
                    <a:gd name="T51" fmla="*/ 61 h 666"/>
                    <a:gd name="T52" fmla="*/ 174 w 596"/>
                    <a:gd name="T53" fmla="*/ 71 h 666"/>
                    <a:gd name="T54" fmla="*/ 121 w 596"/>
                    <a:gd name="T55" fmla="*/ 101 h 666"/>
                    <a:gd name="T56" fmla="*/ 84 w 596"/>
                    <a:gd name="T57" fmla="*/ 149 h 666"/>
                    <a:gd name="T58" fmla="*/ 57 w 596"/>
                    <a:gd name="T59" fmla="*/ 206 h 666"/>
                    <a:gd name="T60" fmla="*/ 40 w 596"/>
                    <a:gd name="T61" fmla="*/ 272 h 666"/>
                    <a:gd name="T62" fmla="*/ 28 w 596"/>
                    <a:gd name="T63" fmla="*/ 33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6" h="666">
                      <a:moveTo>
                        <a:pt x="22" y="372"/>
                      </a:moveTo>
                      <a:lnTo>
                        <a:pt x="16" y="370"/>
                      </a:lnTo>
                      <a:lnTo>
                        <a:pt x="10" y="360"/>
                      </a:lnTo>
                      <a:lnTo>
                        <a:pt x="6" y="341"/>
                      </a:lnTo>
                      <a:lnTo>
                        <a:pt x="1" y="318"/>
                      </a:lnTo>
                      <a:lnTo>
                        <a:pt x="0" y="289"/>
                      </a:lnTo>
                      <a:lnTo>
                        <a:pt x="0" y="257"/>
                      </a:lnTo>
                      <a:lnTo>
                        <a:pt x="4" y="222"/>
                      </a:lnTo>
                      <a:lnTo>
                        <a:pt x="13" y="187"/>
                      </a:lnTo>
                      <a:lnTo>
                        <a:pt x="25" y="151"/>
                      </a:lnTo>
                      <a:lnTo>
                        <a:pt x="45" y="116"/>
                      </a:lnTo>
                      <a:lnTo>
                        <a:pt x="69" y="84"/>
                      </a:lnTo>
                      <a:lnTo>
                        <a:pt x="101" y="55"/>
                      </a:lnTo>
                      <a:lnTo>
                        <a:pt x="142" y="31"/>
                      </a:lnTo>
                      <a:lnTo>
                        <a:pt x="190" y="13"/>
                      </a:lnTo>
                      <a:lnTo>
                        <a:pt x="247" y="2"/>
                      </a:lnTo>
                      <a:lnTo>
                        <a:pt x="314" y="0"/>
                      </a:lnTo>
                      <a:lnTo>
                        <a:pt x="380" y="9"/>
                      </a:lnTo>
                      <a:lnTo>
                        <a:pt x="436" y="33"/>
                      </a:lnTo>
                      <a:lnTo>
                        <a:pt x="484" y="68"/>
                      </a:lnTo>
                      <a:lnTo>
                        <a:pt x="524" y="113"/>
                      </a:lnTo>
                      <a:lnTo>
                        <a:pt x="554" y="165"/>
                      </a:lnTo>
                      <a:lnTo>
                        <a:pt x="577" y="222"/>
                      </a:lnTo>
                      <a:lnTo>
                        <a:pt x="591" y="284"/>
                      </a:lnTo>
                      <a:lnTo>
                        <a:pt x="596" y="347"/>
                      </a:lnTo>
                      <a:lnTo>
                        <a:pt x="595" y="409"/>
                      </a:lnTo>
                      <a:lnTo>
                        <a:pt x="585" y="469"/>
                      </a:lnTo>
                      <a:lnTo>
                        <a:pt x="566" y="525"/>
                      </a:lnTo>
                      <a:lnTo>
                        <a:pt x="540" y="574"/>
                      </a:lnTo>
                      <a:lnTo>
                        <a:pt x="507" y="615"/>
                      </a:lnTo>
                      <a:lnTo>
                        <a:pt x="465" y="645"/>
                      </a:lnTo>
                      <a:lnTo>
                        <a:pt x="417" y="663"/>
                      </a:lnTo>
                      <a:lnTo>
                        <a:pt x="360" y="666"/>
                      </a:lnTo>
                      <a:lnTo>
                        <a:pt x="389" y="659"/>
                      </a:lnTo>
                      <a:lnTo>
                        <a:pt x="417" y="642"/>
                      </a:lnTo>
                      <a:lnTo>
                        <a:pt x="441" y="617"/>
                      </a:lnTo>
                      <a:lnTo>
                        <a:pt x="463" y="583"/>
                      </a:lnTo>
                      <a:lnTo>
                        <a:pt x="482" y="544"/>
                      </a:lnTo>
                      <a:lnTo>
                        <a:pt x="497" y="501"/>
                      </a:lnTo>
                      <a:lnTo>
                        <a:pt x="509" y="454"/>
                      </a:lnTo>
                      <a:lnTo>
                        <a:pt x="517" y="404"/>
                      </a:lnTo>
                      <a:lnTo>
                        <a:pt x="520" y="355"/>
                      </a:lnTo>
                      <a:lnTo>
                        <a:pt x="519" y="305"/>
                      </a:lnTo>
                      <a:lnTo>
                        <a:pt x="514" y="258"/>
                      </a:lnTo>
                      <a:lnTo>
                        <a:pt x="502" y="213"/>
                      </a:lnTo>
                      <a:lnTo>
                        <a:pt x="485" y="174"/>
                      </a:lnTo>
                      <a:lnTo>
                        <a:pt x="462" y="139"/>
                      </a:lnTo>
                      <a:lnTo>
                        <a:pt x="433" y="112"/>
                      </a:lnTo>
                      <a:lnTo>
                        <a:pt x="397" y="93"/>
                      </a:lnTo>
                      <a:lnTo>
                        <a:pt x="341" y="75"/>
                      </a:lnTo>
                      <a:lnTo>
                        <a:pt x="290" y="65"/>
                      </a:lnTo>
                      <a:lnTo>
                        <a:pt x="246" y="61"/>
                      </a:lnTo>
                      <a:lnTo>
                        <a:pt x="207" y="63"/>
                      </a:lnTo>
                      <a:lnTo>
                        <a:pt x="174" y="71"/>
                      </a:lnTo>
                      <a:lnTo>
                        <a:pt x="146" y="84"/>
                      </a:lnTo>
                      <a:lnTo>
                        <a:pt x="121" y="101"/>
                      </a:lnTo>
                      <a:lnTo>
                        <a:pt x="101" y="123"/>
                      </a:lnTo>
                      <a:lnTo>
                        <a:pt x="84" y="149"/>
                      </a:lnTo>
                      <a:lnTo>
                        <a:pt x="69" y="176"/>
                      </a:lnTo>
                      <a:lnTo>
                        <a:pt x="57" y="206"/>
                      </a:lnTo>
                      <a:lnTo>
                        <a:pt x="48" y="239"/>
                      </a:lnTo>
                      <a:lnTo>
                        <a:pt x="40" y="272"/>
                      </a:lnTo>
                      <a:lnTo>
                        <a:pt x="33" y="305"/>
                      </a:lnTo>
                      <a:lnTo>
                        <a:pt x="28" y="339"/>
                      </a:lnTo>
                      <a:lnTo>
                        <a:pt x="22" y="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5"/>
                <p:cNvSpPr>
                  <a:spLocks/>
                </p:cNvSpPr>
                <p:nvPr/>
              </p:nvSpPr>
              <p:spPr bwMode="ltGray">
                <a:xfrm rot="12185230" flipV="1">
                  <a:off x="4029" y="1802"/>
                  <a:ext cx="571" cy="531"/>
                </a:xfrm>
                <a:custGeom>
                  <a:avLst/>
                  <a:gdLst>
                    <a:gd name="T0" fmla="*/ 0 w 257"/>
                    <a:gd name="T1" fmla="*/ 0 h 237"/>
                    <a:gd name="T2" fmla="*/ 0 w 257"/>
                    <a:gd name="T3" fmla="*/ 25 h 237"/>
                    <a:gd name="T4" fmla="*/ 3 w 257"/>
                    <a:gd name="T5" fmla="*/ 50 h 237"/>
                    <a:gd name="T6" fmla="*/ 6 w 257"/>
                    <a:gd name="T7" fmla="*/ 75 h 237"/>
                    <a:gd name="T8" fmla="*/ 11 w 257"/>
                    <a:gd name="T9" fmla="*/ 98 h 237"/>
                    <a:gd name="T10" fmla="*/ 18 w 257"/>
                    <a:gd name="T11" fmla="*/ 119 h 237"/>
                    <a:gd name="T12" fmla="*/ 27 w 257"/>
                    <a:gd name="T13" fmla="*/ 141 h 237"/>
                    <a:gd name="T14" fmla="*/ 38 w 257"/>
                    <a:gd name="T15" fmla="*/ 161 h 237"/>
                    <a:gd name="T16" fmla="*/ 51 w 257"/>
                    <a:gd name="T17" fmla="*/ 178 h 237"/>
                    <a:gd name="T18" fmla="*/ 67 w 257"/>
                    <a:gd name="T19" fmla="*/ 194 h 237"/>
                    <a:gd name="T20" fmla="*/ 86 w 257"/>
                    <a:gd name="T21" fmla="*/ 208 h 237"/>
                    <a:gd name="T22" fmla="*/ 106 w 257"/>
                    <a:gd name="T23" fmla="*/ 219 h 237"/>
                    <a:gd name="T24" fmla="*/ 131 w 257"/>
                    <a:gd name="T25" fmla="*/ 228 h 237"/>
                    <a:gd name="T26" fmla="*/ 158 w 257"/>
                    <a:gd name="T27" fmla="*/ 234 h 237"/>
                    <a:gd name="T28" fmla="*/ 188 w 257"/>
                    <a:gd name="T29" fmla="*/ 237 h 237"/>
                    <a:gd name="T30" fmla="*/ 220 w 257"/>
                    <a:gd name="T31" fmla="*/ 236 h 237"/>
                    <a:gd name="T32" fmla="*/ 257 w 257"/>
                    <a:gd name="T33" fmla="*/ 232 h 237"/>
                    <a:gd name="T34" fmla="*/ 224 w 257"/>
                    <a:gd name="T35" fmla="*/ 227 h 237"/>
                    <a:gd name="T36" fmla="*/ 195 w 257"/>
                    <a:gd name="T37" fmla="*/ 220 h 237"/>
                    <a:gd name="T38" fmla="*/ 170 w 257"/>
                    <a:gd name="T39" fmla="*/ 212 h 237"/>
                    <a:gd name="T40" fmla="*/ 148 w 257"/>
                    <a:gd name="T41" fmla="*/ 204 h 237"/>
                    <a:gd name="T42" fmla="*/ 128 w 257"/>
                    <a:gd name="T43" fmla="*/ 193 h 237"/>
                    <a:gd name="T44" fmla="*/ 112 w 257"/>
                    <a:gd name="T45" fmla="*/ 182 h 237"/>
                    <a:gd name="T46" fmla="*/ 97 w 257"/>
                    <a:gd name="T47" fmla="*/ 169 h 237"/>
                    <a:gd name="T48" fmla="*/ 84 w 257"/>
                    <a:gd name="T49" fmla="*/ 155 h 237"/>
                    <a:gd name="T50" fmla="*/ 72 w 257"/>
                    <a:gd name="T51" fmla="*/ 141 h 237"/>
                    <a:gd name="T52" fmla="*/ 61 w 257"/>
                    <a:gd name="T53" fmla="*/ 125 h 237"/>
                    <a:gd name="T54" fmla="*/ 52 w 257"/>
                    <a:gd name="T55" fmla="*/ 107 h 237"/>
                    <a:gd name="T56" fmla="*/ 43 w 257"/>
                    <a:gd name="T57" fmla="*/ 88 h 237"/>
                    <a:gd name="T58" fmla="*/ 33 w 257"/>
                    <a:gd name="T59" fmla="*/ 69 h 237"/>
                    <a:gd name="T60" fmla="*/ 23 w 257"/>
                    <a:gd name="T61" fmla="*/ 47 h 237"/>
                    <a:gd name="T62" fmla="*/ 12 w 257"/>
                    <a:gd name="T63" fmla="*/ 24 h 237"/>
                    <a:gd name="T64" fmla="*/ 0 w 257"/>
                    <a:gd name="T6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7" h="237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" y="50"/>
                      </a:lnTo>
                      <a:lnTo>
                        <a:pt x="6" y="75"/>
                      </a:lnTo>
                      <a:lnTo>
                        <a:pt x="11" y="98"/>
                      </a:lnTo>
                      <a:lnTo>
                        <a:pt x="18" y="119"/>
                      </a:lnTo>
                      <a:lnTo>
                        <a:pt x="27" y="141"/>
                      </a:lnTo>
                      <a:lnTo>
                        <a:pt x="38" y="161"/>
                      </a:lnTo>
                      <a:lnTo>
                        <a:pt x="51" y="178"/>
                      </a:lnTo>
                      <a:lnTo>
                        <a:pt x="67" y="194"/>
                      </a:lnTo>
                      <a:lnTo>
                        <a:pt x="86" y="208"/>
                      </a:lnTo>
                      <a:lnTo>
                        <a:pt x="106" y="219"/>
                      </a:lnTo>
                      <a:lnTo>
                        <a:pt x="131" y="228"/>
                      </a:lnTo>
                      <a:lnTo>
                        <a:pt x="158" y="234"/>
                      </a:lnTo>
                      <a:lnTo>
                        <a:pt x="188" y="237"/>
                      </a:lnTo>
                      <a:lnTo>
                        <a:pt x="220" y="236"/>
                      </a:lnTo>
                      <a:lnTo>
                        <a:pt x="257" y="232"/>
                      </a:lnTo>
                      <a:lnTo>
                        <a:pt x="224" y="227"/>
                      </a:lnTo>
                      <a:lnTo>
                        <a:pt x="195" y="220"/>
                      </a:lnTo>
                      <a:lnTo>
                        <a:pt x="170" y="212"/>
                      </a:lnTo>
                      <a:lnTo>
                        <a:pt x="148" y="204"/>
                      </a:lnTo>
                      <a:lnTo>
                        <a:pt x="128" y="193"/>
                      </a:lnTo>
                      <a:lnTo>
                        <a:pt x="112" y="182"/>
                      </a:lnTo>
                      <a:lnTo>
                        <a:pt x="97" y="169"/>
                      </a:lnTo>
                      <a:lnTo>
                        <a:pt x="84" y="155"/>
                      </a:lnTo>
                      <a:lnTo>
                        <a:pt x="72" y="141"/>
                      </a:lnTo>
                      <a:lnTo>
                        <a:pt x="61" y="125"/>
                      </a:lnTo>
                      <a:lnTo>
                        <a:pt x="52" y="107"/>
                      </a:lnTo>
                      <a:lnTo>
                        <a:pt x="43" y="88"/>
                      </a:lnTo>
                      <a:lnTo>
                        <a:pt x="33" y="69"/>
                      </a:lnTo>
                      <a:lnTo>
                        <a:pt x="23" y="47"/>
                      </a:lnTo>
                      <a:lnTo>
                        <a:pt x="12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/>
                </p:cNvSpPr>
                <p:nvPr/>
              </p:nvSpPr>
              <p:spPr bwMode="ltGray">
                <a:xfrm rot="12185230" flipV="1">
                  <a:off x="3639" y="2167"/>
                  <a:ext cx="277" cy="249"/>
                </a:xfrm>
                <a:custGeom>
                  <a:avLst/>
                  <a:gdLst>
                    <a:gd name="T0" fmla="*/ 77 w 124"/>
                    <a:gd name="T1" fmla="*/ 0 h 110"/>
                    <a:gd name="T2" fmla="*/ 124 w 124"/>
                    <a:gd name="T3" fmla="*/ 108 h 110"/>
                    <a:gd name="T4" fmla="*/ 120 w 124"/>
                    <a:gd name="T5" fmla="*/ 107 h 110"/>
                    <a:gd name="T6" fmla="*/ 107 w 124"/>
                    <a:gd name="T7" fmla="*/ 105 h 110"/>
                    <a:gd name="T8" fmla="*/ 89 w 124"/>
                    <a:gd name="T9" fmla="*/ 101 h 110"/>
                    <a:gd name="T10" fmla="*/ 68 w 124"/>
                    <a:gd name="T11" fmla="*/ 99 h 110"/>
                    <a:gd name="T12" fmla="*/ 45 w 124"/>
                    <a:gd name="T13" fmla="*/ 97 h 110"/>
                    <a:gd name="T14" fmla="*/ 25 w 124"/>
                    <a:gd name="T15" fmla="*/ 98 h 110"/>
                    <a:gd name="T16" fmla="*/ 9 w 124"/>
                    <a:gd name="T17" fmla="*/ 102 h 110"/>
                    <a:gd name="T18" fmla="*/ 0 w 124"/>
                    <a:gd name="T19" fmla="*/ 110 h 110"/>
                    <a:gd name="T20" fmla="*/ 4 w 124"/>
                    <a:gd name="T21" fmla="*/ 98 h 110"/>
                    <a:gd name="T22" fmla="*/ 8 w 124"/>
                    <a:gd name="T23" fmla="*/ 89 h 110"/>
                    <a:gd name="T24" fmla="*/ 16 w 124"/>
                    <a:gd name="T25" fmla="*/ 82 h 110"/>
                    <a:gd name="T26" fmla="*/ 25 w 124"/>
                    <a:gd name="T27" fmla="*/ 76 h 110"/>
                    <a:gd name="T28" fmla="*/ 36 w 124"/>
                    <a:gd name="T29" fmla="*/ 72 h 110"/>
                    <a:gd name="T30" fmla="*/ 47 w 124"/>
                    <a:gd name="T31" fmla="*/ 71 h 110"/>
                    <a:gd name="T32" fmla="*/ 59 w 124"/>
                    <a:gd name="T33" fmla="*/ 71 h 110"/>
                    <a:gd name="T34" fmla="*/ 72 w 124"/>
                    <a:gd name="T35" fmla="*/ 74 h 110"/>
                    <a:gd name="T36" fmla="*/ 73 w 124"/>
                    <a:gd name="T37" fmla="*/ 71 h 110"/>
                    <a:gd name="T38" fmla="*/ 70 w 124"/>
                    <a:gd name="T39" fmla="*/ 56 h 110"/>
                    <a:gd name="T40" fmla="*/ 67 w 124"/>
                    <a:gd name="T41" fmla="*/ 38 h 110"/>
                    <a:gd name="T42" fmla="*/ 65 w 124"/>
                    <a:gd name="T43" fmla="*/ 30 h 110"/>
                    <a:gd name="T44" fmla="*/ 63 w 124"/>
                    <a:gd name="T45" fmla="*/ 30 h 110"/>
                    <a:gd name="T46" fmla="*/ 61 w 124"/>
                    <a:gd name="T47" fmla="*/ 29 h 110"/>
                    <a:gd name="T48" fmla="*/ 59 w 124"/>
                    <a:gd name="T49" fmla="*/ 26 h 110"/>
                    <a:gd name="T50" fmla="*/ 57 w 124"/>
                    <a:gd name="T51" fmla="*/ 23 h 110"/>
                    <a:gd name="T52" fmla="*/ 57 w 124"/>
                    <a:gd name="T53" fmla="*/ 19 h 110"/>
                    <a:gd name="T54" fmla="*/ 59 w 124"/>
                    <a:gd name="T55" fmla="*/ 14 h 110"/>
                    <a:gd name="T56" fmla="*/ 66 w 124"/>
                    <a:gd name="T57" fmla="*/ 8 h 110"/>
                    <a:gd name="T58" fmla="*/ 77 w 124"/>
                    <a:gd name="T5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24" h="110">
                      <a:moveTo>
                        <a:pt x="77" y="0"/>
                      </a:moveTo>
                      <a:lnTo>
                        <a:pt x="124" y="108"/>
                      </a:lnTo>
                      <a:lnTo>
                        <a:pt x="120" y="107"/>
                      </a:lnTo>
                      <a:lnTo>
                        <a:pt x="107" y="105"/>
                      </a:lnTo>
                      <a:lnTo>
                        <a:pt x="89" y="101"/>
                      </a:lnTo>
                      <a:lnTo>
                        <a:pt x="68" y="99"/>
                      </a:lnTo>
                      <a:lnTo>
                        <a:pt x="45" y="97"/>
                      </a:lnTo>
                      <a:lnTo>
                        <a:pt x="25" y="98"/>
                      </a:lnTo>
                      <a:lnTo>
                        <a:pt x="9" y="102"/>
                      </a:lnTo>
                      <a:lnTo>
                        <a:pt x="0" y="110"/>
                      </a:lnTo>
                      <a:lnTo>
                        <a:pt x="4" y="98"/>
                      </a:lnTo>
                      <a:lnTo>
                        <a:pt x="8" y="89"/>
                      </a:lnTo>
                      <a:lnTo>
                        <a:pt x="16" y="82"/>
                      </a:lnTo>
                      <a:lnTo>
                        <a:pt x="25" y="76"/>
                      </a:lnTo>
                      <a:lnTo>
                        <a:pt x="36" y="72"/>
                      </a:lnTo>
                      <a:lnTo>
                        <a:pt x="47" y="71"/>
                      </a:lnTo>
                      <a:lnTo>
                        <a:pt x="59" y="71"/>
                      </a:lnTo>
                      <a:lnTo>
                        <a:pt x="72" y="74"/>
                      </a:lnTo>
                      <a:lnTo>
                        <a:pt x="73" y="71"/>
                      </a:lnTo>
                      <a:lnTo>
                        <a:pt x="70" y="56"/>
                      </a:lnTo>
                      <a:lnTo>
                        <a:pt x="67" y="38"/>
                      </a:lnTo>
                      <a:lnTo>
                        <a:pt x="65" y="30"/>
                      </a:lnTo>
                      <a:lnTo>
                        <a:pt x="63" y="30"/>
                      </a:lnTo>
                      <a:lnTo>
                        <a:pt x="61" y="29"/>
                      </a:lnTo>
                      <a:lnTo>
                        <a:pt x="59" y="26"/>
                      </a:lnTo>
                      <a:lnTo>
                        <a:pt x="57" y="23"/>
                      </a:lnTo>
                      <a:lnTo>
                        <a:pt x="57" y="19"/>
                      </a:lnTo>
                      <a:lnTo>
                        <a:pt x="59" y="14"/>
                      </a:lnTo>
                      <a:lnTo>
                        <a:pt x="66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/>
                </p:cNvSpPr>
                <p:nvPr/>
              </p:nvSpPr>
              <p:spPr bwMode="ltGray">
                <a:xfrm rot="12185230" flipV="1">
                  <a:off x="3979" y="977"/>
                  <a:ext cx="245" cy="347"/>
                </a:xfrm>
                <a:custGeom>
                  <a:avLst/>
                  <a:gdLst>
                    <a:gd name="T0" fmla="*/ 0 w 109"/>
                    <a:gd name="T1" fmla="*/ 0 h 156"/>
                    <a:gd name="T2" fmla="*/ 5 w 109"/>
                    <a:gd name="T3" fmla="*/ 1 h 156"/>
                    <a:gd name="T4" fmla="*/ 18 w 109"/>
                    <a:gd name="T5" fmla="*/ 5 h 156"/>
                    <a:gd name="T6" fmla="*/ 37 w 109"/>
                    <a:gd name="T7" fmla="*/ 12 h 156"/>
                    <a:gd name="T8" fmla="*/ 58 w 109"/>
                    <a:gd name="T9" fmla="*/ 24 h 156"/>
                    <a:gd name="T10" fmla="*/ 78 w 109"/>
                    <a:gd name="T11" fmla="*/ 44 h 156"/>
                    <a:gd name="T12" fmla="*/ 96 w 109"/>
                    <a:gd name="T13" fmla="*/ 71 h 156"/>
                    <a:gd name="T14" fmla="*/ 107 w 109"/>
                    <a:gd name="T15" fmla="*/ 108 h 156"/>
                    <a:gd name="T16" fmla="*/ 109 w 109"/>
                    <a:gd name="T17" fmla="*/ 156 h 156"/>
                    <a:gd name="T18" fmla="*/ 105 w 109"/>
                    <a:gd name="T19" fmla="*/ 156 h 156"/>
                    <a:gd name="T20" fmla="*/ 99 w 109"/>
                    <a:gd name="T21" fmla="*/ 156 h 156"/>
                    <a:gd name="T22" fmla="*/ 93 w 109"/>
                    <a:gd name="T23" fmla="*/ 156 h 156"/>
                    <a:gd name="T24" fmla="*/ 87 w 109"/>
                    <a:gd name="T25" fmla="*/ 154 h 156"/>
                    <a:gd name="T26" fmla="*/ 81 w 109"/>
                    <a:gd name="T27" fmla="*/ 153 h 156"/>
                    <a:gd name="T28" fmla="*/ 74 w 109"/>
                    <a:gd name="T29" fmla="*/ 150 h 156"/>
                    <a:gd name="T30" fmla="*/ 66 w 109"/>
                    <a:gd name="T31" fmla="*/ 145 h 156"/>
                    <a:gd name="T32" fmla="*/ 58 w 109"/>
                    <a:gd name="T33" fmla="*/ 139 h 156"/>
                    <a:gd name="T34" fmla="*/ 53 w 109"/>
                    <a:gd name="T35" fmla="*/ 126 h 156"/>
                    <a:gd name="T36" fmla="*/ 53 w 109"/>
                    <a:gd name="T37" fmla="*/ 111 h 156"/>
                    <a:gd name="T38" fmla="*/ 56 w 109"/>
                    <a:gd name="T39" fmla="*/ 96 h 156"/>
                    <a:gd name="T40" fmla="*/ 59 w 109"/>
                    <a:gd name="T41" fmla="*/ 80 h 156"/>
                    <a:gd name="T42" fmla="*/ 56 w 109"/>
                    <a:gd name="T43" fmla="*/ 62 h 156"/>
                    <a:gd name="T44" fmla="*/ 48 w 109"/>
                    <a:gd name="T45" fmla="*/ 43 h 156"/>
                    <a:gd name="T46" fmla="*/ 31 w 109"/>
                    <a:gd name="T47" fmla="*/ 23 h 156"/>
                    <a:gd name="T48" fmla="*/ 0 w 109"/>
                    <a:gd name="T4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56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8" y="5"/>
                      </a:lnTo>
                      <a:lnTo>
                        <a:pt x="37" y="12"/>
                      </a:lnTo>
                      <a:lnTo>
                        <a:pt x="58" y="24"/>
                      </a:lnTo>
                      <a:lnTo>
                        <a:pt x="78" y="44"/>
                      </a:lnTo>
                      <a:lnTo>
                        <a:pt x="96" y="71"/>
                      </a:lnTo>
                      <a:lnTo>
                        <a:pt x="107" y="108"/>
                      </a:lnTo>
                      <a:lnTo>
                        <a:pt x="109" y="156"/>
                      </a:lnTo>
                      <a:lnTo>
                        <a:pt x="105" y="156"/>
                      </a:lnTo>
                      <a:lnTo>
                        <a:pt x="99" y="156"/>
                      </a:lnTo>
                      <a:lnTo>
                        <a:pt x="93" y="156"/>
                      </a:lnTo>
                      <a:lnTo>
                        <a:pt x="87" y="154"/>
                      </a:lnTo>
                      <a:lnTo>
                        <a:pt x="81" y="153"/>
                      </a:lnTo>
                      <a:lnTo>
                        <a:pt x="74" y="150"/>
                      </a:lnTo>
                      <a:lnTo>
                        <a:pt x="66" y="145"/>
                      </a:lnTo>
                      <a:lnTo>
                        <a:pt x="58" y="139"/>
                      </a:lnTo>
                      <a:lnTo>
                        <a:pt x="53" y="126"/>
                      </a:lnTo>
                      <a:lnTo>
                        <a:pt x="53" y="111"/>
                      </a:lnTo>
                      <a:lnTo>
                        <a:pt x="56" y="96"/>
                      </a:lnTo>
                      <a:lnTo>
                        <a:pt x="59" y="80"/>
                      </a:lnTo>
                      <a:lnTo>
                        <a:pt x="56" y="62"/>
                      </a:lnTo>
                      <a:lnTo>
                        <a:pt x="48" y="43"/>
                      </a:lnTo>
                      <a:lnTo>
                        <a:pt x="3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/>
                </p:cNvSpPr>
                <p:nvPr/>
              </p:nvSpPr>
              <p:spPr bwMode="ltGray">
                <a:xfrm rot="12185230" flipV="1">
                  <a:off x="3845" y="2207"/>
                  <a:ext cx="103" cy="209"/>
                </a:xfrm>
                <a:custGeom>
                  <a:avLst/>
                  <a:gdLst>
                    <a:gd name="T0" fmla="*/ 31 w 46"/>
                    <a:gd name="T1" fmla="*/ 0 h 94"/>
                    <a:gd name="T2" fmla="*/ 20 w 46"/>
                    <a:gd name="T3" fmla="*/ 38 h 94"/>
                    <a:gd name="T4" fmla="*/ 15 w 46"/>
                    <a:gd name="T5" fmla="*/ 62 h 94"/>
                    <a:gd name="T6" fmla="*/ 11 w 46"/>
                    <a:gd name="T7" fmla="*/ 79 h 94"/>
                    <a:gd name="T8" fmla="*/ 0 w 46"/>
                    <a:gd name="T9" fmla="*/ 94 h 94"/>
                    <a:gd name="T10" fmla="*/ 12 w 46"/>
                    <a:gd name="T11" fmla="*/ 88 h 94"/>
                    <a:gd name="T12" fmla="*/ 23 w 46"/>
                    <a:gd name="T13" fmla="*/ 80 h 94"/>
                    <a:gd name="T14" fmla="*/ 32 w 46"/>
                    <a:gd name="T15" fmla="*/ 69 h 94"/>
                    <a:gd name="T16" fmla="*/ 40 w 46"/>
                    <a:gd name="T17" fmla="*/ 57 h 94"/>
                    <a:gd name="T18" fmla="*/ 45 w 46"/>
                    <a:gd name="T19" fmla="*/ 44 h 94"/>
                    <a:gd name="T20" fmla="*/ 46 w 46"/>
                    <a:gd name="T21" fmla="*/ 30 h 94"/>
                    <a:gd name="T22" fmla="*/ 42 w 46"/>
                    <a:gd name="T23" fmla="*/ 15 h 94"/>
                    <a:gd name="T24" fmla="*/ 31 w 46"/>
                    <a:gd name="T2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94">
                      <a:moveTo>
                        <a:pt x="31" y="0"/>
                      </a:moveTo>
                      <a:lnTo>
                        <a:pt x="20" y="38"/>
                      </a:lnTo>
                      <a:lnTo>
                        <a:pt x="15" y="62"/>
                      </a:lnTo>
                      <a:lnTo>
                        <a:pt x="11" y="79"/>
                      </a:lnTo>
                      <a:lnTo>
                        <a:pt x="0" y="94"/>
                      </a:lnTo>
                      <a:lnTo>
                        <a:pt x="12" y="88"/>
                      </a:lnTo>
                      <a:lnTo>
                        <a:pt x="23" y="80"/>
                      </a:lnTo>
                      <a:lnTo>
                        <a:pt x="32" y="69"/>
                      </a:lnTo>
                      <a:lnTo>
                        <a:pt x="40" y="57"/>
                      </a:lnTo>
                      <a:lnTo>
                        <a:pt x="45" y="4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ltGray">
                <a:xfrm rot="12185230" flipV="1">
                  <a:off x="3895" y="1325"/>
                  <a:ext cx="120" cy="90"/>
                </a:xfrm>
                <a:custGeom>
                  <a:avLst/>
                  <a:gdLst>
                    <a:gd name="T0" fmla="*/ 0 w 54"/>
                    <a:gd name="T1" fmla="*/ 0 h 40"/>
                    <a:gd name="T2" fmla="*/ 1 w 54"/>
                    <a:gd name="T3" fmla="*/ 1 h 40"/>
                    <a:gd name="T4" fmla="*/ 6 w 54"/>
                    <a:gd name="T5" fmla="*/ 3 h 40"/>
                    <a:gd name="T6" fmla="*/ 13 w 54"/>
                    <a:gd name="T7" fmla="*/ 8 h 40"/>
                    <a:gd name="T8" fmla="*/ 21 w 54"/>
                    <a:gd name="T9" fmla="*/ 12 h 40"/>
                    <a:gd name="T10" fmla="*/ 29 w 54"/>
                    <a:gd name="T11" fmla="*/ 15 h 40"/>
                    <a:gd name="T12" fmla="*/ 38 w 54"/>
                    <a:gd name="T13" fmla="*/ 17 h 40"/>
                    <a:gd name="T14" fmla="*/ 46 w 54"/>
                    <a:gd name="T15" fmla="*/ 18 h 40"/>
                    <a:gd name="T16" fmla="*/ 54 w 54"/>
                    <a:gd name="T17" fmla="*/ 16 h 40"/>
                    <a:gd name="T18" fmla="*/ 53 w 54"/>
                    <a:gd name="T19" fmla="*/ 25 h 40"/>
                    <a:gd name="T20" fmla="*/ 50 w 54"/>
                    <a:gd name="T21" fmla="*/ 33 h 40"/>
                    <a:gd name="T22" fmla="*/ 44 w 54"/>
                    <a:gd name="T23" fmla="*/ 38 h 40"/>
                    <a:gd name="T24" fmla="*/ 37 w 54"/>
                    <a:gd name="T25" fmla="*/ 40 h 40"/>
                    <a:gd name="T26" fmla="*/ 28 w 54"/>
                    <a:gd name="T27" fmla="*/ 39 h 40"/>
                    <a:gd name="T28" fmla="*/ 19 w 54"/>
                    <a:gd name="T29" fmla="*/ 32 h 40"/>
                    <a:gd name="T30" fmla="*/ 10 w 54"/>
                    <a:gd name="T31" fmla="*/ 20 h 40"/>
                    <a:gd name="T32" fmla="*/ 0 w 54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40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3"/>
                      </a:lnTo>
                      <a:lnTo>
                        <a:pt x="13" y="8"/>
                      </a:lnTo>
                      <a:lnTo>
                        <a:pt x="21" y="12"/>
                      </a:lnTo>
                      <a:lnTo>
                        <a:pt x="29" y="15"/>
                      </a:lnTo>
                      <a:lnTo>
                        <a:pt x="38" y="17"/>
                      </a:lnTo>
                      <a:lnTo>
                        <a:pt x="46" y="18"/>
                      </a:lnTo>
                      <a:lnTo>
                        <a:pt x="54" y="16"/>
                      </a:lnTo>
                      <a:lnTo>
                        <a:pt x="53" y="25"/>
                      </a:lnTo>
                      <a:lnTo>
                        <a:pt x="50" y="33"/>
                      </a:lnTo>
                      <a:lnTo>
                        <a:pt x="44" y="38"/>
                      </a:lnTo>
                      <a:lnTo>
                        <a:pt x="37" y="40"/>
                      </a:lnTo>
                      <a:lnTo>
                        <a:pt x="28" y="39"/>
                      </a:lnTo>
                      <a:lnTo>
                        <a:pt x="19" y="32"/>
                      </a:lnTo>
                      <a:lnTo>
                        <a:pt x="1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/>
                </p:cNvSpPr>
                <p:nvPr/>
              </p:nvSpPr>
              <p:spPr bwMode="ltGray">
                <a:xfrm rot="12185230" flipV="1">
                  <a:off x="3010" y="2344"/>
                  <a:ext cx="330" cy="2059"/>
                </a:xfrm>
                <a:custGeom>
                  <a:avLst/>
                  <a:gdLst>
                    <a:gd name="T0" fmla="*/ 0 w 149"/>
                    <a:gd name="T1" fmla="*/ 0 h 704"/>
                    <a:gd name="T2" fmla="*/ 6 w 149"/>
                    <a:gd name="T3" fmla="*/ 6 h 704"/>
                    <a:gd name="T4" fmla="*/ 16 w 149"/>
                    <a:gd name="T5" fmla="*/ 14 h 704"/>
                    <a:gd name="T6" fmla="*/ 28 w 149"/>
                    <a:gd name="T7" fmla="*/ 24 h 704"/>
                    <a:gd name="T8" fmla="*/ 41 w 149"/>
                    <a:gd name="T9" fmla="*/ 37 h 704"/>
                    <a:gd name="T10" fmla="*/ 58 w 149"/>
                    <a:gd name="T11" fmla="*/ 53 h 704"/>
                    <a:gd name="T12" fmla="*/ 73 w 149"/>
                    <a:gd name="T13" fmla="*/ 70 h 704"/>
                    <a:gd name="T14" fmla="*/ 88 w 149"/>
                    <a:gd name="T15" fmla="*/ 90 h 704"/>
                    <a:gd name="T16" fmla="*/ 100 w 149"/>
                    <a:gd name="T17" fmla="*/ 113 h 704"/>
                    <a:gd name="T18" fmla="*/ 112 w 149"/>
                    <a:gd name="T19" fmla="*/ 137 h 704"/>
                    <a:gd name="T20" fmla="*/ 120 w 149"/>
                    <a:gd name="T21" fmla="*/ 165 h 704"/>
                    <a:gd name="T22" fmla="*/ 124 w 149"/>
                    <a:gd name="T23" fmla="*/ 196 h 704"/>
                    <a:gd name="T24" fmla="*/ 126 w 149"/>
                    <a:gd name="T25" fmla="*/ 228 h 704"/>
                    <a:gd name="T26" fmla="*/ 120 w 149"/>
                    <a:gd name="T27" fmla="*/ 264 h 704"/>
                    <a:gd name="T28" fmla="*/ 109 w 149"/>
                    <a:gd name="T29" fmla="*/ 302 h 704"/>
                    <a:gd name="T30" fmla="*/ 92 w 149"/>
                    <a:gd name="T31" fmla="*/ 342 h 704"/>
                    <a:gd name="T32" fmla="*/ 67 w 149"/>
                    <a:gd name="T33" fmla="*/ 386 h 704"/>
                    <a:gd name="T34" fmla="*/ 39 w 149"/>
                    <a:gd name="T35" fmla="*/ 436 h 704"/>
                    <a:gd name="T36" fmla="*/ 21 w 149"/>
                    <a:gd name="T37" fmla="*/ 482 h 704"/>
                    <a:gd name="T38" fmla="*/ 10 w 149"/>
                    <a:gd name="T39" fmla="*/ 525 h 704"/>
                    <a:gd name="T40" fmla="*/ 6 w 149"/>
                    <a:gd name="T41" fmla="*/ 566 h 704"/>
                    <a:gd name="T42" fmla="*/ 6 w 149"/>
                    <a:gd name="T43" fmla="*/ 605 h 704"/>
                    <a:gd name="T44" fmla="*/ 8 w 149"/>
                    <a:gd name="T45" fmla="*/ 641 h 704"/>
                    <a:gd name="T46" fmla="*/ 12 w 149"/>
                    <a:gd name="T47" fmla="*/ 673 h 704"/>
                    <a:gd name="T48" fmla="*/ 14 w 149"/>
                    <a:gd name="T49" fmla="*/ 704 h 704"/>
                    <a:gd name="T50" fmla="*/ 41 w 149"/>
                    <a:gd name="T51" fmla="*/ 688 h 704"/>
                    <a:gd name="T52" fmla="*/ 39 w 149"/>
                    <a:gd name="T53" fmla="*/ 680 h 704"/>
                    <a:gd name="T54" fmla="*/ 36 w 149"/>
                    <a:gd name="T55" fmla="*/ 657 h 704"/>
                    <a:gd name="T56" fmla="*/ 33 w 149"/>
                    <a:gd name="T57" fmla="*/ 622 h 704"/>
                    <a:gd name="T58" fmla="*/ 35 w 149"/>
                    <a:gd name="T59" fmla="*/ 575 h 704"/>
                    <a:gd name="T60" fmla="*/ 41 w 149"/>
                    <a:gd name="T61" fmla="*/ 519 h 704"/>
                    <a:gd name="T62" fmla="*/ 58 w 149"/>
                    <a:gd name="T63" fmla="*/ 455 h 704"/>
                    <a:gd name="T64" fmla="*/ 86 w 149"/>
                    <a:gd name="T65" fmla="*/ 386 h 704"/>
                    <a:gd name="T66" fmla="*/ 129 w 149"/>
                    <a:gd name="T67" fmla="*/ 313 h 704"/>
                    <a:gd name="T68" fmla="*/ 143 w 149"/>
                    <a:gd name="T69" fmla="*/ 279 h 704"/>
                    <a:gd name="T70" fmla="*/ 149 w 149"/>
                    <a:gd name="T71" fmla="*/ 235 h 704"/>
                    <a:gd name="T72" fmla="*/ 144 w 149"/>
                    <a:gd name="T73" fmla="*/ 184 h 704"/>
                    <a:gd name="T74" fmla="*/ 131 w 149"/>
                    <a:gd name="T75" fmla="*/ 134 h 704"/>
                    <a:gd name="T76" fmla="*/ 109 w 149"/>
                    <a:gd name="T77" fmla="*/ 85 h 704"/>
                    <a:gd name="T78" fmla="*/ 81 w 149"/>
                    <a:gd name="T79" fmla="*/ 44 h 704"/>
                    <a:gd name="T80" fmla="*/ 44 w 149"/>
                    <a:gd name="T81" fmla="*/ 14 h 704"/>
                    <a:gd name="T82" fmla="*/ 0 w 149"/>
                    <a:gd name="T83" fmla="*/ 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704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6" y="14"/>
                      </a:lnTo>
                      <a:lnTo>
                        <a:pt x="28" y="24"/>
                      </a:lnTo>
                      <a:lnTo>
                        <a:pt x="41" y="37"/>
                      </a:lnTo>
                      <a:lnTo>
                        <a:pt x="58" y="53"/>
                      </a:lnTo>
                      <a:lnTo>
                        <a:pt x="73" y="70"/>
                      </a:lnTo>
                      <a:lnTo>
                        <a:pt x="88" y="90"/>
                      </a:lnTo>
                      <a:lnTo>
                        <a:pt x="100" y="113"/>
                      </a:lnTo>
                      <a:lnTo>
                        <a:pt x="112" y="137"/>
                      </a:lnTo>
                      <a:lnTo>
                        <a:pt x="120" y="165"/>
                      </a:lnTo>
                      <a:lnTo>
                        <a:pt x="124" y="196"/>
                      </a:lnTo>
                      <a:lnTo>
                        <a:pt x="126" y="228"/>
                      </a:lnTo>
                      <a:lnTo>
                        <a:pt x="120" y="264"/>
                      </a:lnTo>
                      <a:lnTo>
                        <a:pt x="109" y="302"/>
                      </a:lnTo>
                      <a:lnTo>
                        <a:pt x="92" y="342"/>
                      </a:lnTo>
                      <a:lnTo>
                        <a:pt x="67" y="386"/>
                      </a:lnTo>
                      <a:lnTo>
                        <a:pt x="39" y="436"/>
                      </a:lnTo>
                      <a:lnTo>
                        <a:pt x="21" y="482"/>
                      </a:lnTo>
                      <a:lnTo>
                        <a:pt x="10" y="525"/>
                      </a:lnTo>
                      <a:lnTo>
                        <a:pt x="6" y="566"/>
                      </a:lnTo>
                      <a:lnTo>
                        <a:pt x="6" y="605"/>
                      </a:lnTo>
                      <a:lnTo>
                        <a:pt x="8" y="641"/>
                      </a:lnTo>
                      <a:lnTo>
                        <a:pt x="12" y="673"/>
                      </a:lnTo>
                      <a:lnTo>
                        <a:pt x="14" y="704"/>
                      </a:lnTo>
                      <a:lnTo>
                        <a:pt x="41" y="688"/>
                      </a:lnTo>
                      <a:lnTo>
                        <a:pt x="39" y="680"/>
                      </a:lnTo>
                      <a:lnTo>
                        <a:pt x="36" y="657"/>
                      </a:lnTo>
                      <a:lnTo>
                        <a:pt x="33" y="622"/>
                      </a:lnTo>
                      <a:lnTo>
                        <a:pt x="35" y="575"/>
                      </a:lnTo>
                      <a:lnTo>
                        <a:pt x="41" y="519"/>
                      </a:lnTo>
                      <a:lnTo>
                        <a:pt x="58" y="455"/>
                      </a:lnTo>
                      <a:lnTo>
                        <a:pt x="86" y="386"/>
                      </a:lnTo>
                      <a:lnTo>
                        <a:pt x="129" y="313"/>
                      </a:lnTo>
                      <a:lnTo>
                        <a:pt x="143" y="279"/>
                      </a:lnTo>
                      <a:lnTo>
                        <a:pt x="149" y="235"/>
                      </a:lnTo>
                      <a:lnTo>
                        <a:pt x="144" y="184"/>
                      </a:lnTo>
                      <a:lnTo>
                        <a:pt x="131" y="134"/>
                      </a:lnTo>
                      <a:lnTo>
                        <a:pt x="109" y="85"/>
                      </a:lnTo>
                      <a:lnTo>
                        <a:pt x="81" y="44"/>
                      </a:lnTo>
                      <a:lnTo>
                        <a:pt x="4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11"/>
              <p:cNvSpPr>
                <a:spLocks/>
              </p:cNvSpPr>
              <p:nvPr/>
            </p:nvSpPr>
            <p:spPr bwMode="ltGray">
              <a:xfrm rot="373331" flipH="1">
                <a:off x="22" y="1957"/>
                <a:ext cx="323" cy="649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ltGray">
              <a:xfrm>
                <a:off x="168" y="1260"/>
                <a:ext cx="1259" cy="1532"/>
              </a:xfrm>
              <a:custGeom>
                <a:avLst/>
                <a:gdLst>
                  <a:gd name="T0" fmla="*/ 891 w 1259"/>
                  <a:gd name="T1" fmla="*/ 1532 h 1532"/>
                  <a:gd name="T2" fmla="*/ 954 w 1259"/>
                  <a:gd name="T3" fmla="*/ 1452 h 1532"/>
                  <a:gd name="T4" fmla="*/ 1032 w 1259"/>
                  <a:gd name="T5" fmla="*/ 1338 h 1532"/>
                  <a:gd name="T6" fmla="*/ 1115 w 1259"/>
                  <a:gd name="T7" fmla="*/ 1188 h 1532"/>
                  <a:gd name="T8" fmla="*/ 1194 w 1259"/>
                  <a:gd name="T9" fmla="*/ 1023 h 1532"/>
                  <a:gd name="T10" fmla="*/ 1244 w 1259"/>
                  <a:gd name="T11" fmla="*/ 841 h 1532"/>
                  <a:gd name="T12" fmla="*/ 1259 w 1259"/>
                  <a:gd name="T13" fmla="*/ 647 h 1532"/>
                  <a:gd name="T14" fmla="*/ 1230 w 1259"/>
                  <a:gd name="T15" fmla="*/ 463 h 1532"/>
                  <a:gd name="T16" fmla="*/ 1140 w 1259"/>
                  <a:gd name="T17" fmla="*/ 294 h 1532"/>
                  <a:gd name="T18" fmla="*/ 1043 w 1259"/>
                  <a:gd name="T19" fmla="*/ 190 h 1532"/>
                  <a:gd name="T20" fmla="*/ 961 w 1259"/>
                  <a:gd name="T21" fmla="*/ 109 h 1532"/>
                  <a:gd name="T22" fmla="*/ 894 w 1259"/>
                  <a:gd name="T23" fmla="*/ 65 h 1532"/>
                  <a:gd name="T24" fmla="*/ 786 w 1259"/>
                  <a:gd name="T25" fmla="*/ 18 h 1532"/>
                  <a:gd name="T26" fmla="*/ 642 w 1259"/>
                  <a:gd name="T27" fmla="*/ 0 h 1532"/>
                  <a:gd name="T28" fmla="*/ 440 w 1259"/>
                  <a:gd name="T29" fmla="*/ 23 h 1532"/>
                  <a:gd name="T30" fmla="*/ 366 w 1259"/>
                  <a:gd name="T31" fmla="*/ 44 h 1532"/>
                  <a:gd name="T32" fmla="*/ 292 w 1259"/>
                  <a:gd name="T33" fmla="*/ 58 h 1532"/>
                  <a:gd name="T34" fmla="*/ 229 w 1259"/>
                  <a:gd name="T35" fmla="*/ 79 h 1532"/>
                  <a:gd name="T36" fmla="*/ 178 w 1259"/>
                  <a:gd name="T37" fmla="*/ 103 h 1532"/>
                  <a:gd name="T38" fmla="*/ 127 w 1259"/>
                  <a:gd name="T39" fmla="*/ 127 h 1532"/>
                  <a:gd name="T40" fmla="*/ 82 w 1259"/>
                  <a:gd name="T41" fmla="*/ 158 h 1532"/>
                  <a:gd name="T42" fmla="*/ 41 w 1259"/>
                  <a:gd name="T43" fmla="*/ 197 h 1532"/>
                  <a:gd name="T44" fmla="*/ 0 w 1259"/>
                  <a:gd name="T45" fmla="*/ 243 h 1532"/>
                  <a:gd name="T46" fmla="*/ 76 w 1259"/>
                  <a:gd name="T47" fmla="*/ 215 h 1532"/>
                  <a:gd name="T48" fmla="*/ 144 w 1259"/>
                  <a:gd name="T49" fmla="*/ 194 h 1532"/>
                  <a:gd name="T50" fmla="*/ 212 w 1259"/>
                  <a:gd name="T51" fmla="*/ 179 h 1532"/>
                  <a:gd name="T52" fmla="*/ 280 w 1259"/>
                  <a:gd name="T53" fmla="*/ 164 h 1532"/>
                  <a:gd name="T54" fmla="*/ 336 w 1259"/>
                  <a:gd name="T55" fmla="*/ 149 h 1532"/>
                  <a:gd name="T56" fmla="*/ 397 w 1259"/>
                  <a:gd name="T57" fmla="*/ 149 h 1532"/>
                  <a:gd name="T58" fmla="*/ 458 w 1259"/>
                  <a:gd name="T59" fmla="*/ 141 h 1532"/>
                  <a:gd name="T60" fmla="*/ 511 w 1259"/>
                  <a:gd name="T61" fmla="*/ 146 h 1532"/>
                  <a:gd name="T62" fmla="*/ 565 w 1259"/>
                  <a:gd name="T63" fmla="*/ 152 h 1532"/>
                  <a:gd name="T64" fmla="*/ 618 w 1259"/>
                  <a:gd name="T65" fmla="*/ 166 h 1532"/>
                  <a:gd name="T66" fmla="*/ 669 w 1259"/>
                  <a:gd name="T67" fmla="*/ 186 h 1532"/>
                  <a:gd name="T68" fmla="*/ 715 w 1259"/>
                  <a:gd name="T69" fmla="*/ 205 h 1532"/>
                  <a:gd name="T70" fmla="*/ 760 w 1259"/>
                  <a:gd name="T71" fmla="*/ 239 h 1532"/>
                  <a:gd name="T72" fmla="*/ 811 w 1259"/>
                  <a:gd name="T73" fmla="*/ 267 h 1532"/>
                  <a:gd name="T74" fmla="*/ 855 w 1259"/>
                  <a:gd name="T75" fmla="*/ 307 h 1532"/>
                  <a:gd name="T76" fmla="*/ 899 w 1259"/>
                  <a:gd name="T77" fmla="*/ 348 h 1532"/>
                  <a:gd name="T78" fmla="*/ 971 w 1259"/>
                  <a:gd name="T79" fmla="*/ 464 h 1532"/>
                  <a:gd name="T80" fmla="*/ 1016 w 1259"/>
                  <a:gd name="T81" fmla="*/ 606 h 1532"/>
                  <a:gd name="T82" fmla="*/ 1027 w 1259"/>
                  <a:gd name="T83" fmla="*/ 774 h 1532"/>
                  <a:gd name="T84" fmla="*/ 1022 w 1259"/>
                  <a:gd name="T85" fmla="*/ 939 h 1532"/>
                  <a:gd name="T86" fmla="*/ 1002 w 1259"/>
                  <a:gd name="T87" fmla="*/ 1117 h 1532"/>
                  <a:gd name="T88" fmla="*/ 966 w 1259"/>
                  <a:gd name="T89" fmla="*/ 1279 h 1532"/>
                  <a:gd name="T90" fmla="*/ 933 w 1259"/>
                  <a:gd name="T91" fmla="*/ 1421 h 1532"/>
                  <a:gd name="T92" fmla="*/ 891 w 1259"/>
                  <a:gd name="T93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9" h="1532">
                    <a:moveTo>
                      <a:pt x="891" y="1532"/>
                    </a:moveTo>
                    <a:lnTo>
                      <a:pt x="954" y="1452"/>
                    </a:lnTo>
                    <a:lnTo>
                      <a:pt x="1032" y="1338"/>
                    </a:lnTo>
                    <a:lnTo>
                      <a:pt x="1115" y="1188"/>
                    </a:lnTo>
                    <a:lnTo>
                      <a:pt x="1194" y="1023"/>
                    </a:lnTo>
                    <a:lnTo>
                      <a:pt x="1244" y="841"/>
                    </a:lnTo>
                    <a:lnTo>
                      <a:pt x="1259" y="647"/>
                    </a:lnTo>
                    <a:lnTo>
                      <a:pt x="1230" y="463"/>
                    </a:lnTo>
                    <a:lnTo>
                      <a:pt x="1140" y="294"/>
                    </a:lnTo>
                    <a:lnTo>
                      <a:pt x="1043" y="190"/>
                    </a:lnTo>
                    <a:lnTo>
                      <a:pt x="961" y="109"/>
                    </a:lnTo>
                    <a:lnTo>
                      <a:pt x="894" y="65"/>
                    </a:lnTo>
                    <a:lnTo>
                      <a:pt x="786" y="18"/>
                    </a:lnTo>
                    <a:lnTo>
                      <a:pt x="642" y="0"/>
                    </a:lnTo>
                    <a:lnTo>
                      <a:pt x="440" y="23"/>
                    </a:lnTo>
                    <a:lnTo>
                      <a:pt x="366" y="44"/>
                    </a:lnTo>
                    <a:lnTo>
                      <a:pt x="292" y="58"/>
                    </a:lnTo>
                    <a:lnTo>
                      <a:pt x="229" y="79"/>
                    </a:lnTo>
                    <a:lnTo>
                      <a:pt x="178" y="103"/>
                    </a:lnTo>
                    <a:lnTo>
                      <a:pt x="127" y="127"/>
                    </a:lnTo>
                    <a:lnTo>
                      <a:pt x="82" y="158"/>
                    </a:lnTo>
                    <a:lnTo>
                      <a:pt x="41" y="197"/>
                    </a:lnTo>
                    <a:lnTo>
                      <a:pt x="0" y="243"/>
                    </a:lnTo>
                    <a:lnTo>
                      <a:pt x="76" y="215"/>
                    </a:lnTo>
                    <a:lnTo>
                      <a:pt x="144" y="194"/>
                    </a:lnTo>
                    <a:lnTo>
                      <a:pt x="212" y="179"/>
                    </a:lnTo>
                    <a:lnTo>
                      <a:pt x="280" y="164"/>
                    </a:lnTo>
                    <a:lnTo>
                      <a:pt x="336" y="149"/>
                    </a:lnTo>
                    <a:lnTo>
                      <a:pt x="397" y="149"/>
                    </a:lnTo>
                    <a:lnTo>
                      <a:pt x="458" y="141"/>
                    </a:lnTo>
                    <a:lnTo>
                      <a:pt x="511" y="146"/>
                    </a:lnTo>
                    <a:lnTo>
                      <a:pt x="565" y="152"/>
                    </a:lnTo>
                    <a:lnTo>
                      <a:pt x="618" y="166"/>
                    </a:lnTo>
                    <a:lnTo>
                      <a:pt x="669" y="186"/>
                    </a:lnTo>
                    <a:lnTo>
                      <a:pt x="715" y="205"/>
                    </a:lnTo>
                    <a:lnTo>
                      <a:pt x="760" y="239"/>
                    </a:lnTo>
                    <a:lnTo>
                      <a:pt x="811" y="267"/>
                    </a:lnTo>
                    <a:lnTo>
                      <a:pt x="855" y="307"/>
                    </a:lnTo>
                    <a:lnTo>
                      <a:pt x="899" y="348"/>
                    </a:lnTo>
                    <a:lnTo>
                      <a:pt x="971" y="464"/>
                    </a:lnTo>
                    <a:lnTo>
                      <a:pt x="1016" y="606"/>
                    </a:lnTo>
                    <a:lnTo>
                      <a:pt x="1027" y="774"/>
                    </a:lnTo>
                    <a:lnTo>
                      <a:pt x="1022" y="939"/>
                    </a:lnTo>
                    <a:lnTo>
                      <a:pt x="1002" y="1117"/>
                    </a:lnTo>
                    <a:lnTo>
                      <a:pt x="966" y="1279"/>
                    </a:lnTo>
                    <a:lnTo>
                      <a:pt x="933" y="1421"/>
                    </a:lnTo>
                    <a:lnTo>
                      <a:pt x="891" y="15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ltGray">
              <a:xfrm>
                <a:off x="0" y="2610"/>
                <a:ext cx="801" cy="459"/>
              </a:xfrm>
              <a:custGeom>
                <a:avLst/>
                <a:gdLst>
                  <a:gd name="T0" fmla="*/ 0 w 801"/>
                  <a:gd name="T1" fmla="*/ 0 h 459"/>
                  <a:gd name="T2" fmla="*/ 37 w 801"/>
                  <a:gd name="T3" fmla="*/ 69 h 459"/>
                  <a:gd name="T4" fmla="*/ 68 w 801"/>
                  <a:gd name="T5" fmla="*/ 132 h 459"/>
                  <a:gd name="T6" fmla="*/ 110 w 801"/>
                  <a:gd name="T7" fmla="*/ 188 h 459"/>
                  <a:gd name="T8" fmla="*/ 149 w 801"/>
                  <a:gd name="T9" fmla="*/ 229 h 459"/>
                  <a:gd name="T10" fmla="*/ 192 w 801"/>
                  <a:gd name="T11" fmla="*/ 278 h 459"/>
                  <a:gd name="T12" fmla="*/ 250 w 801"/>
                  <a:gd name="T13" fmla="*/ 314 h 459"/>
                  <a:gd name="T14" fmla="*/ 308 w 801"/>
                  <a:gd name="T15" fmla="*/ 336 h 459"/>
                  <a:gd name="T16" fmla="*/ 365 w 801"/>
                  <a:gd name="T17" fmla="*/ 365 h 459"/>
                  <a:gd name="T18" fmla="*/ 430 w 801"/>
                  <a:gd name="T19" fmla="*/ 381 h 459"/>
                  <a:gd name="T20" fmla="*/ 501 w 801"/>
                  <a:gd name="T21" fmla="*/ 390 h 459"/>
                  <a:gd name="T22" fmla="*/ 573 w 801"/>
                  <a:gd name="T23" fmla="*/ 392 h 459"/>
                  <a:gd name="T24" fmla="*/ 646 w 801"/>
                  <a:gd name="T25" fmla="*/ 381 h 459"/>
                  <a:gd name="T26" fmla="*/ 726 w 801"/>
                  <a:gd name="T27" fmla="*/ 362 h 459"/>
                  <a:gd name="T28" fmla="*/ 801 w 801"/>
                  <a:gd name="T29" fmla="*/ 335 h 459"/>
                  <a:gd name="T30" fmla="*/ 731 w 801"/>
                  <a:gd name="T31" fmla="*/ 377 h 459"/>
                  <a:gd name="T32" fmla="*/ 662 w 801"/>
                  <a:gd name="T33" fmla="*/ 404 h 459"/>
                  <a:gd name="T34" fmla="*/ 594 w 801"/>
                  <a:gd name="T35" fmla="*/ 432 h 459"/>
                  <a:gd name="T36" fmla="*/ 532 w 801"/>
                  <a:gd name="T37" fmla="*/ 445 h 459"/>
                  <a:gd name="T38" fmla="*/ 471 w 801"/>
                  <a:gd name="T39" fmla="*/ 459 h 459"/>
                  <a:gd name="T40" fmla="*/ 411 w 801"/>
                  <a:gd name="T41" fmla="*/ 458 h 459"/>
                  <a:gd name="T42" fmla="*/ 350 w 801"/>
                  <a:gd name="T43" fmla="*/ 458 h 459"/>
                  <a:gd name="T44" fmla="*/ 291 w 801"/>
                  <a:gd name="T45" fmla="*/ 450 h 459"/>
                  <a:gd name="T46" fmla="*/ 244 w 801"/>
                  <a:gd name="T47" fmla="*/ 436 h 459"/>
                  <a:gd name="T48" fmla="*/ 192 w 801"/>
                  <a:gd name="T49" fmla="*/ 415 h 459"/>
                  <a:gd name="T50" fmla="*/ 145 w 801"/>
                  <a:gd name="T51" fmla="*/ 394 h 459"/>
                  <a:gd name="T52" fmla="*/ 100 w 801"/>
                  <a:gd name="T53" fmla="*/ 373 h 459"/>
                  <a:gd name="T54" fmla="*/ 60 w 801"/>
                  <a:gd name="T55" fmla="*/ 347 h 459"/>
                  <a:gd name="T56" fmla="*/ 0 w 801"/>
                  <a:gd name="T57" fmla="*/ 294 h 459"/>
                  <a:gd name="T58" fmla="*/ 0 w 801"/>
                  <a:gd name="T5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1" h="459">
                    <a:moveTo>
                      <a:pt x="0" y="0"/>
                    </a:moveTo>
                    <a:lnTo>
                      <a:pt x="37" y="69"/>
                    </a:lnTo>
                    <a:lnTo>
                      <a:pt x="68" y="132"/>
                    </a:lnTo>
                    <a:lnTo>
                      <a:pt x="110" y="188"/>
                    </a:lnTo>
                    <a:lnTo>
                      <a:pt x="149" y="229"/>
                    </a:lnTo>
                    <a:lnTo>
                      <a:pt x="192" y="278"/>
                    </a:lnTo>
                    <a:lnTo>
                      <a:pt x="250" y="314"/>
                    </a:lnTo>
                    <a:lnTo>
                      <a:pt x="308" y="336"/>
                    </a:lnTo>
                    <a:lnTo>
                      <a:pt x="365" y="365"/>
                    </a:lnTo>
                    <a:lnTo>
                      <a:pt x="430" y="381"/>
                    </a:lnTo>
                    <a:lnTo>
                      <a:pt x="501" y="390"/>
                    </a:lnTo>
                    <a:lnTo>
                      <a:pt x="573" y="392"/>
                    </a:lnTo>
                    <a:lnTo>
                      <a:pt x="646" y="381"/>
                    </a:lnTo>
                    <a:lnTo>
                      <a:pt x="726" y="362"/>
                    </a:lnTo>
                    <a:lnTo>
                      <a:pt x="801" y="335"/>
                    </a:lnTo>
                    <a:lnTo>
                      <a:pt x="731" y="377"/>
                    </a:lnTo>
                    <a:lnTo>
                      <a:pt x="662" y="404"/>
                    </a:lnTo>
                    <a:lnTo>
                      <a:pt x="594" y="432"/>
                    </a:lnTo>
                    <a:lnTo>
                      <a:pt x="532" y="445"/>
                    </a:lnTo>
                    <a:lnTo>
                      <a:pt x="471" y="459"/>
                    </a:lnTo>
                    <a:lnTo>
                      <a:pt x="411" y="458"/>
                    </a:lnTo>
                    <a:lnTo>
                      <a:pt x="350" y="458"/>
                    </a:lnTo>
                    <a:lnTo>
                      <a:pt x="291" y="450"/>
                    </a:lnTo>
                    <a:lnTo>
                      <a:pt x="244" y="436"/>
                    </a:lnTo>
                    <a:lnTo>
                      <a:pt x="192" y="415"/>
                    </a:lnTo>
                    <a:lnTo>
                      <a:pt x="145" y="394"/>
                    </a:lnTo>
                    <a:lnTo>
                      <a:pt x="100" y="373"/>
                    </a:lnTo>
                    <a:lnTo>
                      <a:pt x="60" y="347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ltGray">
              <a:xfrm rot="373331" flipH="1">
                <a:off x="898" y="2855"/>
                <a:ext cx="354" cy="464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ltGray">
              <a:xfrm rot="373331" flipH="1">
                <a:off x="799" y="2979"/>
                <a:ext cx="87" cy="274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/>
            </p:nvSpPr>
            <p:spPr bwMode="ltGray">
              <a:xfrm>
                <a:off x="1190" y="3273"/>
                <a:ext cx="1108" cy="1047"/>
              </a:xfrm>
              <a:custGeom>
                <a:avLst/>
                <a:gdLst>
                  <a:gd name="T0" fmla="*/ 784 w 1108"/>
                  <a:gd name="T1" fmla="*/ 1047 h 1047"/>
                  <a:gd name="T2" fmla="*/ 692 w 1108"/>
                  <a:gd name="T3" fmla="*/ 1011 h 1047"/>
                  <a:gd name="T4" fmla="*/ 607 w 1108"/>
                  <a:gd name="T5" fmla="*/ 945 h 1047"/>
                  <a:gd name="T6" fmla="*/ 517 w 1108"/>
                  <a:gd name="T7" fmla="*/ 861 h 1047"/>
                  <a:gd name="T8" fmla="*/ 432 w 1108"/>
                  <a:gd name="T9" fmla="*/ 776 h 1047"/>
                  <a:gd name="T10" fmla="*/ 350 w 1108"/>
                  <a:gd name="T11" fmla="*/ 677 h 1047"/>
                  <a:gd name="T12" fmla="*/ 266 w 1108"/>
                  <a:gd name="T13" fmla="*/ 563 h 1047"/>
                  <a:gd name="T14" fmla="*/ 188 w 1108"/>
                  <a:gd name="T15" fmla="*/ 447 h 1047"/>
                  <a:gd name="T16" fmla="*/ 122 w 1108"/>
                  <a:gd name="T17" fmla="*/ 325 h 1047"/>
                  <a:gd name="T18" fmla="*/ 65 w 1108"/>
                  <a:gd name="T19" fmla="*/ 211 h 1047"/>
                  <a:gd name="T20" fmla="*/ 21 w 1108"/>
                  <a:gd name="T21" fmla="*/ 101 h 1047"/>
                  <a:gd name="T22" fmla="*/ 0 w 1108"/>
                  <a:gd name="T23" fmla="*/ 0 h 1047"/>
                  <a:gd name="T24" fmla="*/ 109 w 1108"/>
                  <a:gd name="T25" fmla="*/ 217 h 1047"/>
                  <a:gd name="T26" fmla="*/ 209 w 1108"/>
                  <a:gd name="T27" fmla="*/ 378 h 1047"/>
                  <a:gd name="T28" fmla="*/ 294 w 1108"/>
                  <a:gd name="T29" fmla="*/ 500 h 1047"/>
                  <a:gd name="T30" fmla="*/ 373 w 1108"/>
                  <a:gd name="T31" fmla="*/ 590 h 1047"/>
                  <a:gd name="T32" fmla="*/ 441 w 1108"/>
                  <a:gd name="T33" fmla="*/ 661 h 1047"/>
                  <a:gd name="T34" fmla="*/ 506 w 1108"/>
                  <a:gd name="T35" fmla="*/ 713 h 1047"/>
                  <a:gd name="T36" fmla="*/ 564 w 1108"/>
                  <a:gd name="T37" fmla="*/ 754 h 1047"/>
                  <a:gd name="T38" fmla="*/ 620 w 1108"/>
                  <a:gd name="T39" fmla="*/ 801 h 1047"/>
                  <a:gd name="T40" fmla="*/ 754 w 1108"/>
                  <a:gd name="T41" fmla="*/ 899 h 1047"/>
                  <a:gd name="T42" fmla="*/ 925 w 1108"/>
                  <a:gd name="T43" fmla="*/ 977 h 1047"/>
                  <a:gd name="T44" fmla="*/ 1108 w 1108"/>
                  <a:gd name="T45" fmla="*/ 1047 h 1047"/>
                  <a:gd name="T46" fmla="*/ 784 w 1108"/>
                  <a:gd name="T47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8" h="1047">
                    <a:moveTo>
                      <a:pt x="784" y="1047"/>
                    </a:moveTo>
                    <a:lnTo>
                      <a:pt x="692" y="1011"/>
                    </a:lnTo>
                    <a:lnTo>
                      <a:pt x="607" y="945"/>
                    </a:lnTo>
                    <a:lnTo>
                      <a:pt x="517" y="861"/>
                    </a:lnTo>
                    <a:lnTo>
                      <a:pt x="432" y="776"/>
                    </a:lnTo>
                    <a:lnTo>
                      <a:pt x="350" y="677"/>
                    </a:lnTo>
                    <a:lnTo>
                      <a:pt x="266" y="563"/>
                    </a:lnTo>
                    <a:lnTo>
                      <a:pt x="188" y="447"/>
                    </a:lnTo>
                    <a:lnTo>
                      <a:pt x="122" y="325"/>
                    </a:lnTo>
                    <a:lnTo>
                      <a:pt x="65" y="211"/>
                    </a:lnTo>
                    <a:lnTo>
                      <a:pt x="21" y="101"/>
                    </a:lnTo>
                    <a:lnTo>
                      <a:pt x="0" y="0"/>
                    </a:lnTo>
                    <a:lnTo>
                      <a:pt x="109" y="217"/>
                    </a:lnTo>
                    <a:lnTo>
                      <a:pt x="209" y="378"/>
                    </a:lnTo>
                    <a:lnTo>
                      <a:pt x="294" y="500"/>
                    </a:lnTo>
                    <a:lnTo>
                      <a:pt x="373" y="590"/>
                    </a:lnTo>
                    <a:lnTo>
                      <a:pt x="441" y="661"/>
                    </a:lnTo>
                    <a:lnTo>
                      <a:pt x="506" y="713"/>
                    </a:lnTo>
                    <a:lnTo>
                      <a:pt x="564" y="754"/>
                    </a:lnTo>
                    <a:lnTo>
                      <a:pt x="620" y="801"/>
                    </a:lnTo>
                    <a:lnTo>
                      <a:pt x="754" y="899"/>
                    </a:lnTo>
                    <a:lnTo>
                      <a:pt x="925" y="977"/>
                    </a:lnTo>
                    <a:lnTo>
                      <a:pt x="1108" y="1047"/>
                    </a:lnTo>
                    <a:lnTo>
                      <a:pt x="784" y="10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17"/>
              <p:cNvGrpSpPr>
                <a:grpSpLocks/>
              </p:cNvGrpSpPr>
              <p:nvPr/>
            </p:nvGrpSpPr>
            <p:grpSpPr bwMode="auto">
              <a:xfrm rot="3220060">
                <a:off x="2631" y="754"/>
                <a:ext cx="569" cy="637"/>
                <a:chOff x="1727" y="866"/>
                <a:chExt cx="129" cy="157"/>
              </a:xfrm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2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 rot="-6691250">
                <a:off x="3637" y="132"/>
                <a:ext cx="356" cy="607"/>
                <a:chOff x="1727" y="866"/>
                <a:chExt cx="129" cy="157"/>
              </a:xfrm>
            </p:grpSpPr>
            <p:sp>
              <p:nvSpPr>
                <p:cNvPr id="126" name="Freeform 22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23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4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5"/>
              <p:cNvGrpSpPr>
                <a:grpSpLocks/>
              </p:cNvGrpSpPr>
              <p:nvPr/>
            </p:nvGrpSpPr>
            <p:grpSpPr bwMode="auto">
              <a:xfrm rot="-13075160">
                <a:off x="668" y="3321"/>
                <a:ext cx="501" cy="502"/>
                <a:chOff x="1727" y="866"/>
                <a:chExt cx="129" cy="157"/>
              </a:xfrm>
            </p:grpSpPr>
            <p:sp>
              <p:nvSpPr>
                <p:cNvPr id="123" name="Freeform 26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7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8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29"/>
              <p:cNvGrpSpPr>
                <a:grpSpLocks/>
              </p:cNvGrpSpPr>
              <p:nvPr/>
            </p:nvGrpSpPr>
            <p:grpSpPr bwMode="auto">
              <a:xfrm rot="4106450" flipH="1">
                <a:off x="393" y="262"/>
                <a:ext cx="709" cy="892"/>
                <a:chOff x="1727" y="866"/>
                <a:chExt cx="129" cy="157"/>
              </a:xfrm>
            </p:grpSpPr>
            <p:sp>
              <p:nvSpPr>
                <p:cNvPr id="120" name="Freeform 3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 rot="10015322" flipH="1">
                <a:off x="4625" y="2382"/>
                <a:ext cx="709" cy="892"/>
                <a:chOff x="1727" y="866"/>
                <a:chExt cx="129" cy="157"/>
              </a:xfrm>
            </p:grpSpPr>
            <p:sp>
              <p:nvSpPr>
                <p:cNvPr id="117" name="Freeform 3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0" name="Freeform 37"/>
              <p:cNvSpPr>
                <a:spLocks/>
              </p:cNvSpPr>
              <p:nvPr/>
            </p:nvSpPr>
            <p:spPr bwMode="ltGray">
              <a:xfrm>
                <a:off x="1217" y="2"/>
                <a:ext cx="862" cy="886"/>
              </a:xfrm>
              <a:custGeom>
                <a:avLst/>
                <a:gdLst>
                  <a:gd name="T0" fmla="*/ 0 w 862"/>
                  <a:gd name="T1" fmla="*/ 0 h 886"/>
                  <a:gd name="T2" fmla="*/ 6 w 862"/>
                  <a:gd name="T3" fmla="*/ 107 h 886"/>
                  <a:gd name="T4" fmla="*/ 37 w 862"/>
                  <a:gd name="T5" fmla="*/ 262 h 886"/>
                  <a:gd name="T6" fmla="*/ 83 w 862"/>
                  <a:gd name="T7" fmla="*/ 410 h 886"/>
                  <a:gd name="T8" fmla="*/ 149 w 862"/>
                  <a:gd name="T9" fmla="*/ 546 h 886"/>
                  <a:gd name="T10" fmla="*/ 237 w 862"/>
                  <a:gd name="T11" fmla="*/ 666 h 886"/>
                  <a:gd name="T12" fmla="*/ 338 w 862"/>
                  <a:gd name="T13" fmla="*/ 764 h 886"/>
                  <a:gd name="T14" fmla="*/ 450 w 862"/>
                  <a:gd name="T15" fmla="*/ 838 h 886"/>
                  <a:gd name="T16" fmla="*/ 579 w 862"/>
                  <a:gd name="T17" fmla="*/ 879 h 886"/>
                  <a:gd name="T18" fmla="*/ 714 w 862"/>
                  <a:gd name="T19" fmla="*/ 886 h 886"/>
                  <a:gd name="T20" fmla="*/ 862 w 862"/>
                  <a:gd name="T21" fmla="*/ 851 h 886"/>
                  <a:gd name="T22" fmla="*/ 784 w 862"/>
                  <a:gd name="T23" fmla="*/ 856 h 886"/>
                  <a:gd name="T24" fmla="*/ 700 w 862"/>
                  <a:gd name="T25" fmla="*/ 835 h 886"/>
                  <a:gd name="T26" fmla="*/ 621 w 862"/>
                  <a:gd name="T27" fmla="*/ 794 h 886"/>
                  <a:gd name="T28" fmla="*/ 542 w 862"/>
                  <a:gd name="T29" fmla="*/ 728 h 886"/>
                  <a:gd name="T30" fmla="*/ 466 w 862"/>
                  <a:gd name="T31" fmla="*/ 649 h 886"/>
                  <a:gd name="T32" fmla="*/ 397 w 862"/>
                  <a:gd name="T33" fmla="*/ 557 h 886"/>
                  <a:gd name="T34" fmla="*/ 334 w 862"/>
                  <a:gd name="T35" fmla="*/ 454 h 886"/>
                  <a:gd name="T36" fmla="*/ 279 w 862"/>
                  <a:gd name="T37" fmla="*/ 339 h 886"/>
                  <a:gd name="T38" fmla="*/ 238 w 862"/>
                  <a:gd name="T39" fmla="*/ 225 h 886"/>
                  <a:gd name="T40" fmla="*/ 205 w 862"/>
                  <a:gd name="T41" fmla="*/ 105 h 886"/>
                  <a:gd name="T42" fmla="*/ 184 w 862"/>
                  <a:gd name="T43" fmla="*/ 3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2" h="886">
                    <a:moveTo>
                      <a:pt x="0" y="0"/>
                    </a:moveTo>
                    <a:lnTo>
                      <a:pt x="6" y="107"/>
                    </a:lnTo>
                    <a:lnTo>
                      <a:pt x="37" y="262"/>
                    </a:lnTo>
                    <a:lnTo>
                      <a:pt x="83" y="410"/>
                    </a:lnTo>
                    <a:lnTo>
                      <a:pt x="149" y="546"/>
                    </a:lnTo>
                    <a:lnTo>
                      <a:pt x="237" y="666"/>
                    </a:lnTo>
                    <a:lnTo>
                      <a:pt x="338" y="764"/>
                    </a:lnTo>
                    <a:lnTo>
                      <a:pt x="450" y="838"/>
                    </a:lnTo>
                    <a:lnTo>
                      <a:pt x="579" y="879"/>
                    </a:lnTo>
                    <a:lnTo>
                      <a:pt x="714" y="886"/>
                    </a:lnTo>
                    <a:lnTo>
                      <a:pt x="862" y="851"/>
                    </a:lnTo>
                    <a:lnTo>
                      <a:pt x="784" y="856"/>
                    </a:lnTo>
                    <a:lnTo>
                      <a:pt x="700" y="835"/>
                    </a:lnTo>
                    <a:lnTo>
                      <a:pt x="621" y="794"/>
                    </a:lnTo>
                    <a:lnTo>
                      <a:pt x="542" y="728"/>
                    </a:lnTo>
                    <a:lnTo>
                      <a:pt x="466" y="649"/>
                    </a:lnTo>
                    <a:lnTo>
                      <a:pt x="397" y="557"/>
                    </a:lnTo>
                    <a:lnTo>
                      <a:pt x="334" y="454"/>
                    </a:lnTo>
                    <a:lnTo>
                      <a:pt x="279" y="339"/>
                    </a:lnTo>
                    <a:lnTo>
                      <a:pt x="238" y="225"/>
                    </a:lnTo>
                    <a:lnTo>
                      <a:pt x="205" y="105"/>
                    </a:lnTo>
                    <a:lnTo>
                      <a:pt x="184" y="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8"/>
              <p:cNvSpPr>
                <a:spLocks/>
              </p:cNvSpPr>
              <p:nvPr/>
            </p:nvSpPr>
            <p:spPr bwMode="ltGray">
              <a:xfrm rot="9832527" flipV="1">
                <a:off x="2158" y="102"/>
                <a:ext cx="681" cy="593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ltGray">
              <a:xfrm rot="9832527" flipV="1">
                <a:off x="1997" y="858"/>
                <a:ext cx="330" cy="278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ltGray">
              <a:xfrm rot="9832527" flipV="1">
                <a:off x="2224" y="808"/>
                <a:ext cx="123" cy="233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ltGray">
              <a:xfrm>
                <a:off x="1603" y="0"/>
                <a:ext cx="124" cy="121"/>
              </a:xfrm>
              <a:custGeom>
                <a:avLst/>
                <a:gdLst>
                  <a:gd name="T0" fmla="*/ 124 w 124"/>
                  <a:gd name="T1" fmla="*/ 0 h 121"/>
                  <a:gd name="T2" fmla="*/ 113 w 124"/>
                  <a:gd name="T3" fmla="*/ 9 h 121"/>
                  <a:gd name="T4" fmla="*/ 99 w 124"/>
                  <a:gd name="T5" fmla="*/ 25 h 121"/>
                  <a:gd name="T6" fmla="*/ 81 w 124"/>
                  <a:gd name="T7" fmla="*/ 41 h 121"/>
                  <a:gd name="T8" fmla="*/ 63 w 124"/>
                  <a:gd name="T9" fmla="*/ 54 h 121"/>
                  <a:gd name="T10" fmla="*/ 41 w 124"/>
                  <a:gd name="T11" fmla="*/ 66 h 121"/>
                  <a:gd name="T12" fmla="*/ 22 w 124"/>
                  <a:gd name="T13" fmla="*/ 74 h 121"/>
                  <a:gd name="T14" fmla="*/ 0 w 124"/>
                  <a:gd name="T15" fmla="*/ 75 h 121"/>
                  <a:gd name="T16" fmla="*/ 10 w 124"/>
                  <a:gd name="T17" fmla="*/ 96 h 121"/>
                  <a:gd name="T18" fmla="*/ 23 w 124"/>
                  <a:gd name="T19" fmla="*/ 113 h 121"/>
                  <a:gd name="T20" fmla="*/ 41 w 124"/>
                  <a:gd name="T21" fmla="*/ 121 h 121"/>
                  <a:gd name="T22" fmla="*/ 60 w 124"/>
                  <a:gd name="T23" fmla="*/ 121 h 121"/>
                  <a:gd name="T24" fmla="*/ 83 w 124"/>
                  <a:gd name="T25" fmla="*/ 111 h 121"/>
                  <a:gd name="T26" fmla="*/ 101 w 124"/>
                  <a:gd name="T27" fmla="*/ 88 h 121"/>
                  <a:gd name="T28" fmla="*/ 116 w 124"/>
                  <a:gd name="T29" fmla="*/ 53 h 121"/>
                  <a:gd name="T30" fmla="*/ 124 w 124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121">
                    <a:moveTo>
                      <a:pt x="124" y="0"/>
                    </a:moveTo>
                    <a:lnTo>
                      <a:pt x="113" y="9"/>
                    </a:lnTo>
                    <a:lnTo>
                      <a:pt x="99" y="25"/>
                    </a:lnTo>
                    <a:lnTo>
                      <a:pt x="81" y="41"/>
                    </a:lnTo>
                    <a:lnTo>
                      <a:pt x="63" y="54"/>
                    </a:lnTo>
                    <a:lnTo>
                      <a:pt x="41" y="66"/>
                    </a:lnTo>
                    <a:lnTo>
                      <a:pt x="22" y="74"/>
                    </a:lnTo>
                    <a:lnTo>
                      <a:pt x="0" y="75"/>
                    </a:lnTo>
                    <a:lnTo>
                      <a:pt x="10" y="96"/>
                    </a:lnTo>
                    <a:lnTo>
                      <a:pt x="23" y="113"/>
                    </a:lnTo>
                    <a:lnTo>
                      <a:pt x="41" y="121"/>
                    </a:lnTo>
                    <a:lnTo>
                      <a:pt x="60" y="121"/>
                    </a:lnTo>
                    <a:lnTo>
                      <a:pt x="83" y="111"/>
                    </a:lnTo>
                    <a:lnTo>
                      <a:pt x="101" y="88"/>
                    </a:lnTo>
                    <a:lnTo>
                      <a:pt x="116" y="5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ltGray">
              <a:xfrm rot="9832527" flipV="1">
                <a:off x="2173" y="1238"/>
                <a:ext cx="393" cy="2300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ltGray">
              <a:xfrm>
                <a:off x="0" y="1848"/>
                <a:ext cx="36" cy="132"/>
              </a:xfrm>
              <a:custGeom>
                <a:avLst/>
                <a:gdLst>
                  <a:gd name="T0" fmla="*/ 0 w 36"/>
                  <a:gd name="T1" fmla="*/ 0 h 132"/>
                  <a:gd name="T2" fmla="*/ 36 w 36"/>
                  <a:gd name="T3" fmla="*/ 12 h 132"/>
                  <a:gd name="T4" fmla="*/ 0 w 36"/>
                  <a:gd name="T5" fmla="*/ 132 h 132"/>
                  <a:gd name="T6" fmla="*/ 0 w 36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2">
                    <a:moveTo>
                      <a:pt x="0" y="0"/>
                    </a:moveTo>
                    <a:lnTo>
                      <a:pt x="36" y="1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6AF50E-D194-4350-9B09-198862C98A2B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5132315"/>
            <a:ext cx="7516442" cy="111608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2387600"/>
            <a:ext cx="8329031" cy="2680127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225D-7CEA-436D-A1BD-566E87B9EBBD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8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474A-6BD6-4BE9-8217-5758766EAA95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9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8DDC-858E-4737-A939-80E0EC9D1F05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77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EDE883-DB56-4A30-B2D5-5918D5FFCDE4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7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502A-9941-42DF-8C38-73AF7C604050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2D51-BFD6-4AB5-86BE-399AF1A1A472}" type="datetime1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2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9000-66B5-422B-B1D0-DF1029A45C39}" type="datetime1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3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533698-CB6E-44AE-887F-36DA29051437}" type="datetime1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080D-DD3F-4EB4-9055-05D79A780EF1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634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185-653A-4388-92AD-6104775D988F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0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-1588" y="0"/>
            <a:ext cx="12192000" cy="6858000"/>
            <a:chOff x="-1588" y="0"/>
            <a:chExt cx="12192000" cy="6858000"/>
          </a:xfrm>
        </p:grpSpPr>
        <p:sp>
          <p:nvSpPr>
            <p:cNvPr id="139" name="Rectangle 138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-1588" y="1587"/>
              <a:ext cx="2833688" cy="6856413"/>
              <a:chOff x="-5" y="0"/>
              <a:chExt cx="1785" cy="4319"/>
            </a:xfrm>
          </p:grpSpPr>
          <p:sp>
            <p:nvSpPr>
              <p:cNvPr id="96" name="Freeform 95"/>
              <p:cNvSpPr>
                <a:spLocks/>
              </p:cNvSpPr>
              <p:nvPr/>
            </p:nvSpPr>
            <p:spPr bwMode="ltGray">
              <a:xfrm>
                <a:off x="-5" y="3262"/>
                <a:ext cx="472" cy="802"/>
              </a:xfrm>
              <a:custGeom>
                <a:avLst/>
                <a:gdLst>
                  <a:gd name="T0" fmla="*/ 5 w 472"/>
                  <a:gd name="T1" fmla="*/ 32 h 802"/>
                  <a:gd name="T2" fmla="*/ 189 w 472"/>
                  <a:gd name="T3" fmla="*/ 26 h 802"/>
                  <a:gd name="T4" fmla="*/ 309 w 472"/>
                  <a:gd name="T5" fmla="*/ 66 h 802"/>
                  <a:gd name="T6" fmla="*/ 357 w 472"/>
                  <a:gd name="T7" fmla="*/ 98 h 802"/>
                  <a:gd name="T8" fmla="*/ 413 w 472"/>
                  <a:gd name="T9" fmla="*/ 162 h 802"/>
                  <a:gd name="T10" fmla="*/ 437 w 472"/>
                  <a:gd name="T11" fmla="*/ 250 h 802"/>
                  <a:gd name="T12" fmla="*/ 397 w 472"/>
                  <a:gd name="T13" fmla="*/ 530 h 802"/>
                  <a:gd name="T14" fmla="*/ 341 w 472"/>
                  <a:gd name="T15" fmla="*/ 634 h 802"/>
                  <a:gd name="T16" fmla="*/ 173 w 472"/>
                  <a:gd name="T17" fmla="*/ 714 h 802"/>
                  <a:gd name="T18" fmla="*/ 77 w 472"/>
                  <a:gd name="T19" fmla="*/ 730 h 802"/>
                  <a:gd name="T20" fmla="*/ 69 w 472"/>
                  <a:gd name="T21" fmla="*/ 802 h 802"/>
                  <a:gd name="T22" fmla="*/ 7 w 472"/>
                  <a:gd name="T23" fmla="*/ 788 h 802"/>
                  <a:gd name="T24" fmla="*/ 5 w 472"/>
                  <a:gd name="T25" fmla="*/ 751 h 802"/>
                  <a:gd name="T26" fmla="*/ 37 w 472"/>
                  <a:gd name="T27" fmla="*/ 722 h 802"/>
                  <a:gd name="T28" fmla="*/ 5 w 472"/>
                  <a:gd name="T29" fmla="*/ 670 h 802"/>
                  <a:gd name="T30" fmla="*/ 5 w 472"/>
                  <a:gd name="T31" fmla="*/ 3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802">
                    <a:moveTo>
                      <a:pt x="5" y="32"/>
                    </a:moveTo>
                    <a:cubicBezTo>
                      <a:pt x="101" y="0"/>
                      <a:pt x="20" y="17"/>
                      <a:pt x="189" y="26"/>
                    </a:cubicBezTo>
                    <a:cubicBezTo>
                      <a:pt x="221" y="37"/>
                      <a:pt x="280" y="47"/>
                      <a:pt x="309" y="66"/>
                    </a:cubicBezTo>
                    <a:cubicBezTo>
                      <a:pt x="325" y="77"/>
                      <a:pt x="357" y="98"/>
                      <a:pt x="357" y="98"/>
                    </a:cubicBezTo>
                    <a:cubicBezTo>
                      <a:pt x="394" y="154"/>
                      <a:pt x="373" y="135"/>
                      <a:pt x="413" y="162"/>
                    </a:cubicBezTo>
                    <a:cubicBezTo>
                      <a:pt x="433" y="223"/>
                      <a:pt x="426" y="193"/>
                      <a:pt x="437" y="250"/>
                    </a:cubicBezTo>
                    <a:cubicBezTo>
                      <a:pt x="433" y="370"/>
                      <a:pt x="472" y="455"/>
                      <a:pt x="397" y="530"/>
                    </a:cubicBezTo>
                    <a:cubicBezTo>
                      <a:pt x="385" y="567"/>
                      <a:pt x="368" y="607"/>
                      <a:pt x="341" y="634"/>
                    </a:cubicBezTo>
                    <a:cubicBezTo>
                      <a:pt x="319" y="701"/>
                      <a:pt x="233" y="707"/>
                      <a:pt x="173" y="714"/>
                    </a:cubicBezTo>
                    <a:cubicBezTo>
                      <a:pt x="142" y="724"/>
                      <a:pt x="100" y="707"/>
                      <a:pt x="77" y="730"/>
                    </a:cubicBezTo>
                    <a:cubicBezTo>
                      <a:pt x="60" y="747"/>
                      <a:pt x="72" y="778"/>
                      <a:pt x="69" y="802"/>
                    </a:cubicBezTo>
                    <a:cubicBezTo>
                      <a:pt x="53" y="799"/>
                      <a:pt x="23" y="792"/>
                      <a:pt x="7" y="788"/>
                    </a:cubicBezTo>
                    <a:cubicBezTo>
                      <a:pt x="5" y="788"/>
                      <a:pt x="0" y="762"/>
                      <a:pt x="5" y="751"/>
                    </a:cubicBezTo>
                    <a:cubicBezTo>
                      <a:pt x="10" y="740"/>
                      <a:pt x="37" y="735"/>
                      <a:pt x="37" y="722"/>
                    </a:cubicBezTo>
                    <a:cubicBezTo>
                      <a:pt x="26" y="682"/>
                      <a:pt x="22" y="685"/>
                      <a:pt x="5" y="670"/>
                    </a:cubicBezTo>
                    <a:cubicBezTo>
                      <a:pt x="5" y="541"/>
                      <a:pt x="5" y="233"/>
                      <a:pt x="5" y="32"/>
                    </a:cubicBez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 rot="14964908" flipH="1">
                <a:off x="104" y="2441"/>
                <a:ext cx="452" cy="444"/>
                <a:chOff x="1727" y="866"/>
                <a:chExt cx="129" cy="157"/>
              </a:xfrm>
            </p:grpSpPr>
            <p:sp>
              <p:nvSpPr>
                <p:cNvPr id="135" name="Freeform 5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Freeform 8"/>
              <p:cNvSpPr>
                <a:spLocks/>
              </p:cNvSpPr>
              <p:nvPr/>
            </p:nvSpPr>
            <p:spPr bwMode="ltGray">
              <a:xfrm>
                <a:off x="90" y="1736"/>
                <a:ext cx="710" cy="768"/>
              </a:xfrm>
              <a:custGeom>
                <a:avLst/>
                <a:gdLst>
                  <a:gd name="T0" fmla="*/ 14 w 710"/>
                  <a:gd name="T1" fmla="*/ 416 h 768"/>
                  <a:gd name="T2" fmla="*/ 14 w 710"/>
                  <a:gd name="T3" fmla="*/ 272 h 768"/>
                  <a:gd name="T4" fmla="*/ 102 w 710"/>
                  <a:gd name="T5" fmla="*/ 144 h 768"/>
                  <a:gd name="T6" fmla="*/ 150 w 710"/>
                  <a:gd name="T7" fmla="*/ 96 h 768"/>
                  <a:gd name="T8" fmla="*/ 198 w 710"/>
                  <a:gd name="T9" fmla="*/ 64 h 768"/>
                  <a:gd name="T10" fmla="*/ 350 w 710"/>
                  <a:gd name="T11" fmla="*/ 0 h 768"/>
                  <a:gd name="T12" fmla="*/ 534 w 710"/>
                  <a:gd name="T13" fmla="*/ 8 h 768"/>
                  <a:gd name="T14" fmla="*/ 662 w 710"/>
                  <a:gd name="T15" fmla="*/ 96 h 768"/>
                  <a:gd name="T16" fmla="*/ 710 w 710"/>
                  <a:gd name="T17" fmla="*/ 200 h 768"/>
                  <a:gd name="T18" fmla="*/ 702 w 710"/>
                  <a:gd name="T19" fmla="*/ 400 h 768"/>
                  <a:gd name="T20" fmla="*/ 678 w 710"/>
                  <a:gd name="T21" fmla="*/ 448 h 768"/>
                  <a:gd name="T22" fmla="*/ 550 w 710"/>
                  <a:gd name="T23" fmla="*/ 632 h 768"/>
                  <a:gd name="T24" fmla="*/ 518 w 710"/>
                  <a:gd name="T25" fmla="*/ 656 h 768"/>
                  <a:gd name="T26" fmla="*/ 470 w 710"/>
                  <a:gd name="T27" fmla="*/ 664 h 768"/>
                  <a:gd name="T28" fmla="*/ 518 w 710"/>
                  <a:gd name="T29" fmla="*/ 680 h 768"/>
                  <a:gd name="T30" fmla="*/ 566 w 710"/>
                  <a:gd name="T31" fmla="*/ 696 h 768"/>
                  <a:gd name="T32" fmla="*/ 574 w 710"/>
                  <a:gd name="T33" fmla="*/ 720 h 768"/>
                  <a:gd name="T34" fmla="*/ 526 w 710"/>
                  <a:gd name="T35" fmla="*/ 736 h 768"/>
                  <a:gd name="T36" fmla="*/ 502 w 710"/>
                  <a:gd name="T37" fmla="*/ 752 h 768"/>
                  <a:gd name="T38" fmla="*/ 454 w 710"/>
                  <a:gd name="T39" fmla="*/ 768 h 768"/>
                  <a:gd name="T40" fmla="*/ 438 w 710"/>
                  <a:gd name="T41" fmla="*/ 712 h 768"/>
                  <a:gd name="T42" fmla="*/ 246 w 710"/>
                  <a:gd name="T43" fmla="*/ 688 h 768"/>
                  <a:gd name="T44" fmla="*/ 134 w 710"/>
                  <a:gd name="T45" fmla="*/ 648 h 768"/>
                  <a:gd name="T46" fmla="*/ 110 w 710"/>
                  <a:gd name="T47" fmla="*/ 624 h 768"/>
                  <a:gd name="T48" fmla="*/ 78 w 710"/>
                  <a:gd name="T49" fmla="*/ 576 h 768"/>
                  <a:gd name="T50" fmla="*/ 54 w 710"/>
                  <a:gd name="T51" fmla="*/ 464 h 768"/>
                  <a:gd name="T52" fmla="*/ 30 w 710"/>
                  <a:gd name="T53" fmla="*/ 408 h 768"/>
                  <a:gd name="T54" fmla="*/ 22 w 710"/>
                  <a:gd name="T55" fmla="*/ 384 h 768"/>
                  <a:gd name="T56" fmla="*/ 14 w 710"/>
                  <a:gd name="T57" fmla="*/ 41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0" h="768">
                    <a:moveTo>
                      <a:pt x="14" y="416"/>
                    </a:moveTo>
                    <a:cubicBezTo>
                      <a:pt x="6" y="353"/>
                      <a:pt x="0" y="339"/>
                      <a:pt x="14" y="272"/>
                    </a:cubicBezTo>
                    <a:cubicBezTo>
                      <a:pt x="24" y="227"/>
                      <a:pt x="72" y="178"/>
                      <a:pt x="102" y="144"/>
                    </a:cubicBezTo>
                    <a:cubicBezTo>
                      <a:pt x="117" y="127"/>
                      <a:pt x="134" y="112"/>
                      <a:pt x="150" y="96"/>
                    </a:cubicBezTo>
                    <a:cubicBezTo>
                      <a:pt x="164" y="82"/>
                      <a:pt x="198" y="64"/>
                      <a:pt x="198" y="64"/>
                    </a:cubicBezTo>
                    <a:cubicBezTo>
                      <a:pt x="231" y="14"/>
                      <a:pt x="294" y="7"/>
                      <a:pt x="350" y="0"/>
                    </a:cubicBezTo>
                    <a:cubicBezTo>
                      <a:pt x="411" y="3"/>
                      <a:pt x="473" y="1"/>
                      <a:pt x="534" y="8"/>
                    </a:cubicBezTo>
                    <a:cubicBezTo>
                      <a:pt x="582" y="13"/>
                      <a:pt x="624" y="71"/>
                      <a:pt x="662" y="96"/>
                    </a:cubicBezTo>
                    <a:cubicBezTo>
                      <a:pt x="691" y="140"/>
                      <a:pt x="698" y="151"/>
                      <a:pt x="710" y="200"/>
                    </a:cubicBezTo>
                    <a:cubicBezTo>
                      <a:pt x="707" y="267"/>
                      <a:pt x="707" y="333"/>
                      <a:pt x="702" y="400"/>
                    </a:cubicBezTo>
                    <a:cubicBezTo>
                      <a:pt x="700" y="423"/>
                      <a:pt x="688" y="428"/>
                      <a:pt x="678" y="448"/>
                    </a:cubicBezTo>
                    <a:cubicBezTo>
                      <a:pt x="646" y="512"/>
                      <a:pt x="626" y="607"/>
                      <a:pt x="550" y="632"/>
                    </a:cubicBezTo>
                    <a:cubicBezTo>
                      <a:pt x="539" y="640"/>
                      <a:pt x="530" y="651"/>
                      <a:pt x="518" y="656"/>
                    </a:cubicBezTo>
                    <a:cubicBezTo>
                      <a:pt x="503" y="662"/>
                      <a:pt x="470" y="648"/>
                      <a:pt x="470" y="664"/>
                    </a:cubicBezTo>
                    <a:cubicBezTo>
                      <a:pt x="470" y="681"/>
                      <a:pt x="502" y="675"/>
                      <a:pt x="518" y="680"/>
                    </a:cubicBezTo>
                    <a:cubicBezTo>
                      <a:pt x="534" y="685"/>
                      <a:pt x="566" y="696"/>
                      <a:pt x="566" y="696"/>
                    </a:cubicBezTo>
                    <a:cubicBezTo>
                      <a:pt x="569" y="704"/>
                      <a:pt x="580" y="714"/>
                      <a:pt x="574" y="720"/>
                    </a:cubicBezTo>
                    <a:cubicBezTo>
                      <a:pt x="562" y="732"/>
                      <a:pt x="542" y="731"/>
                      <a:pt x="526" y="736"/>
                    </a:cubicBezTo>
                    <a:cubicBezTo>
                      <a:pt x="517" y="739"/>
                      <a:pt x="511" y="748"/>
                      <a:pt x="502" y="752"/>
                    </a:cubicBezTo>
                    <a:cubicBezTo>
                      <a:pt x="487" y="759"/>
                      <a:pt x="454" y="768"/>
                      <a:pt x="454" y="768"/>
                    </a:cubicBezTo>
                    <a:cubicBezTo>
                      <a:pt x="448" y="750"/>
                      <a:pt x="453" y="725"/>
                      <a:pt x="438" y="712"/>
                    </a:cubicBezTo>
                    <a:cubicBezTo>
                      <a:pt x="407" y="685"/>
                      <a:pt x="256" y="689"/>
                      <a:pt x="246" y="688"/>
                    </a:cubicBezTo>
                    <a:cubicBezTo>
                      <a:pt x="207" y="680"/>
                      <a:pt x="166" y="674"/>
                      <a:pt x="134" y="648"/>
                    </a:cubicBezTo>
                    <a:cubicBezTo>
                      <a:pt x="125" y="641"/>
                      <a:pt x="117" y="633"/>
                      <a:pt x="110" y="624"/>
                    </a:cubicBezTo>
                    <a:cubicBezTo>
                      <a:pt x="98" y="609"/>
                      <a:pt x="78" y="576"/>
                      <a:pt x="78" y="576"/>
                    </a:cubicBezTo>
                    <a:cubicBezTo>
                      <a:pt x="66" y="506"/>
                      <a:pt x="74" y="544"/>
                      <a:pt x="54" y="464"/>
                    </a:cubicBezTo>
                    <a:cubicBezTo>
                      <a:pt x="37" y="397"/>
                      <a:pt x="58" y="463"/>
                      <a:pt x="30" y="408"/>
                    </a:cubicBezTo>
                    <a:cubicBezTo>
                      <a:pt x="26" y="400"/>
                      <a:pt x="30" y="380"/>
                      <a:pt x="22" y="384"/>
                    </a:cubicBezTo>
                    <a:cubicBezTo>
                      <a:pt x="12" y="389"/>
                      <a:pt x="17" y="405"/>
                      <a:pt x="14" y="416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" name="Group 9"/>
              <p:cNvGrpSpPr>
                <a:grpSpLocks/>
              </p:cNvGrpSpPr>
              <p:nvPr/>
            </p:nvGrpSpPr>
            <p:grpSpPr bwMode="auto">
              <a:xfrm rot="416244">
                <a:off x="9" y="1746"/>
                <a:ext cx="1771" cy="1741"/>
                <a:chOff x="41" y="2787"/>
                <a:chExt cx="902" cy="833"/>
              </a:xfrm>
            </p:grpSpPr>
            <p:sp>
              <p:nvSpPr>
                <p:cNvPr id="126" name="Freeform 10"/>
                <p:cNvSpPr>
                  <a:spLocks/>
                </p:cNvSpPr>
                <p:nvPr/>
              </p:nvSpPr>
              <p:spPr bwMode="ltGray">
                <a:xfrm rot="373331" flipH="1">
                  <a:off x="125" y="2787"/>
                  <a:ext cx="313" cy="303"/>
                </a:xfrm>
                <a:custGeom>
                  <a:avLst/>
                  <a:gdLst>
                    <a:gd name="T0" fmla="*/ 46 w 217"/>
                    <a:gd name="T1" fmla="*/ 210 h 210"/>
                    <a:gd name="T2" fmla="*/ 37 w 217"/>
                    <a:gd name="T3" fmla="*/ 198 h 210"/>
                    <a:gd name="T4" fmla="*/ 26 w 217"/>
                    <a:gd name="T5" fmla="*/ 181 h 210"/>
                    <a:gd name="T6" fmla="*/ 15 w 217"/>
                    <a:gd name="T7" fmla="*/ 159 h 210"/>
                    <a:gd name="T8" fmla="*/ 5 w 217"/>
                    <a:gd name="T9" fmla="*/ 135 h 210"/>
                    <a:gd name="T10" fmla="*/ 0 w 217"/>
                    <a:gd name="T11" fmla="*/ 109 h 210"/>
                    <a:gd name="T12" fmla="*/ 1 w 217"/>
                    <a:gd name="T13" fmla="*/ 82 h 210"/>
                    <a:gd name="T14" fmla="*/ 9 w 217"/>
                    <a:gd name="T15" fmla="*/ 57 h 210"/>
                    <a:gd name="T16" fmla="*/ 27 w 217"/>
                    <a:gd name="T17" fmla="*/ 35 h 210"/>
                    <a:gd name="T18" fmla="*/ 45 w 217"/>
                    <a:gd name="T19" fmla="*/ 22 h 210"/>
                    <a:gd name="T20" fmla="*/ 60 w 217"/>
                    <a:gd name="T21" fmla="*/ 12 h 210"/>
                    <a:gd name="T22" fmla="*/ 72 w 217"/>
                    <a:gd name="T23" fmla="*/ 7 h 210"/>
                    <a:gd name="T24" fmla="*/ 81 w 217"/>
                    <a:gd name="T25" fmla="*/ 5 h 210"/>
                    <a:gd name="T26" fmla="*/ 88 w 217"/>
                    <a:gd name="T27" fmla="*/ 5 h 210"/>
                    <a:gd name="T28" fmla="*/ 104 w 217"/>
                    <a:gd name="T29" fmla="*/ 0 h 210"/>
                    <a:gd name="T30" fmla="*/ 148 w 217"/>
                    <a:gd name="T31" fmla="*/ 8 h 210"/>
                    <a:gd name="T32" fmla="*/ 160 w 217"/>
                    <a:gd name="T33" fmla="*/ 12 h 210"/>
                    <a:gd name="T34" fmla="*/ 172 w 217"/>
                    <a:gd name="T35" fmla="*/ 15 h 210"/>
                    <a:gd name="T36" fmla="*/ 182 w 217"/>
                    <a:gd name="T37" fmla="*/ 19 h 210"/>
                    <a:gd name="T38" fmla="*/ 190 w 217"/>
                    <a:gd name="T39" fmla="*/ 23 h 210"/>
                    <a:gd name="T40" fmla="*/ 198 w 217"/>
                    <a:gd name="T41" fmla="*/ 27 h 210"/>
                    <a:gd name="T42" fmla="*/ 205 w 217"/>
                    <a:gd name="T43" fmla="*/ 32 h 210"/>
                    <a:gd name="T44" fmla="*/ 211 w 217"/>
                    <a:gd name="T45" fmla="*/ 38 h 210"/>
                    <a:gd name="T46" fmla="*/ 217 w 217"/>
                    <a:gd name="T47" fmla="*/ 45 h 210"/>
                    <a:gd name="T48" fmla="*/ 205 w 217"/>
                    <a:gd name="T49" fmla="*/ 40 h 210"/>
                    <a:gd name="T50" fmla="*/ 194 w 217"/>
                    <a:gd name="T51" fmla="*/ 36 h 210"/>
                    <a:gd name="T52" fmla="*/ 183 w 217"/>
                    <a:gd name="T53" fmla="*/ 33 h 210"/>
                    <a:gd name="T54" fmla="*/ 172 w 217"/>
                    <a:gd name="T55" fmla="*/ 30 h 210"/>
                    <a:gd name="T56" fmla="*/ 163 w 217"/>
                    <a:gd name="T57" fmla="*/ 27 h 210"/>
                    <a:gd name="T58" fmla="*/ 153 w 217"/>
                    <a:gd name="T59" fmla="*/ 26 h 210"/>
                    <a:gd name="T60" fmla="*/ 143 w 217"/>
                    <a:gd name="T61" fmla="*/ 24 h 210"/>
                    <a:gd name="T62" fmla="*/ 134 w 217"/>
                    <a:gd name="T63" fmla="*/ 24 h 210"/>
                    <a:gd name="T64" fmla="*/ 125 w 217"/>
                    <a:gd name="T65" fmla="*/ 24 h 210"/>
                    <a:gd name="T66" fmla="*/ 116 w 217"/>
                    <a:gd name="T67" fmla="*/ 25 h 210"/>
                    <a:gd name="T68" fmla="*/ 107 w 217"/>
                    <a:gd name="T69" fmla="*/ 27 h 210"/>
                    <a:gd name="T70" fmla="*/ 99 w 217"/>
                    <a:gd name="T71" fmla="*/ 29 h 210"/>
                    <a:gd name="T72" fmla="*/ 91 w 217"/>
                    <a:gd name="T73" fmla="*/ 33 h 210"/>
                    <a:gd name="T74" fmla="*/ 82 w 217"/>
                    <a:gd name="T75" fmla="*/ 36 h 210"/>
                    <a:gd name="T76" fmla="*/ 74 w 217"/>
                    <a:gd name="T77" fmla="*/ 41 h 210"/>
                    <a:gd name="T78" fmla="*/ 66 w 217"/>
                    <a:gd name="T79" fmla="*/ 46 h 210"/>
                    <a:gd name="T80" fmla="*/ 52 w 217"/>
                    <a:gd name="T81" fmla="*/ 61 h 210"/>
                    <a:gd name="T82" fmla="*/ 42 w 217"/>
                    <a:gd name="T83" fmla="*/ 80 h 210"/>
                    <a:gd name="T84" fmla="*/ 37 w 217"/>
                    <a:gd name="T85" fmla="*/ 103 h 210"/>
                    <a:gd name="T86" fmla="*/ 35 w 217"/>
                    <a:gd name="T87" fmla="*/ 126 h 210"/>
                    <a:gd name="T88" fmla="*/ 35 w 217"/>
                    <a:gd name="T89" fmla="*/ 151 h 210"/>
                    <a:gd name="T90" fmla="*/ 38 w 217"/>
                    <a:gd name="T91" fmla="*/ 174 h 210"/>
                    <a:gd name="T92" fmla="*/ 41 w 217"/>
                    <a:gd name="T93" fmla="*/ 194 h 210"/>
                    <a:gd name="T94" fmla="*/ 46 w 217"/>
                    <a:gd name="T9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7" h="210">
                      <a:moveTo>
                        <a:pt x="46" y="210"/>
                      </a:moveTo>
                      <a:lnTo>
                        <a:pt x="37" y="198"/>
                      </a:lnTo>
                      <a:lnTo>
                        <a:pt x="26" y="181"/>
                      </a:lnTo>
                      <a:lnTo>
                        <a:pt x="15" y="159"/>
                      </a:lnTo>
                      <a:lnTo>
                        <a:pt x="5" y="135"/>
                      </a:lnTo>
                      <a:lnTo>
                        <a:pt x="0" y="109"/>
                      </a:lnTo>
                      <a:lnTo>
                        <a:pt x="1" y="82"/>
                      </a:lnTo>
                      <a:lnTo>
                        <a:pt x="9" y="57"/>
                      </a:lnTo>
                      <a:lnTo>
                        <a:pt x="27" y="35"/>
                      </a:lnTo>
                      <a:lnTo>
                        <a:pt x="45" y="22"/>
                      </a:lnTo>
                      <a:lnTo>
                        <a:pt x="60" y="12"/>
                      </a:lnTo>
                      <a:lnTo>
                        <a:pt x="72" y="7"/>
                      </a:lnTo>
                      <a:lnTo>
                        <a:pt x="81" y="5"/>
                      </a:lnTo>
                      <a:lnTo>
                        <a:pt x="88" y="5"/>
                      </a:lnTo>
                      <a:lnTo>
                        <a:pt x="104" y="0"/>
                      </a:lnTo>
                      <a:lnTo>
                        <a:pt x="148" y="8"/>
                      </a:lnTo>
                      <a:lnTo>
                        <a:pt x="160" y="12"/>
                      </a:lnTo>
                      <a:lnTo>
                        <a:pt x="172" y="15"/>
                      </a:lnTo>
                      <a:lnTo>
                        <a:pt x="182" y="19"/>
                      </a:lnTo>
                      <a:lnTo>
                        <a:pt x="190" y="23"/>
                      </a:lnTo>
                      <a:lnTo>
                        <a:pt x="198" y="27"/>
                      </a:lnTo>
                      <a:lnTo>
                        <a:pt x="205" y="32"/>
                      </a:lnTo>
                      <a:lnTo>
                        <a:pt x="211" y="38"/>
                      </a:lnTo>
                      <a:lnTo>
                        <a:pt x="217" y="45"/>
                      </a:lnTo>
                      <a:lnTo>
                        <a:pt x="205" y="40"/>
                      </a:lnTo>
                      <a:lnTo>
                        <a:pt x="194" y="36"/>
                      </a:lnTo>
                      <a:lnTo>
                        <a:pt x="183" y="33"/>
                      </a:lnTo>
                      <a:lnTo>
                        <a:pt x="172" y="30"/>
                      </a:lnTo>
                      <a:lnTo>
                        <a:pt x="163" y="27"/>
                      </a:lnTo>
                      <a:lnTo>
                        <a:pt x="153" y="26"/>
                      </a:lnTo>
                      <a:lnTo>
                        <a:pt x="143" y="24"/>
                      </a:lnTo>
                      <a:lnTo>
                        <a:pt x="134" y="24"/>
                      </a:lnTo>
                      <a:lnTo>
                        <a:pt x="125" y="24"/>
                      </a:lnTo>
                      <a:lnTo>
                        <a:pt x="116" y="25"/>
                      </a:lnTo>
                      <a:lnTo>
                        <a:pt x="107" y="27"/>
                      </a:lnTo>
                      <a:lnTo>
                        <a:pt x="99" y="29"/>
                      </a:lnTo>
                      <a:lnTo>
                        <a:pt x="91" y="33"/>
                      </a:lnTo>
                      <a:lnTo>
                        <a:pt x="82" y="36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2" y="61"/>
                      </a:lnTo>
                      <a:lnTo>
                        <a:pt x="42" y="80"/>
                      </a:lnTo>
                      <a:lnTo>
                        <a:pt x="37" y="103"/>
                      </a:lnTo>
                      <a:lnTo>
                        <a:pt x="35" y="126"/>
                      </a:lnTo>
                      <a:lnTo>
                        <a:pt x="35" y="151"/>
                      </a:lnTo>
                      <a:lnTo>
                        <a:pt x="38" y="174"/>
                      </a:lnTo>
                      <a:lnTo>
                        <a:pt x="41" y="194"/>
                      </a:lnTo>
                      <a:lnTo>
                        <a:pt x="46" y="2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"/>
                <p:cNvSpPr>
                  <a:spLocks/>
                </p:cNvSpPr>
                <p:nvPr/>
              </p:nvSpPr>
              <p:spPr bwMode="ltGray">
                <a:xfrm rot="373331" flipH="1">
                  <a:off x="41" y="2843"/>
                  <a:ext cx="262" cy="308"/>
                </a:xfrm>
                <a:custGeom>
                  <a:avLst/>
                  <a:gdLst>
                    <a:gd name="T0" fmla="*/ 109 w 182"/>
                    <a:gd name="T1" fmla="*/ 0 h 213"/>
                    <a:gd name="T2" fmla="*/ 112 w 182"/>
                    <a:gd name="T3" fmla="*/ 2 h 213"/>
                    <a:gd name="T4" fmla="*/ 118 w 182"/>
                    <a:gd name="T5" fmla="*/ 8 h 213"/>
                    <a:gd name="T6" fmla="*/ 127 w 182"/>
                    <a:gd name="T7" fmla="*/ 18 h 213"/>
                    <a:gd name="T8" fmla="*/ 137 w 182"/>
                    <a:gd name="T9" fmla="*/ 33 h 213"/>
                    <a:gd name="T10" fmla="*/ 145 w 182"/>
                    <a:gd name="T11" fmla="*/ 52 h 213"/>
                    <a:gd name="T12" fmla="*/ 150 w 182"/>
                    <a:gd name="T13" fmla="*/ 76 h 213"/>
                    <a:gd name="T14" fmla="*/ 150 w 182"/>
                    <a:gd name="T15" fmla="*/ 105 h 213"/>
                    <a:gd name="T16" fmla="*/ 144 w 182"/>
                    <a:gd name="T17" fmla="*/ 139 h 213"/>
                    <a:gd name="T18" fmla="*/ 140 w 182"/>
                    <a:gd name="T19" fmla="*/ 149 h 213"/>
                    <a:gd name="T20" fmla="*/ 136 w 182"/>
                    <a:gd name="T21" fmla="*/ 157 h 213"/>
                    <a:gd name="T22" fmla="*/ 131 w 182"/>
                    <a:gd name="T23" fmla="*/ 165 h 213"/>
                    <a:gd name="T24" fmla="*/ 125 w 182"/>
                    <a:gd name="T25" fmla="*/ 173 h 213"/>
                    <a:gd name="T26" fmla="*/ 117 w 182"/>
                    <a:gd name="T27" fmla="*/ 180 h 213"/>
                    <a:gd name="T28" fmla="*/ 110 w 182"/>
                    <a:gd name="T29" fmla="*/ 185 h 213"/>
                    <a:gd name="T30" fmla="*/ 102 w 182"/>
                    <a:gd name="T31" fmla="*/ 191 h 213"/>
                    <a:gd name="T32" fmla="*/ 92 w 182"/>
                    <a:gd name="T33" fmla="*/ 195 h 213"/>
                    <a:gd name="T34" fmla="*/ 82 w 182"/>
                    <a:gd name="T35" fmla="*/ 197 h 213"/>
                    <a:gd name="T36" fmla="*/ 72 w 182"/>
                    <a:gd name="T37" fmla="*/ 200 h 213"/>
                    <a:gd name="T38" fmla="*/ 61 w 182"/>
                    <a:gd name="T39" fmla="*/ 201 h 213"/>
                    <a:gd name="T40" fmla="*/ 49 w 182"/>
                    <a:gd name="T41" fmla="*/ 201 h 213"/>
                    <a:gd name="T42" fmla="*/ 37 w 182"/>
                    <a:gd name="T43" fmla="*/ 200 h 213"/>
                    <a:gd name="T44" fmla="*/ 25 w 182"/>
                    <a:gd name="T45" fmla="*/ 197 h 213"/>
                    <a:gd name="T46" fmla="*/ 12 w 182"/>
                    <a:gd name="T47" fmla="*/ 193 h 213"/>
                    <a:gd name="T48" fmla="*/ 0 w 182"/>
                    <a:gd name="T49" fmla="*/ 188 h 213"/>
                    <a:gd name="T50" fmla="*/ 11 w 182"/>
                    <a:gd name="T51" fmla="*/ 195 h 213"/>
                    <a:gd name="T52" fmla="*/ 22 w 182"/>
                    <a:gd name="T53" fmla="*/ 200 h 213"/>
                    <a:gd name="T54" fmla="*/ 33 w 182"/>
                    <a:gd name="T55" fmla="*/ 205 h 213"/>
                    <a:gd name="T56" fmla="*/ 43 w 182"/>
                    <a:gd name="T57" fmla="*/ 208 h 213"/>
                    <a:gd name="T58" fmla="*/ 53 w 182"/>
                    <a:gd name="T59" fmla="*/ 211 h 213"/>
                    <a:gd name="T60" fmla="*/ 63 w 182"/>
                    <a:gd name="T61" fmla="*/ 212 h 213"/>
                    <a:gd name="T62" fmla="*/ 73 w 182"/>
                    <a:gd name="T63" fmla="*/ 213 h 213"/>
                    <a:gd name="T64" fmla="*/ 83 w 182"/>
                    <a:gd name="T65" fmla="*/ 213 h 213"/>
                    <a:gd name="T66" fmla="*/ 91 w 182"/>
                    <a:gd name="T67" fmla="*/ 212 h 213"/>
                    <a:gd name="T68" fmla="*/ 100 w 182"/>
                    <a:gd name="T69" fmla="*/ 210 h 213"/>
                    <a:gd name="T70" fmla="*/ 108 w 182"/>
                    <a:gd name="T71" fmla="*/ 208 h 213"/>
                    <a:gd name="T72" fmla="*/ 116 w 182"/>
                    <a:gd name="T73" fmla="*/ 206 h 213"/>
                    <a:gd name="T74" fmla="*/ 123 w 182"/>
                    <a:gd name="T75" fmla="*/ 203 h 213"/>
                    <a:gd name="T76" fmla="*/ 130 w 182"/>
                    <a:gd name="T77" fmla="*/ 199 h 213"/>
                    <a:gd name="T78" fmla="*/ 136 w 182"/>
                    <a:gd name="T79" fmla="*/ 195 h 213"/>
                    <a:gd name="T80" fmla="*/ 142 w 182"/>
                    <a:gd name="T81" fmla="*/ 191 h 213"/>
                    <a:gd name="T82" fmla="*/ 158 w 182"/>
                    <a:gd name="T83" fmla="*/ 176 h 213"/>
                    <a:gd name="T84" fmla="*/ 169 w 182"/>
                    <a:gd name="T85" fmla="*/ 161 h 213"/>
                    <a:gd name="T86" fmla="*/ 176 w 182"/>
                    <a:gd name="T87" fmla="*/ 144 h 213"/>
                    <a:gd name="T88" fmla="*/ 179 w 182"/>
                    <a:gd name="T89" fmla="*/ 128 h 213"/>
                    <a:gd name="T90" fmla="*/ 181 w 182"/>
                    <a:gd name="T91" fmla="*/ 111 h 213"/>
                    <a:gd name="T92" fmla="*/ 181 w 182"/>
                    <a:gd name="T93" fmla="*/ 95 h 213"/>
                    <a:gd name="T94" fmla="*/ 182 w 182"/>
                    <a:gd name="T95" fmla="*/ 79 h 213"/>
                    <a:gd name="T96" fmla="*/ 173 w 182"/>
                    <a:gd name="T97" fmla="*/ 46 h 213"/>
                    <a:gd name="T98" fmla="*/ 156 w 182"/>
                    <a:gd name="T99" fmla="*/ 21 h 213"/>
                    <a:gd name="T100" fmla="*/ 151 w 182"/>
                    <a:gd name="T101" fmla="*/ 18 h 213"/>
                    <a:gd name="T102" fmla="*/ 147 w 182"/>
                    <a:gd name="T103" fmla="*/ 15 h 213"/>
                    <a:gd name="T104" fmla="*/ 142 w 182"/>
                    <a:gd name="T105" fmla="*/ 13 h 213"/>
                    <a:gd name="T106" fmla="*/ 138 w 182"/>
                    <a:gd name="T107" fmla="*/ 11 h 213"/>
                    <a:gd name="T108" fmla="*/ 132 w 182"/>
                    <a:gd name="T109" fmla="*/ 9 h 213"/>
                    <a:gd name="T110" fmla="*/ 126 w 182"/>
                    <a:gd name="T111" fmla="*/ 6 h 213"/>
                    <a:gd name="T112" fmla="*/ 119 w 182"/>
                    <a:gd name="T113" fmla="*/ 3 h 213"/>
                    <a:gd name="T114" fmla="*/ 109 w 182"/>
                    <a:gd name="T11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213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8" y="8"/>
                      </a:lnTo>
                      <a:lnTo>
                        <a:pt x="127" y="18"/>
                      </a:lnTo>
                      <a:lnTo>
                        <a:pt x="137" y="33"/>
                      </a:lnTo>
                      <a:lnTo>
                        <a:pt x="145" y="52"/>
                      </a:lnTo>
                      <a:lnTo>
                        <a:pt x="150" y="76"/>
                      </a:lnTo>
                      <a:lnTo>
                        <a:pt x="150" y="105"/>
                      </a:lnTo>
                      <a:lnTo>
                        <a:pt x="144" y="139"/>
                      </a:lnTo>
                      <a:lnTo>
                        <a:pt x="140" y="149"/>
                      </a:lnTo>
                      <a:lnTo>
                        <a:pt x="136" y="157"/>
                      </a:lnTo>
                      <a:lnTo>
                        <a:pt x="131" y="165"/>
                      </a:lnTo>
                      <a:lnTo>
                        <a:pt x="125" y="173"/>
                      </a:lnTo>
                      <a:lnTo>
                        <a:pt x="117" y="180"/>
                      </a:lnTo>
                      <a:lnTo>
                        <a:pt x="110" y="185"/>
                      </a:lnTo>
                      <a:lnTo>
                        <a:pt x="102" y="191"/>
                      </a:lnTo>
                      <a:lnTo>
                        <a:pt x="92" y="195"/>
                      </a:lnTo>
                      <a:lnTo>
                        <a:pt x="82" y="197"/>
                      </a:lnTo>
                      <a:lnTo>
                        <a:pt x="72" y="200"/>
                      </a:lnTo>
                      <a:lnTo>
                        <a:pt x="61" y="201"/>
                      </a:lnTo>
                      <a:lnTo>
                        <a:pt x="49" y="201"/>
                      </a:lnTo>
                      <a:lnTo>
                        <a:pt x="37" y="200"/>
                      </a:lnTo>
                      <a:lnTo>
                        <a:pt x="25" y="197"/>
                      </a:lnTo>
                      <a:lnTo>
                        <a:pt x="12" y="193"/>
                      </a:lnTo>
                      <a:lnTo>
                        <a:pt x="0" y="188"/>
                      </a:lnTo>
                      <a:lnTo>
                        <a:pt x="11" y="195"/>
                      </a:lnTo>
                      <a:lnTo>
                        <a:pt x="22" y="200"/>
                      </a:lnTo>
                      <a:lnTo>
                        <a:pt x="33" y="205"/>
                      </a:lnTo>
                      <a:lnTo>
                        <a:pt x="43" y="208"/>
                      </a:lnTo>
                      <a:lnTo>
                        <a:pt x="53" y="211"/>
                      </a:lnTo>
                      <a:lnTo>
                        <a:pt x="63" y="212"/>
                      </a:lnTo>
                      <a:lnTo>
                        <a:pt x="73" y="213"/>
                      </a:lnTo>
                      <a:lnTo>
                        <a:pt x="83" y="213"/>
                      </a:lnTo>
                      <a:lnTo>
                        <a:pt x="91" y="212"/>
                      </a:lnTo>
                      <a:lnTo>
                        <a:pt x="100" y="210"/>
                      </a:lnTo>
                      <a:lnTo>
                        <a:pt x="108" y="208"/>
                      </a:lnTo>
                      <a:lnTo>
                        <a:pt x="116" y="206"/>
                      </a:lnTo>
                      <a:lnTo>
                        <a:pt x="123" y="203"/>
                      </a:lnTo>
                      <a:lnTo>
                        <a:pt x="130" y="199"/>
                      </a:lnTo>
                      <a:lnTo>
                        <a:pt x="136" y="195"/>
                      </a:lnTo>
                      <a:lnTo>
                        <a:pt x="142" y="191"/>
                      </a:lnTo>
                      <a:lnTo>
                        <a:pt x="158" y="176"/>
                      </a:lnTo>
                      <a:lnTo>
                        <a:pt x="169" y="161"/>
                      </a:lnTo>
                      <a:lnTo>
                        <a:pt x="176" y="144"/>
                      </a:lnTo>
                      <a:lnTo>
                        <a:pt x="179" y="128"/>
                      </a:lnTo>
                      <a:lnTo>
                        <a:pt x="181" y="111"/>
                      </a:lnTo>
                      <a:lnTo>
                        <a:pt x="181" y="95"/>
                      </a:lnTo>
                      <a:lnTo>
                        <a:pt x="182" y="79"/>
                      </a:lnTo>
                      <a:lnTo>
                        <a:pt x="173" y="46"/>
                      </a:lnTo>
                      <a:lnTo>
                        <a:pt x="156" y="21"/>
                      </a:lnTo>
                      <a:lnTo>
                        <a:pt x="151" y="18"/>
                      </a:lnTo>
                      <a:lnTo>
                        <a:pt x="147" y="15"/>
                      </a:lnTo>
                      <a:lnTo>
                        <a:pt x="142" y="13"/>
                      </a:lnTo>
                      <a:lnTo>
                        <a:pt x="138" y="11"/>
                      </a:lnTo>
                      <a:lnTo>
                        <a:pt x="132" y="9"/>
                      </a:lnTo>
                      <a:lnTo>
                        <a:pt x="126" y="6"/>
                      </a:lnTo>
                      <a:lnTo>
                        <a:pt x="119" y="3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2"/>
                <p:cNvSpPr>
                  <a:spLocks/>
                </p:cNvSpPr>
                <p:nvPr/>
              </p:nvSpPr>
              <p:spPr bwMode="ltGray">
                <a:xfrm rot="373331" flipH="1">
                  <a:off x="121" y="2907"/>
                  <a:ext cx="93" cy="156"/>
                </a:xfrm>
                <a:custGeom>
                  <a:avLst/>
                  <a:gdLst>
                    <a:gd name="T0" fmla="*/ 94 w 128"/>
                    <a:gd name="T1" fmla="*/ 0 h 217"/>
                    <a:gd name="T2" fmla="*/ 105 w 128"/>
                    <a:gd name="T3" fmla="*/ 9 h 217"/>
                    <a:gd name="T4" fmla="*/ 115 w 128"/>
                    <a:gd name="T5" fmla="*/ 27 h 217"/>
                    <a:gd name="T6" fmla="*/ 123 w 128"/>
                    <a:gd name="T7" fmla="*/ 50 h 217"/>
                    <a:gd name="T8" fmla="*/ 128 w 128"/>
                    <a:gd name="T9" fmla="*/ 78 h 217"/>
                    <a:gd name="T10" fmla="*/ 127 w 128"/>
                    <a:gd name="T11" fmla="*/ 111 h 217"/>
                    <a:gd name="T12" fmla="*/ 116 w 128"/>
                    <a:gd name="T13" fmla="*/ 145 h 217"/>
                    <a:gd name="T14" fmla="*/ 94 w 128"/>
                    <a:gd name="T15" fmla="*/ 181 h 217"/>
                    <a:gd name="T16" fmla="*/ 60 w 128"/>
                    <a:gd name="T17" fmla="*/ 217 h 217"/>
                    <a:gd name="T18" fmla="*/ 49 w 128"/>
                    <a:gd name="T19" fmla="*/ 213 h 217"/>
                    <a:gd name="T20" fmla="*/ 38 w 128"/>
                    <a:gd name="T21" fmla="*/ 210 h 217"/>
                    <a:gd name="T22" fmla="*/ 26 w 128"/>
                    <a:gd name="T23" fmla="*/ 205 h 217"/>
                    <a:gd name="T24" fmla="*/ 16 w 128"/>
                    <a:gd name="T25" fmla="*/ 201 h 217"/>
                    <a:gd name="T26" fmla="*/ 8 w 128"/>
                    <a:gd name="T27" fmla="*/ 196 h 217"/>
                    <a:gd name="T28" fmla="*/ 2 w 128"/>
                    <a:gd name="T29" fmla="*/ 190 h 217"/>
                    <a:gd name="T30" fmla="*/ 0 w 128"/>
                    <a:gd name="T31" fmla="*/ 183 h 217"/>
                    <a:gd name="T32" fmla="*/ 1 w 128"/>
                    <a:gd name="T33" fmla="*/ 178 h 217"/>
                    <a:gd name="T34" fmla="*/ 13 w 128"/>
                    <a:gd name="T35" fmla="*/ 171 h 217"/>
                    <a:gd name="T36" fmla="*/ 29 w 128"/>
                    <a:gd name="T37" fmla="*/ 161 h 217"/>
                    <a:gd name="T38" fmla="*/ 46 w 128"/>
                    <a:gd name="T39" fmla="*/ 150 h 217"/>
                    <a:gd name="T40" fmla="*/ 63 w 128"/>
                    <a:gd name="T41" fmla="*/ 134 h 217"/>
                    <a:gd name="T42" fmla="*/ 79 w 128"/>
                    <a:gd name="T43" fmla="*/ 112 h 217"/>
                    <a:gd name="T44" fmla="*/ 91 w 128"/>
                    <a:gd name="T45" fmla="*/ 83 h 217"/>
                    <a:gd name="T46" fmla="*/ 97 w 128"/>
                    <a:gd name="T47" fmla="*/ 46 h 217"/>
                    <a:gd name="T48" fmla="*/ 94 w 128"/>
                    <a:gd name="T4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8" h="217">
                      <a:moveTo>
                        <a:pt x="94" y="0"/>
                      </a:moveTo>
                      <a:lnTo>
                        <a:pt x="105" y="9"/>
                      </a:lnTo>
                      <a:lnTo>
                        <a:pt x="115" y="27"/>
                      </a:lnTo>
                      <a:lnTo>
                        <a:pt x="123" y="50"/>
                      </a:lnTo>
                      <a:lnTo>
                        <a:pt x="128" y="78"/>
                      </a:lnTo>
                      <a:lnTo>
                        <a:pt x="127" y="111"/>
                      </a:lnTo>
                      <a:lnTo>
                        <a:pt x="116" y="145"/>
                      </a:lnTo>
                      <a:lnTo>
                        <a:pt x="94" y="181"/>
                      </a:lnTo>
                      <a:lnTo>
                        <a:pt x="60" y="217"/>
                      </a:lnTo>
                      <a:lnTo>
                        <a:pt x="49" y="213"/>
                      </a:lnTo>
                      <a:lnTo>
                        <a:pt x="38" y="210"/>
                      </a:lnTo>
                      <a:lnTo>
                        <a:pt x="26" y="205"/>
                      </a:lnTo>
                      <a:lnTo>
                        <a:pt x="16" y="201"/>
                      </a:lnTo>
                      <a:lnTo>
                        <a:pt x="8" y="196"/>
                      </a:lnTo>
                      <a:lnTo>
                        <a:pt x="2" y="190"/>
                      </a:lnTo>
                      <a:lnTo>
                        <a:pt x="0" y="183"/>
                      </a:lnTo>
                      <a:lnTo>
                        <a:pt x="1" y="178"/>
                      </a:lnTo>
                      <a:lnTo>
                        <a:pt x="13" y="171"/>
                      </a:lnTo>
                      <a:lnTo>
                        <a:pt x="29" y="161"/>
                      </a:lnTo>
                      <a:lnTo>
                        <a:pt x="46" y="150"/>
                      </a:lnTo>
                      <a:lnTo>
                        <a:pt x="63" y="134"/>
                      </a:lnTo>
                      <a:lnTo>
                        <a:pt x="79" y="112"/>
                      </a:lnTo>
                      <a:lnTo>
                        <a:pt x="91" y="83"/>
                      </a:lnTo>
                      <a:lnTo>
                        <a:pt x="97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"/>
                <p:cNvSpPr>
                  <a:spLocks/>
                </p:cNvSpPr>
                <p:nvPr/>
              </p:nvSpPr>
              <p:spPr bwMode="ltGray">
                <a:xfrm rot="373331" flipH="1">
                  <a:off x="313" y="3110"/>
                  <a:ext cx="85" cy="93"/>
                </a:xfrm>
                <a:custGeom>
                  <a:avLst/>
                  <a:gdLst>
                    <a:gd name="T0" fmla="*/ 75 w 117"/>
                    <a:gd name="T1" fmla="*/ 0 h 132"/>
                    <a:gd name="T2" fmla="*/ 0 w 117"/>
                    <a:gd name="T3" fmla="*/ 25 h 132"/>
                    <a:gd name="T4" fmla="*/ 3 w 117"/>
                    <a:gd name="T5" fmla="*/ 26 h 132"/>
                    <a:gd name="T6" fmla="*/ 14 w 117"/>
                    <a:gd name="T7" fmla="*/ 29 h 132"/>
                    <a:gd name="T8" fmla="*/ 29 w 117"/>
                    <a:gd name="T9" fmla="*/ 36 h 132"/>
                    <a:gd name="T10" fmla="*/ 46 w 117"/>
                    <a:gd name="T11" fmla="*/ 47 h 132"/>
                    <a:gd name="T12" fmla="*/ 66 w 117"/>
                    <a:gd name="T13" fmla="*/ 62 h 132"/>
                    <a:gd name="T14" fmla="*/ 84 w 117"/>
                    <a:gd name="T15" fmla="*/ 80 h 132"/>
                    <a:gd name="T16" fmla="*/ 102 w 117"/>
                    <a:gd name="T17" fmla="*/ 103 h 132"/>
                    <a:gd name="T18" fmla="*/ 116 w 117"/>
                    <a:gd name="T19" fmla="*/ 132 h 132"/>
                    <a:gd name="T20" fmla="*/ 117 w 117"/>
                    <a:gd name="T21" fmla="*/ 120 h 132"/>
                    <a:gd name="T22" fmla="*/ 115 w 117"/>
                    <a:gd name="T23" fmla="*/ 107 h 132"/>
                    <a:gd name="T24" fmla="*/ 108 w 117"/>
                    <a:gd name="T25" fmla="*/ 90 h 132"/>
                    <a:gd name="T26" fmla="*/ 99 w 117"/>
                    <a:gd name="T27" fmla="*/ 74 h 132"/>
                    <a:gd name="T28" fmla="*/ 89 w 117"/>
                    <a:gd name="T29" fmla="*/ 58 h 132"/>
                    <a:gd name="T30" fmla="*/ 78 w 117"/>
                    <a:gd name="T31" fmla="*/ 45 h 132"/>
                    <a:gd name="T32" fmla="*/ 67 w 117"/>
                    <a:gd name="T33" fmla="*/ 36 h 132"/>
                    <a:gd name="T34" fmla="*/ 58 w 117"/>
                    <a:gd name="T35" fmla="*/ 32 h 132"/>
                    <a:gd name="T36" fmla="*/ 69 w 117"/>
                    <a:gd name="T37" fmla="*/ 29 h 132"/>
                    <a:gd name="T38" fmla="*/ 79 w 117"/>
                    <a:gd name="T39" fmla="*/ 28 h 132"/>
                    <a:gd name="T40" fmla="*/ 89 w 117"/>
                    <a:gd name="T41" fmla="*/ 26 h 132"/>
                    <a:gd name="T42" fmla="*/ 98 w 117"/>
                    <a:gd name="T43" fmla="*/ 25 h 132"/>
                    <a:gd name="T44" fmla="*/ 105 w 117"/>
                    <a:gd name="T45" fmla="*/ 24 h 132"/>
                    <a:gd name="T46" fmla="*/ 109 w 117"/>
                    <a:gd name="T47" fmla="*/ 22 h 132"/>
                    <a:gd name="T48" fmla="*/ 113 w 117"/>
                    <a:gd name="T49" fmla="*/ 21 h 132"/>
                    <a:gd name="T50" fmla="*/ 114 w 117"/>
                    <a:gd name="T51" fmla="*/ 21 h 132"/>
                    <a:gd name="T52" fmla="*/ 75 w 117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32">
                      <a:moveTo>
                        <a:pt x="75" y="0"/>
                      </a:moveTo>
                      <a:lnTo>
                        <a:pt x="0" y="25"/>
                      </a:lnTo>
                      <a:lnTo>
                        <a:pt x="3" y="26"/>
                      </a:lnTo>
                      <a:lnTo>
                        <a:pt x="14" y="29"/>
                      </a:lnTo>
                      <a:lnTo>
                        <a:pt x="29" y="36"/>
                      </a:lnTo>
                      <a:lnTo>
                        <a:pt x="46" y="47"/>
                      </a:lnTo>
                      <a:lnTo>
                        <a:pt x="66" y="62"/>
                      </a:lnTo>
                      <a:lnTo>
                        <a:pt x="84" y="80"/>
                      </a:lnTo>
                      <a:lnTo>
                        <a:pt x="102" y="103"/>
                      </a:lnTo>
                      <a:lnTo>
                        <a:pt x="116" y="132"/>
                      </a:lnTo>
                      <a:lnTo>
                        <a:pt x="117" y="120"/>
                      </a:lnTo>
                      <a:lnTo>
                        <a:pt x="115" y="107"/>
                      </a:lnTo>
                      <a:lnTo>
                        <a:pt x="108" y="90"/>
                      </a:lnTo>
                      <a:lnTo>
                        <a:pt x="99" y="74"/>
                      </a:lnTo>
                      <a:lnTo>
                        <a:pt x="89" y="58"/>
                      </a:lnTo>
                      <a:lnTo>
                        <a:pt x="78" y="45"/>
                      </a:lnTo>
                      <a:lnTo>
                        <a:pt x="67" y="36"/>
                      </a:lnTo>
                      <a:lnTo>
                        <a:pt x="58" y="32"/>
                      </a:lnTo>
                      <a:lnTo>
                        <a:pt x="69" y="29"/>
                      </a:lnTo>
                      <a:lnTo>
                        <a:pt x="79" y="28"/>
                      </a:lnTo>
                      <a:lnTo>
                        <a:pt x="89" y="26"/>
                      </a:lnTo>
                      <a:lnTo>
                        <a:pt x="98" y="25"/>
                      </a:lnTo>
                      <a:lnTo>
                        <a:pt x="105" y="24"/>
                      </a:lnTo>
                      <a:lnTo>
                        <a:pt x="109" y="22"/>
                      </a:lnTo>
                      <a:lnTo>
                        <a:pt x="113" y="21"/>
                      </a:lnTo>
                      <a:lnTo>
                        <a:pt x="114" y="2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4"/>
                <p:cNvSpPr>
                  <a:spLocks/>
                </p:cNvSpPr>
                <p:nvPr/>
              </p:nvSpPr>
              <p:spPr bwMode="ltGray">
                <a:xfrm rot="373331" flipH="1">
                  <a:off x="289" y="3135"/>
                  <a:ext cx="21" cy="55"/>
                </a:xfrm>
                <a:custGeom>
                  <a:avLst/>
                  <a:gdLst>
                    <a:gd name="T0" fmla="*/ 29 w 29"/>
                    <a:gd name="T1" fmla="*/ 0 h 77"/>
                    <a:gd name="T2" fmla="*/ 23 w 29"/>
                    <a:gd name="T3" fmla="*/ 0 h 77"/>
                    <a:gd name="T4" fmla="*/ 16 w 29"/>
                    <a:gd name="T5" fmla="*/ 4 h 77"/>
                    <a:gd name="T6" fmla="*/ 9 w 29"/>
                    <a:gd name="T7" fmla="*/ 9 h 77"/>
                    <a:gd name="T8" fmla="*/ 4 w 29"/>
                    <a:gd name="T9" fmla="*/ 19 h 77"/>
                    <a:gd name="T10" fmla="*/ 1 w 29"/>
                    <a:gd name="T11" fmla="*/ 30 h 77"/>
                    <a:gd name="T12" fmla="*/ 0 w 29"/>
                    <a:gd name="T13" fmla="*/ 44 h 77"/>
                    <a:gd name="T14" fmla="*/ 3 w 29"/>
                    <a:gd name="T15" fmla="*/ 60 h 77"/>
                    <a:gd name="T16" fmla="*/ 11 w 29"/>
                    <a:gd name="T17" fmla="*/ 77 h 77"/>
                    <a:gd name="T18" fmla="*/ 15 w 29"/>
                    <a:gd name="T19" fmla="*/ 53 h 77"/>
                    <a:gd name="T20" fmla="*/ 19 w 29"/>
                    <a:gd name="T21" fmla="*/ 37 h 77"/>
                    <a:gd name="T22" fmla="*/ 23 w 29"/>
                    <a:gd name="T23" fmla="*/ 22 h 77"/>
                    <a:gd name="T24" fmla="*/ 29 w 29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77">
                      <a:moveTo>
                        <a:pt x="29" y="0"/>
                      </a:moveTo>
                      <a:lnTo>
                        <a:pt x="23" y="0"/>
                      </a:lnTo>
                      <a:lnTo>
                        <a:pt x="16" y="4"/>
                      </a:lnTo>
                      <a:lnTo>
                        <a:pt x="9" y="9"/>
                      </a:lnTo>
                      <a:lnTo>
                        <a:pt x="4" y="19"/>
                      </a:lnTo>
                      <a:lnTo>
                        <a:pt x="1" y="30"/>
                      </a:lnTo>
                      <a:lnTo>
                        <a:pt x="0" y="44"/>
                      </a:lnTo>
                      <a:lnTo>
                        <a:pt x="3" y="60"/>
                      </a:lnTo>
                      <a:lnTo>
                        <a:pt x="11" y="77"/>
                      </a:lnTo>
                      <a:lnTo>
                        <a:pt x="15" y="53"/>
                      </a:lnTo>
                      <a:lnTo>
                        <a:pt x="19" y="37"/>
                      </a:lnTo>
                      <a:lnTo>
                        <a:pt x="23" y="2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1" name="Group 15"/>
                <p:cNvGrpSpPr>
                  <a:grpSpLocks/>
                </p:cNvGrpSpPr>
                <p:nvPr/>
              </p:nvGrpSpPr>
              <p:grpSpPr bwMode="auto">
                <a:xfrm rot="10886446" flipH="1">
                  <a:off x="335" y="3251"/>
                  <a:ext cx="608" cy="369"/>
                  <a:chOff x="-366" y="1704"/>
                  <a:chExt cx="608" cy="369"/>
                </a:xfrm>
              </p:grpSpPr>
              <p:sp>
                <p:nvSpPr>
                  <p:cNvPr id="132" name="Freeform 16"/>
                  <p:cNvSpPr>
                    <a:spLocks/>
                  </p:cNvSpPr>
                  <p:nvPr/>
                </p:nvSpPr>
                <p:spPr bwMode="ltGray">
                  <a:xfrm rot="4200091">
                    <a:off x="-243" y="1807"/>
                    <a:ext cx="143" cy="390"/>
                  </a:xfrm>
                  <a:custGeom>
                    <a:avLst/>
                    <a:gdLst>
                      <a:gd name="T0" fmla="*/ 12 w 207"/>
                      <a:gd name="T1" fmla="*/ 44 h 564"/>
                      <a:gd name="T2" fmla="*/ 6 w 207"/>
                      <a:gd name="T3" fmla="*/ 72 h 564"/>
                      <a:gd name="T4" fmla="*/ 3 w 207"/>
                      <a:gd name="T5" fmla="*/ 99 h 564"/>
                      <a:gd name="T6" fmla="*/ 0 w 207"/>
                      <a:gd name="T7" fmla="*/ 125 h 564"/>
                      <a:gd name="T8" fmla="*/ 0 w 207"/>
                      <a:gd name="T9" fmla="*/ 151 h 564"/>
                      <a:gd name="T10" fmla="*/ 3 w 207"/>
                      <a:gd name="T11" fmla="*/ 180 h 564"/>
                      <a:gd name="T12" fmla="*/ 7 w 207"/>
                      <a:gd name="T13" fmla="*/ 211 h 564"/>
                      <a:gd name="T14" fmla="*/ 16 w 207"/>
                      <a:gd name="T15" fmla="*/ 247 h 564"/>
                      <a:gd name="T16" fmla="*/ 29 w 207"/>
                      <a:gd name="T17" fmla="*/ 287 h 564"/>
                      <a:gd name="T18" fmla="*/ 43 w 207"/>
                      <a:gd name="T19" fmla="*/ 325 h 564"/>
                      <a:gd name="T20" fmla="*/ 61 w 207"/>
                      <a:gd name="T21" fmla="*/ 364 h 564"/>
                      <a:gd name="T22" fmla="*/ 83 w 207"/>
                      <a:gd name="T23" fmla="*/ 406 h 564"/>
                      <a:gd name="T24" fmla="*/ 106 w 207"/>
                      <a:gd name="T25" fmla="*/ 446 h 564"/>
                      <a:gd name="T26" fmla="*/ 132 w 207"/>
                      <a:gd name="T27" fmla="*/ 483 h 564"/>
                      <a:gd name="T28" fmla="*/ 157 w 207"/>
                      <a:gd name="T29" fmla="*/ 516 h 564"/>
                      <a:gd name="T30" fmla="*/ 182 w 207"/>
                      <a:gd name="T31" fmla="*/ 544 h 564"/>
                      <a:gd name="T32" fmla="*/ 207 w 207"/>
                      <a:gd name="T33" fmla="*/ 564 h 564"/>
                      <a:gd name="T34" fmla="*/ 160 w 207"/>
                      <a:gd name="T35" fmla="*/ 501 h 564"/>
                      <a:gd name="T36" fmla="*/ 127 w 207"/>
                      <a:gd name="T37" fmla="*/ 448 h 564"/>
                      <a:gd name="T38" fmla="*/ 103 w 207"/>
                      <a:gd name="T39" fmla="*/ 405 h 564"/>
                      <a:gd name="T40" fmla="*/ 87 w 207"/>
                      <a:gd name="T41" fmla="*/ 368 h 564"/>
                      <a:gd name="T42" fmla="*/ 75 w 207"/>
                      <a:gd name="T43" fmla="*/ 337 h 564"/>
                      <a:gd name="T44" fmla="*/ 68 w 207"/>
                      <a:gd name="T45" fmla="*/ 309 h 564"/>
                      <a:gd name="T46" fmla="*/ 63 w 207"/>
                      <a:gd name="T47" fmla="*/ 285 h 564"/>
                      <a:gd name="T48" fmla="*/ 56 w 207"/>
                      <a:gd name="T49" fmla="*/ 261 h 564"/>
                      <a:gd name="T50" fmla="*/ 44 w 207"/>
                      <a:gd name="T51" fmla="*/ 205 h 564"/>
                      <a:gd name="T52" fmla="*/ 41 w 207"/>
                      <a:gd name="T53" fmla="*/ 140 h 564"/>
                      <a:gd name="T54" fmla="*/ 43 w 207"/>
                      <a:gd name="T55" fmla="*/ 68 h 564"/>
                      <a:gd name="T56" fmla="*/ 50 w 207"/>
                      <a:gd name="T57" fmla="*/ 0 h 564"/>
                      <a:gd name="T58" fmla="*/ 12 w 207"/>
                      <a:gd name="T59" fmla="*/ 4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07" h="564">
                        <a:moveTo>
                          <a:pt x="12" y="44"/>
                        </a:moveTo>
                        <a:lnTo>
                          <a:pt x="6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0" y="151"/>
                        </a:lnTo>
                        <a:lnTo>
                          <a:pt x="3" y="180"/>
                        </a:lnTo>
                        <a:lnTo>
                          <a:pt x="7" y="211"/>
                        </a:lnTo>
                        <a:lnTo>
                          <a:pt x="16" y="247"/>
                        </a:lnTo>
                        <a:lnTo>
                          <a:pt x="29" y="287"/>
                        </a:lnTo>
                        <a:lnTo>
                          <a:pt x="43" y="325"/>
                        </a:lnTo>
                        <a:lnTo>
                          <a:pt x="61" y="364"/>
                        </a:lnTo>
                        <a:lnTo>
                          <a:pt x="83" y="406"/>
                        </a:lnTo>
                        <a:lnTo>
                          <a:pt x="106" y="446"/>
                        </a:lnTo>
                        <a:lnTo>
                          <a:pt x="132" y="483"/>
                        </a:lnTo>
                        <a:lnTo>
                          <a:pt x="157" y="516"/>
                        </a:lnTo>
                        <a:lnTo>
                          <a:pt x="182" y="544"/>
                        </a:lnTo>
                        <a:lnTo>
                          <a:pt x="207" y="564"/>
                        </a:lnTo>
                        <a:lnTo>
                          <a:pt x="160" y="501"/>
                        </a:lnTo>
                        <a:lnTo>
                          <a:pt x="127" y="448"/>
                        </a:lnTo>
                        <a:lnTo>
                          <a:pt x="103" y="405"/>
                        </a:lnTo>
                        <a:lnTo>
                          <a:pt x="87" y="368"/>
                        </a:lnTo>
                        <a:lnTo>
                          <a:pt x="75" y="337"/>
                        </a:lnTo>
                        <a:lnTo>
                          <a:pt x="68" y="309"/>
                        </a:lnTo>
                        <a:lnTo>
                          <a:pt x="63" y="285"/>
                        </a:lnTo>
                        <a:lnTo>
                          <a:pt x="56" y="261"/>
                        </a:lnTo>
                        <a:lnTo>
                          <a:pt x="44" y="205"/>
                        </a:lnTo>
                        <a:lnTo>
                          <a:pt x="41" y="140"/>
                        </a:lnTo>
                        <a:lnTo>
                          <a:pt x="43" y="68"/>
                        </a:lnTo>
                        <a:lnTo>
                          <a:pt x="50" y="0"/>
                        </a:lnTo>
                        <a:lnTo>
                          <a:pt x="12" y="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7"/>
                  <p:cNvSpPr>
                    <a:spLocks/>
                  </p:cNvSpPr>
                  <p:nvPr/>
                </p:nvSpPr>
                <p:spPr bwMode="ltGray">
                  <a:xfrm rot="4200091">
                    <a:off x="124" y="1761"/>
                    <a:ext cx="33" cy="160"/>
                  </a:xfrm>
                  <a:custGeom>
                    <a:avLst/>
                    <a:gdLst>
                      <a:gd name="T0" fmla="*/ 0 w 47"/>
                      <a:gd name="T1" fmla="*/ 19 h 232"/>
                      <a:gd name="T2" fmla="*/ 14 w 47"/>
                      <a:gd name="T3" fmla="*/ 55 h 232"/>
                      <a:gd name="T4" fmla="*/ 22 w 47"/>
                      <a:gd name="T5" fmla="*/ 101 h 232"/>
                      <a:gd name="T6" fmla="*/ 24 w 47"/>
                      <a:gd name="T7" fmla="*/ 159 h 232"/>
                      <a:gd name="T8" fmla="*/ 19 w 47"/>
                      <a:gd name="T9" fmla="*/ 232 h 232"/>
                      <a:gd name="T10" fmla="*/ 45 w 47"/>
                      <a:gd name="T11" fmla="*/ 217 h 232"/>
                      <a:gd name="T12" fmla="*/ 47 w 47"/>
                      <a:gd name="T13" fmla="*/ 178 h 232"/>
                      <a:gd name="T14" fmla="*/ 47 w 47"/>
                      <a:gd name="T15" fmla="*/ 140 h 232"/>
                      <a:gd name="T16" fmla="*/ 45 w 47"/>
                      <a:gd name="T17" fmla="*/ 103 h 232"/>
                      <a:gd name="T18" fmla="*/ 41 w 47"/>
                      <a:gd name="T19" fmla="*/ 71 h 232"/>
                      <a:gd name="T20" fmla="*/ 36 w 47"/>
                      <a:gd name="T21" fmla="*/ 52 h 232"/>
                      <a:gd name="T22" fmla="*/ 29 w 47"/>
                      <a:gd name="T23" fmla="*/ 34 h 232"/>
                      <a:gd name="T24" fmla="*/ 22 w 47"/>
                      <a:gd name="T25" fmla="*/ 17 h 232"/>
                      <a:gd name="T26" fmla="*/ 13 w 47"/>
                      <a:gd name="T27" fmla="*/ 0 h 232"/>
                      <a:gd name="T28" fmla="*/ 0 w 47"/>
                      <a:gd name="T29" fmla="*/ 19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7" h="232">
                        <a:moveTo>
                          <a:pt x="0" y="19"/>
                        </a:moveTo>
                        <a:lnTo>
                          <a:pt x="14" y="55"/>
                        </a:lnTo>
                        <a:lnTo>
                          <a:pt x="22" y="101"/>
                        </a:lnTo>
                        <a:lnTo>
                          <a:pt x="24" y="159"/>
                        </a:lnTo>
                        <a:lnTo>
                          <a:pt x="19" y="232"/>
                        </a:lnTo>
                        <a:lnTo>
                          <a:pt x="45" y="217"/>
                        </a:lnTo>
                        <a:lnTo>
                          <a:pt x="47" y="178"/>
                        </a:lnTo>
                        <a:lnTo>
                          <a:pt x="47" y="140"/>
                        </a:lnTo>
                        <a:lnTo>
                          <a:pt x="45" y="103"/>
                        </a:lnTo>
                        <a:lnTo>
                          <a:pt x="41" y="71"/>
                        </a:lnTo>
                        <a:lnTo>
                          <a:pt x="36" y="52"/>
                        </a:lnTo>
                        <a:lnTo>
                          <a:pt x="29" y="34"/>
                        </a:lnTo>
                        <a:lnTo>
                          <a:pt x="22" y="17"/>
                        </a:lnTo>
                        <a:lnTo>
                          <a:pt x="13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8"/>
                  <p:cNvSpPr>
                    <a:spLocks/>
                  </p:cNvSpPr>
                  <p:nvPr/>
                </p:nvSpPr>
                <p:spPr bwMode="ltGray">
                  <a:xfrm rot="4200091">
                    <a:off x="199" y="1720"/>
                    <a:ext cx="60" cy="27"/>
                  </a:xfrm>
                  <a:custGeom>
                    <a:avLst/>
                    <a:gdLst>
                      <a:gd name="T0" fmla="*/ 87 w 87"/>
                      <a:gd name="T1" fmla="*/ 22 h 40"/>
                      <a:gd name="T2" fmla="*/ 77 w 87"/>
                      <a:gd name="T3" fmla="*/ 17 h 40"/>
                      <a:gd name="T4" fmla="*/ 68 w 87"/>
                      <a:gd name="T5" fmla="*/ 12 h 40"/>
                      <a:gd name="T6" fmla="*/ 58 w 87"/>
                      <a:gd name="T7" fmla="*/ 7 h 40"/>
                      <a:gd name="T8" fmla="*/ 47 w 87"/>
                      <a:gd name="T9" fmla="*/ 5 h 40"/>
                      <a:gd name="T10" fmla="*/ 37 w 87"/>
                      <a:gd name="T11" fmla="*/ 3 h 40"/>
                      <a:gd name="T12" fmla="*/ 26 w 87"/>
                      <a:gd name="T13" fmla="*/ 2 h 40"/>
                      <a:gd name="T14" fmla="*/ 13 w 87"/>
                      <a:gd name="T15" fmla="*/ 0 h 40"/>
                      <a:gd name="T16" fmla="*/ 0 w 87"/>
                      <a:gd name="T17" fmla="*/ 2 h 40"/>
                      <a:gd name="T18" fmla="*/ 6 w 87"/>
                      <a:gd name="T19" fmla="*/ 6 h 40"/>
                      <a:gd name="T20" fmla="*/ 14 w 87"/>
                      <a:gd name="T21" fmla="*/ 10 h 40"/>
                      <a:gd name="T22" fmla="*/ 22 w 87"/>
                      <a:gd name="T23" fmla="*/ 14 h 40"/>
                      <a:gd name="T24" fmla="*/ 33 w 87"/>
                      <a:gd name="T25" fmla="*/ 18 h 40"/>
                      <a:gd name="T26" fmla="*/ 42 w 87"/>
                      <a:gd name="T27" fmla="*/ 22 h 40"/>
                      <a:gd name="T28" fmla="*/ 52 w 87"/>
                      <a:gd name="T29" fmla="*/ 27 h 40"/>
                      <a:gd name="T30" fmla="*/ 64 w 87"/>
                      <a:gd name="T31" fmla="*/ 33 h 40"/>
                      <a:gd name="T32" fmla="*/ 74 w 87"/>
                      <a:gd name="T33" fmla="*/ 40 h 40"/>
                      <a:gd name="T34" fmla="*/ 87 w 87"/>
                      <a:gd name="T35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7" h="40">
                        <a:moveTo>
                          <a:pt x="87" y="22"/>
                        </a:moveTo>
                        <a:lnTo>
                          <a:pt x="77" y="17"/>
                        </a:lnTo>
                        <a:lnTo>
                          <a:pt x="68" y="12"/>
                        </a:lnTo>
                        <a:lnTo>
                          <a:pt x="58" y="7"/>
                        </a:lnTo>
                        <a:lnTo>
                          <a:pt x="47" y="5"/>
                        </a:lnTo>
                        <a:lnTo>
                          <a:pt x="37" y="3"/>
                        </a:lnTo>
                        <a:lnTo>
                          <a:pt x="26" y="2"/>
                        </a:lnTo>
                        <a:lnTo>
                          <a:pt x="13" y="0"/>
                        </a:lnTo>
                        <a:lnTo>
                          <a:pt x="0" y="2"/>
                        </a:lnTo>
                        <a:lnTo>
                          <a:pt x="6" y="6"/>
                        </a:lnTo>
                        <a:lnTo>
                          <a:pt x="14" y="10"/>
                        </a:lnTo>
                        <a:lnTo>
                          <a:pt x="22" y="14"/>
                        </a:lnTo>
                        <a:lnTo>
                          <a:pt x="33" y="18"/>
                        </a:lnTo>
                        <a:lnTo>
                          <a:pt x="42" y="22"/>
                        </a:lnTo>
                        <a:lnTo>
                          <a:pt x="52" y="27"/>
                        </a:lnTo>
                        <a:lnTo>
                          <a:pt x="64" y="33"/>
                        </a:lnTo>
                        <a:lnTo>
                          <a:pt x="74" y="40"/>
                        </a:lnTo>
                        <a:lnTo>
                          <a:pt x="87" y="2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0" name="Group 19"/>
              <p:cNvGrpSpPr>
                <a:grpSpLocks/>
              </p:cNvGrpSpPr>
              <p:nvPr/>
            </p:nvGrpSpPr>
            <p:grpSpPr bwMode="auto">
              <a:xfrm rot="-15351438">
                <a:off x="343" y="3854"/>
                <a:ext cx="392" cy="424"/>
                <a:chOff x="1727" y="866"/>
                <a:chExt cx="129" cy="157"/>
              </a:xfrm>
            </p:grpSpPr>
            <p:sp>
              <p:nvSpPr>
                <p:cNvPr id="123" name="Freeform 2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23"/>
              <p:cNvGrpSpPr>
                <a:grpSpLocks/>
              </p:cNvGrpSpPr>
              <p:nvPr/>
            </p:nvGrpSpPr>
            <p:grpSpPr bwMode="auto">
              <a:xfrm rot="5003157">
                <a:off x="249" y="1102"/>
                <a:ext cx="412" cy="500"/>
                <a:chOff x="1727" y="866"/>
                <a:chExt cx="129" cy="157"/>
              </a:xfrm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27"/>
              <p:cNvGrpSpPr>
                <a:grpSpLocks/>
              </p:cNvGrpSpPr>
              <p:nvPr/>
            </p:nvGrpSpPr>
            <p:grpSpPr bwMode="auto">
              <a:xfrm>
                <a:off x="815" y="0"/>
                <a:ext cx="345" cy="367"/>
                <a:chOff x="1727" y="866"/>
                <a:chExt cx="129" cy="157"/>
              </a:xfrm>
            </p:grpSpPr>
            <p:sp>
              <p:nvSpPr>
                <p:cNvPr id="117" name="Freeform 2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Freeform 31"/>
              <p:cNvSpPr>
                <a:spLocks/>
              </p:cNvSpPr>
              <p:nvPr/>
            </p:nvSpPr>
            <p:spPr bwMode="ltGray">
              <a:xfrm>
                <a:off x="87" y="94"/>
                <a:ext cx="699" cy="756"/>
              </a:xfrm>
              <a:custGeom>
                <a:avLst/>
                <a:gdLst>
                  <a:gd name="T0" fmla="*/ 1 w 699"/>
                  <a:gd name="T1" fmla="*/ 392 h 756"/>
                  <a:gd name="T2" fmla="*/ 3 w 699"/>
                  <a:gd name="T3" fmla="*/ 252 h 756"/>
                  <a:gd name="T4" fmla="*/ 21 w 699"/>
                  <a:gd name="T5" fmla="*/ 210 h 756"/>
                  <a:gd name="T6" fmla="*/ 29 w 699"/>
                  <a:gd name="T7" fmla="*/ 182 h 756"/>
                  <a:gd name="T8" fmla="*/ 39 w 699"/>
                  <a:gd name="T9" fmla="*/ 154 h 756"/>
                  <a:gd name="T10" fmla="*/ 51 w 699"/>
                  <a:gd name="T11" fmla="*/ 138 h 756"/>
                  <a:gd name="T12" fmla="*/ 111 w 699"/>
                  <a:gd name="T13" fmla="*/ 74 h 756"/>
                  <a:gd name="T14" fmla="*/ 169 w 699"/>
                  <a:gd name="T15" fmla="*/ 30 h 756"/>
                  <a:gd name="T16" fmla="*/ 225 w 699"/>
                  <a:gd name="T17" fmla="*/ 10 h 756"/>
                  <a:gd name="T18" fmla="*/ 249 w 699"/>
                  <a:gd name="T19" fmla="*/ 4 h 756"/>
                  <a:gd name="T20" fmla="*/ 265 w 699"/>
                  <a:gd name="T21" fmla="*/ 0 h 756"/>
                  <a:gd name="T22" fmla="*/ 357 w 699"/>
                  <a:gd name="T23" fmla="*/ 2 h 756"/>
                  <a:gd name="T24" fmla="*/ 385 w 699"/>
                  <a:gd name="T25" fmla="*/ 6 h 756"/>
                  <a:gd name="T26" fmla="*/ 489 w 699"/>
                  <a:gd name="T27" fmla="*/ 40 h 756"/>
                  <a:gd name="T28" fmla="*/ 619 w 699"/>
                  <a:gd name="T29" fmla="*/ 128 h 756"/>
                  <a:gd name="T30" fmla="*/ 653 w 699"/>
                  <a:gd name="T31" fmla="*/ 178 h 756"/>
                  <a:gd name="T32" fmla="*/ 693 w 699"/>
                  <a:gd name="T33" fmla="*/ 322 h 756"/>
                  <a:gd name="T34" fmla="*/ 687 w 699"/>
                  <a:gd name="T35" fmla="*/ 434 h 756"/>
                  <a:gd name="T36" fmla="*/ 665 w 699"/>
                  <a:gd name="T37" fmla="*/ 538 h 756"/>
                  <a:gd name="T38" fmla="*/ 639 w 699"/>
                  <a:gd name="T39" fmla="*/ 564 h 756"/>
                  <a:gd name="T40" fmla="*/ 631 w 699"/>
                  <a:gd name="T41" fmla="*/ 580 h 756"/>
                  <a:gd name="T42" fmla="*/ 607 w 699"/>
                  <a:gd name="T43" fmla="*/ 588 h 756"/>
                  <a:gd name="T44" fmla="*/ 473 w 699"/>
                  <a:gd name="T45" fmla="*/ 664 h 756"/>
                  <a:gd name="T46" fmla="*/ 449 w 699"/>
                  <a:gd name="T47" fmla="*/ 678 h 756"/>
                  <a:gd name="T48" fmla="*/ 405 w 699"/>
                  <a:gd name="T49" fmla="*/ 684 h 756"/>
                  <a:gd name="T50" fmla="*/ 375 w 699"/>
                  <a:gd name="T51" fmla="*/ 690 h 756"/>
                  <a:gd name="T52" fmla="*/ 267 w 699"/>
                  <a:gd name="T53" fmla="*/ 684 h 756"/>
                  <a:gd name="T54" fmla="*/ 259 w 699"/>
                  <a:gd name="T55" fmla="*/ 722 h 756"/>
                  <a:gd name="T56" fmla="*/ 241 w 699"/>
                  <a:gd name="T57" fmla="*/ 756 h 756"/>
                  <a:gd name="T58" fmla="*/ 185 w 699"/>
                  <a:gd name="T59" fmla="*/ 728 h 756"/>
                  <a:gd name="T60" fmla="*/ 163 w 699"/>
                  <a:gd name="T61" fmla="*/ 720 h 756"/>
                  <a:gd name="T62" fmla="*/ 151 w 699"/>
                  <a:gd name="T63" fmla="*/ 716 h 756"/>
                  <a:gd name="T64" fmla="*/ 195 w 699"/>
                  <a:gd name="T65" fmla="*/ 674 h 756"/>
                  <a:gd name="T66" fmla="*/ 211 w 699"/>
                  <a:gd name="T67" fmla="*/ 644 h 756"/>
                  <a:gd name="T68" fmla="*/ 209 w 699"/>
                  <a:gd name="T69" fmla="*/ 626 h 756"/>
                  <a:gd name="T70" fmla="*/ 195 w 699"/>
                  <a:gd name="T71" fmla="*/ 620 h 756"/>
                  <a:gd name="T72" fmla="*/ 165 w 699"/>
                  <a:gd name="T73" fmla="*/ 596 h 756"/>
                  <a:gd name="T74" fmla="*/ 99 w 699"/>
                  <a:gd name="T75" fmla="*/ 534 h 756"/>
                  <a:gd name="T76" fmla="*/ 61 w 699"/>
                  <a:gd name="T77" fmla="*/ 506 h 756"/>
                  <a:gd name="T78" fmla="*/ 23 w 699"/>
                  <a:gd name="T79" fmla="*/ 470 h 756"/>
                  <a:gd name="T80" fmla="*/ 7 w 699"/>
                  <a:gd name="T81" fmla="*/ 434 h 756"/>
                  <a:gd name="T82" fmla="*/ 5 w 699"/>
                  <a:gd name="T83" fmla="*/ 396 h 756"/>
                  <a:gd name="T84" fmla="*/ 1 w 699"/>
                  <a:gd name="T85" fmla="*/ 39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9" h="756">
                    <a:moveTo>
                      <a:pt x="1" y="392"/>
                    </a:moveTo>
                    <a:cubicBezTo>
                      <a:pt x="2" y="345"/>
                      <a:pt x="2" y="299"/>
                      <a:pt x="3" y="252"/>
                    </a:cubicBezTo>
                    <a:cubicBezTo>
                      <a:pt x="3" y="238"/>
                      <a:pt x="16" y="224"/>
                      <a:pt x="21" y="210"/>
                    </a:cubicBezTo>
                    <a:cubicBezTo>
                      <a:pt x="24" y="202"/>
                      <a:pt x="29" y="182"/>
                      <a:pt x="29" y="182"/>
                    </a:cubicBezTo>
                    <a:cubicBezTo>
                      <a:pt x="32" y="173"/>
                      <a:pt x="34" y="163"/>
                      <a:pt x="39" y="154"/>
                    </a:cubicBezTo>
                    <a:cubicBezTo>
                      <a:pt x="42" y="148"/>
                      <a:pt x="51" y="138"/>
                      <a:pt x="51" y="138"/>
                    </a:cubicBezTo>
                    <a:cubicBezTo>
                      <a:pt x="58" y="116"/>
                      <a:pt x="88" y="82"/>
                      <a:pt x="111" y="74"/>
                    </a:cubicBezTo>
                    <a:cubicBezTo>
                      <a:pt x="128" y="61"/>
                      <a:pt x="149" y="37"/>
                      <a:pt x="169" y="30"/>
                    </a:cubicBezTo>
                    <a:cubicBezTo>
                      <a:pt x="182" y="17"/>
                      <a:pt x="207" y="15"/>
                      <a:pt x="225" y="10"/>
                    </a:cubicBezTo>
                    <a:cubicBezTo>
                      <a:pt x="233" y="8"/>
                      <a:pt x="241" y="6"/>
                      <a:pt x="249" y="4"/>
                    </a:cubicBezTo>
                    <a:cubicBezTo>
                      <a:pt x="254" y="3"/>
                      <a:pt x="265" y="0"/>
                      <a:pt x="265" y="0"/>
                    </a:cubicBezTo>
                    <a:cubicBezTo>
                      <a:pt x="296" y="1"/>
                      <a:pt x="326" y="0"/>
                      <a:pt x="357" y="2"/>
                    </a:cubicBezTo>
                    <a:cubicBezTo>
                      <a:pt x="366" y="2"/>
                      <a:pt x="385" y="6"/>
                      <a:pt x="385" y="6"/>
                    </a:cubicBezTo>
                    <a:cubicBezTo>
                      <a:pt x="417" y="17"/>
                      <a:pt x="463" y="14"/>
                      <a:pt x="489" y="40"/>
                    </a:cubicBezTo>
                    <a:cubicBezTo>
                      <a:pt x="528" y="60"/>
                      <a:pt x="592" y="105"/>
                      <a:pt x="619" y="128"/>
                    </a:cubicBezTo>
                    <a:cubicBezTo>
                      <a:pt x="635" y="134"/>
                      <a:pt x="643" y="164"/>
                      <a:pt x="653" y="178"/>
                    </a:cubicBezTo>
                    <a:cubicBezTo>
                      <a:pt x="667" y="234"/>
                      <a:pt x="687" y="265"/>
                      <a:pt x="693" y="322"/>
                    </a:cubicBezTo>
                    <a:cubicBezTo>
                      <a:pt x="699" y="365"/>
                      <a:pt x="692" y="398"/>
                      <a:pt x="687" y="434"/>
                    </a:cubicBezTo>
                    <a:cubicBezTo>
                      <a:pt x="686" y="469"/>
                      <a:pt x="691" y="510"/>
                      <a:pt x="665" y="538"/>
                    </a:cubicBezTo>
                    <a:cubicBezTo>
                      <a:pt x="657" y="547"/>
                      <a:pt x="644" y="553"/>
                      <a:pt x="639" y="564"/>
                    </a:cubicBezTo>
                    <a:cubicBezTo>
                      <a:pt x="636" y="569"/>
                      <a:pt x="636" y="576"/>
                      <a:pt x="631" y="580"/>
                    </a:cubicBezTo>
                    <a:cubicBezTo>
                      <a:pt x="624" y="585"/>
                      <a:pt x="607" y="588"/>
                      <a:pt x="607" y="588"/>
                    </a:cubicBezTo>
                    <a:cubicBezTo>
                      <a:pt x="581" y="602"/>
                      <a:pt x="499" y="649"/>
                      <a:pt x="473" y="664"/>
                    </a:cubicBezTo>
                    <a:cubicBezTo>
                      <a:pt x="465" y="666"/>
                      <a:pt x="449" y="678"/>
                      <a:pt x="449" y="678"/>
                    </a:cubicBezTo>
                    <a:cubicBezTo>
                      <a:pt x="438" y="685"/>
                      <a:pt x="417" y="679"/>
                      <a:pt x="405" y="684"/>
                    </a:cubicBezTo>
                    <a:cubicBezTo>
                      <a:pt x="396" y="687"/>
                      <a:pt x="385" y="688"/>
                      <a:pt x="375" y="690"/>
                    </a:cubicBezTo>
                    <a:cubicBezTo>
                      <a:pt x="328" y="689"/>
                      <a:pt x="307" y="687"/>
                      <a:pt x="267" y="684"/>
                    </a:cubicBezTo>
                    <a:cubicBezTo>
                      <a:pt x="249" y="690"/>
                      <a:pt x="264" y="683"/>
                      <a:pt x="259" y="722"/>
                    </a:cubicBezTo>
                    <a:cubicBezTo>
                      <a:pt x="258" y="733"/>
                      <a:pt x="250" y="750"/>
                      <a:pt x="241" y="756"/>
                    </a:cubicBezTo>
                    <a:cubicBezTo>
                      <a:pt x="218" y="752"/>
                      <a:pt x="207" y="735"/>
                      <a:pt x="185" y="728"/>
                    </a:cubicBezTo>
                    <a:cubicBezTo>
                      <a:pt x="176" y="725"/>
                      <a:pt x="171" y="724"/>
                      <a:pt x="163" y="720"/>
                    </a:cubicBezTo>
                    <a:cubicBezTo>
                      <a:pt x="159" y="718"/>
                      <a:pt x="151" y="716"/>
                      <a:pt x="151" y="716"/>
                    </a:cubicBezTo>
                    <a:cubicBezTo>
                      <a:pt x="157" y="695"/>
                      <a:pt x="180" y="689"/>
                      <a:pt x="195" y="674"/>
                    </a:cubicBezTo>
                    <a:cubicBezTo>
                      <a:pt x="198" y="665"/>
                      <a:pt x="205" y="652"/>
                      <a:pt x="211" y="644"/>
                    </a:cubicBezTo>
                    <a:cubicBezTo>
                      <a:pt x="210" y="638"/>
                      <a:pt x="212" y="631"/>
                      <a:pt x="209" y="626"/>
                    </a:cubicBezTo>
                    <a:cubicBezTo>
                      <a:pt x="207" y="621"/>
                      <a:pt x="199" y="623"/>
                      <a:pt x="195" y="620"/>
                    </a:cubicBezTo>
                    <a:cubicBezTo>
                      <a:pt x="185" y="612"/>
                      <a:pt x="173" y="606"/>
                      <a:pt x="165" y="596"/>
                    </a:cubicBezTo>
                    <a:cubicBezTo>
                      <a:pt x="146" y="573"/>
                      <a:pt x="123" y="552"/>
                      <a:pt x="99" y="534"/>
                    </a:cubicBezTo>
                    <a:cubicBezTo>
                      <a:pt x="87" y="525"/>
                      <a:pt x="72" y="517"/>
                      <a:pt x="61" y="506"/>
                    </a:cubicBezTo>
                    <a:cubicBezTo>
                      <a:pt x="49" y="494"/>
                      <a:pt x="37" y="480"/>
                      <a:pt x="23" y="470"/>
                    </a:cubicBezTo>
                    <a:cubicBezTo>
                      <a:pt x="13" y="456"/>
                      <a:pt x="10" y="451"/>
                      <a:pt x="7" y="434"/>
                    </a:cubicBezTo>
                    <a:cubicBezTo>
                      <a:pt x="6" y="421"/>
                      <a:pt x="7" y="408"/>
                      <a:pt x="5" y="396"/>
                    </a:cubicBezTo>
                    <a:cubicBezTo>
                      <a:pt x="5" y="394"/>
                      <a:pt x="0" y="391"/>
                      <a:pt x="1" y="392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ltGray">
              <a:xfrm rot="828663">
                <a:off x="242" y="3404"/>
                <a:ext cx="132" cy="16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ltGray">
              <a:xfrm rot="828663">
                <a:off x="266" y="3592"/>
                <a:ext cx="66" cy="43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ltGray">
              <a:xfrm>
                <a:off x="11" y="4110"/>
                <a:ext cx="118" cy="209"/>
              </a:xfrm>
              <a:custGeom>
                <a:avLst/>
                <a:gdLst>
                  <a:gd name="T0" fmla="*/ 0 w 118"/>
                  <a:gd name="T1" fmla="*/ 0 h 209"/>
                  <a:gd name="T2" fmla="*/ 6 w 118"/>
                  <a:gd name="T3" fmla="*/ 8 h 209"/>
                  <a:gd name="T4" fmla="*/ 15 w 118"/>
                  <a:gd name="T5" fmla="*/ 19 h 209"/>
                  <a:gd name="T6" fmla="*/ 26 w 118"/>
                  <a:gd name="T7" fmla="*/ 33 h 209"/>
                  <a:gd name="T8" fmla="*/ 38 w 118"/>
                  <a:gd name="T9" fmla="*/ 51 h 209"/>
                  <a:gd name="T10" fmla="*/ 54 w 118"/>
                  <a:gd name="T11" fmla="*/ 72 h 209"/>
                  <a:gd name="T12" fmla="*/ 67 w 118"/>
                  <a:gd name="T13" fmla="*/ 94 h 209"/>
                  <a:gd name="T14" fmla="*/ 79 w 118"/>
                  <a:gd name="T15" fmla="*/ 119 h 209"/>
                  <a:gd name="T16" fmla="*/ 87 w 118"/>
                  <a:gd name="T17" fmla="*/ 146 h 209"/>
                  <a:gd name="T18" fmla="*/ 94 w 118"/>
                  <a:gd name="T19" fmla="*/ 175 h 209"/>
                  <a:gd name="T20" fmla="*/ 91 w 118"/>
                  <a:gd name="T21" fmla="*/ 209 h 209"/>
                  <a:gd name="T22" fmla="*/ 118 w 118"/>
                  <a:gd name="T23" fmla="*/ 209 h 209"/>
                  <a:gd name="T24" fmla="*/ 117 w 118"/>
                  <a:gd name="T25" fmla="*/ 177 h 209"/>
                  <a:gd name="T26" fmla="*/ 104 w 118"/>
                  <a:gd name="T27" fmla="*/ 119 h 209"/>
                  <a:gd name="T28" fmla="*/ 82 w 118"/>
                  <a:gd name="T29" fmla="*/ 69 h 209"/>
                  <a:gd name="T30" fmla="*/ 47 w 118"/>
                  <a:gd name="T31" fmla="*/ 27 h 209"/>
                  <a:gd name="T32" fmla="*/ 0 w 118"/>
                  <a:gd name="T3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209">
                    <a:moveTo>
                      <a:pt x="0" y="0"/>
                    </a:moveTo>
                    <a:lnTo>
                      <a:pt x="6" y="8"/>
                    </a:lnTo>
                    <a:lnTo>
                      <a:pt x="15" y="19"/>
                    </a:lnTo>
                    <a:lnTo>
                      <a:pt x="26" y="33"/>
                    </a:lnTo>
                    <a:lnTo>
                      <a:pt x="38" y="51"/>
                    </a:lnTo>
                    <a:lnTo>
                      <a:pt x="54" y="72"/>
                    </a:lnTo>
                    <a:lnTo>
                      <a:pt x="67" y="94"/>
                    </a:lnTo>
                    <a:lnTo>
                      <a:pt x="79" y="119"/>
                    </a:lnTo>
                    <a:lnTo>
                      <a:pt x="87" y="146"/>
                    </a:lnTo>
                    <a:lnTo>
                      <a:pt x="94" y="175"/>
                    </a:lnTo>
                    <a:lnTo>
                      <a:pt x="91" y="209"/>
                    </a:lnTo>
                    <a:lnTo>
                      <a:pt x="118" y="209"/>
                    </a:lnTo>
                    <a:lnTo>
                      <a:pt x="117" y="177"/>
                    </a:lnTo>
                    <a:lnTo>
                      <a:pt x="104" y="119"/>
                    </a:lnTo>
                    <a:lnTo>
                      <a:pt x="82" y="69"/>
                    </a:lnTo>
                    <a:lnTo>
                      <a:pt x="4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5"/>
              <p:cNvSpPr>
                <a:spLocks/>
              </p:cNvSpPr>
              <p:nvPr/>
            </p:nvSpPr>
            <p:spPr bwMode="ltGray">
              <a:xfrm>
                <a:off x="0" y="3968"/>
                <a:ext cx="130" cy="128"/>
              </a:xfrm>
              <a:custGeom>
                <a:avLst/>
                <a:gdLst>
                  <a:gd name="T0" fmla="*/ 103 w 130"/>
                  <a:gd name="T1" fmla="*/ 0 h 128"/>
                  <a:gd name="T2" fmla="*/ 130 w 130"/>
                  <a:gd name="T3" fmla="*/ 128 h 128"/>
                  <a:gd name="T4" fmla="*/ 125 w 130"/>
                  <a:gd name="T5" fmla="*/ 126 h 128"/>
                  <a:gd name="T6" fmla="*/ 111 w 130"/>
                  <a:gd name="T7" fmla="*/ 121 h 128"/>
                  <a:gd name="T8" fmla="*/ 92 w 130"/>
                  <a:gd name="T9" fmla="*/ 111 h 128"/>
                  <a:gd name="T10" fmla="*/ 68 w 130"/>
                  <a:gd name="T11" fmla="*/ 103 h 128"/>
                  <a:gd name="T12" fmla="*/ 41 w 130"/>
                  <a:gd name="T13" fmla="*/ 94 h 128"/>
                  <a:gd name="T14" fmla="*/ 19 w 130"/>
                  <a:gd name="T15" fmla="*/ 90 h 128"/>
                  <a:gd name="T16" fmla="*/ 0 w 130"/>
                  <a:gd name="T17" fmla="*/ 93 h 128"/>
                  <a:gd name="T18" fmla="*/ 0 w 130"/>
                  <a:gd name="T19" fmla="*/ 72 h 128"/>
                  <a:gd name="T20" fmla="*/ 12 w 130"/>
                  <a:gd name="T21" fmla="*/ 70 h 128"/>
                  <a:gd name="T22" fmla="*/ 24 w 130"/>
                  <a:gd name="T23" fmla="*/ 66 h 128"/>
                  <a:gd name="T24" fmla="*/ 38 w 130"/>
                  <a:gd name="T25" fmla="*/ 66 h 128"/>
                  <a:gd name="T26" fmla="*/ 51 w 130"/>
                  <a:gd name="T27" fmla="*/ 67 h 128"/>
                  <a:gd name="T28" fmla="*/ 65 w 130"/>
                  <a:gd name="T29" fmla="*/ 70 h 128"/>
                  <a:gd name="T30" fmla="*/ 78 w 130"/>
                  <a:gd name="T31" fmla="*/ 78 h 128"/>
                  <a:gd name="T32" fmla="*/ 81 w 130"/>
                  <a:gd name="T33" fmla="*/ 74 h 128"/>
                  <a:gd name="T34" fmla="*/ 81 w 130"/>
                  <a:gd name="T35" fmla="*/ 58 h 128"/>
                  <a:gd name="T36" fmla="*/ 82 w 130"/>
                  <a:gd name="T37" fmla="*/ 37 h 128"/>
                  <a:gd name="T38" fmla="*/ 82 w 130"/>
                  <a:gd name="T39" fmla="*/ 29 h 128"/>
                  <a:gd name="T40" fmla="*/ 80 w 130"/>
                  <a:gd name="T41" fmla="*/ 29 h 128"/>
                  <a:gd name="T42" fmla="*/ 77 w 130"/>
                  <a:gd name="T43" fmla="*/ 27 h 128"/>
                  <a:gd name="T44" fmla="*/ 76 w 130"/>
                  <a:gd name="T45" fmla="*/ 22 h 128"/>
                  <a:gd name="T46" fmla="*/ 75 w 130"/>
                  <a:gd name="T47" fmla="*/ 19 h 128"/>
                  <a:gd name="T48" fmla="*/ 76 w 130"/>
                  <a:gd name="T49" fmla="*/ 15 h 128"/>
                  <a:gd name="T50" fmla="*/ 79 w 130"/>
                  <a:gd name="T51" fmla="*/ 10 h 128"/>
                  <a:gd name="T52" fmla="*/ 89 w 130"/>
                  <a:gd name="T53" fmla="*/ 6 h 128"/>
                  <a:gd name="T54" fmla="*/ 103 w 130"/>
                  <a:gd name="T5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128">
                    <a:moveTo>
                      <a:pt x="103" y="0"/>
                    </a:moveTo>
                    <a:lnTo>
                      <a:pt x="130" y="128"/>
                    </a:lnTo>
                    <a:lnTo>
                      <a:pt x="125" y="126"/>
                    </a:lnTo>
                    <a:lnTo>
                      <a:pt x="111" y="121"/>
                    </a:lnTo>
                    <a:lnTo>
                      <a:pt x="92" y="111"/>
                    </a:lnTo>
                    <a:lnTo>
                      <a:pt x="68" y="103"/>
                    </a:lnTo>
                    <a:lnTo>
                      <a:pt x="41" y="94"/>
                    </a:lnTo>
                    <a:lnTo>
                      <a:pt x="19" y="90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12" y="70"/>
                    </a:lnTo>
                    <a:lnTo>
                      <a:pt x="24" y="66"/>
                    </a:lnTo>
                    <a:lnTo>
                      <a:pt x="38" y="66"/>
                    </a:lnTo>
                    <a:lnTo>
                      <a:pt x="51" y="67"/>
                    </a:lnTo>
                    <a:lnTo>
                      <a:pt x="65" y="70"/>
                    </a:lnTo>
                    <a:lnTo>
                      <a:pt x="78" y="78"/>
                    </a:lnTo>
                    <a:lnTo>
                      <a:pt x="81" y="74"/>
                    </a:lnTo>
                    <a:lnTo>
                      <a:pt x="81" y="58"/>
                    </a:lnTo>
                    <a:lnTo>
                      <a:pt x="82" y="37"/>
                    </a:lnTo>
                    <a:lnTo>
                      <a:pt x="82" y="29"/>
                    </a:lnTo>
                    <a:lnTo>
                      <a:pt x="80" y="29"/>
                    </a:lnTo>
                    <a:lnTo>
                      <a:pt x="77" y="27"/>
                    </a:lnTo>
                    <a:lnTo>
                      <a:pt x="76" y="22"/>
                    </a:lnTo>
                    <a:lnTo>
                      <a:pt x="75" y="19"/>
                    </a:lnTo>
                    <a:lnTo>
                      <a:pt x="76" y="15"/>
                    </a:lnTo>
                    <a:lnTo>
                      <a:pt x="79" y="10"/>
                    </a:lnTo>
                    <a:lnTo>
                      <a:pt x="89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6"/>
              <p:cNvSpPr>
                <a:spLocks/>
              </p:cNvSpPr>
              <p:nvPr/>
            </p:nvSpPr>
            <p:spPr bwMode="ltGray">
              <a:xfrm>
                <a:off x="0" y="3949"/>
                <a:ext cx="47" cy="86"/>
              </a:xfrm>
              <a:custGeom>
                <a:avLst/>
                <a:gdLst>
                  <a:gd name="T0" fmla="*/ 37 w 47"/>
                  <a:gd name="T1" fmla="*/ 0 h 86"/>
                  <a:gd name="T2" fmla="*/ 15 w 47"/>
                  <a:gd name="T3" fmla="*/ 37 h 86"/>
                  <a:gd name="T4" fmla="*/ 0 w 47"/>
                  <a:gd name="T5" fmla="*/ 59 h 86"/>
                  <a:gd name="T6" fmla="*/ 0 w 47"/>
                  <a:gd name="T7" fmla="*/ 86 h 86"/>
                  <a:gd name="T8" fmla="*/ 8 w 47"/>
                  <a:gd name="T9" fmla="*/ 82 h 86"/>
                  <a:gd name="T10" fmla="*/ 20 w 47"/>
                  <a:gd name="T11" fmla="*/ 73 h 86"/>
                  <a:gd name="T12" fmla="*/ 33 w 47"/>
                  <a:gd name="T13" fmla="*/ 63 h 86"/>
                  <a:gd name="T14" fmla="*/ 42 w 47"/>
                  <a:gd name="T15" fmla="*/ 51 h 86"/>
                  <a:gd name="T16" fmla="*/ 47 w 47"/>
                  <a:gd name="T17" fmla="*/ 36 h 86"/>
                  <a:gd name="T18" fmla="*/ 46 w 47"/>
                  <a:gd name="T19" fmla="*/ 19 h 86"/>
                  <a:gd name="T20" fmla="*/ 37 w 47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6">
                    <a:moveTo>
                      <a:pt x="37" y="0"/>
                    </a:moveTo>
                    <a:lnTo>
                      <a:pt x="15" y="37"/>
                    </a:lnTo>
                    <a:lnTo>
                      <a:pt x="0" y="59"/>
                    </a:lnTo>
                    <a:lnTo>
                      <a:pt x="0" y="86"/>
                    </a:lnTo>
                    <a:lnTo>
                      <a:pt x="8" y="82"/>
                    </a:lnTo>
                    <a:lnTo>
                      <a:pt x="20" y="73"/>
                    </a:lnTo>
                    <a:lnTo>
                      <a:pt x="33" y="63"/>
                    </a:lnTo>
                    <a:lnTo>
                      <a:pt x="42" y="51"/>
                    </a:lnTo>
                    <a:lnTo>
                      <a:pt x="47" y="36"/>
                    </a:lnTo>
                    <a:lnTo>
                      <a:pt x="46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ltGray">
              <a:xfrm>
                <a:off x="0" y="3239"/>
                <a:ext cx="497" cy="740"/>
              </a:xfrm>
              <a:custGeom>
                <a:avLst/>
                <a:gdLst>
                  <a:gd name="T0" fmla="*/ 0 w 497"/>
                  <a:gd name="T1" fmla="*/ 13 h 740"/>
                  <a:gd name="T2" fmla="*/ 41 w 497"/>
                  <a:gd name="T3" fmla="*/ 4 h 740"/>
                  <a:gd name="T4" fmla="*/ 101 w 497"/>
                  <a:gd name="T5" fmla="*/ 0 h 740"/>
                  <a:gd name="T6" fmla="*/ 170 w 497"/>
                  <a:gd name="T7" fmla="*/ 4 h 740"/>
                  <a:gd name="T8" fmla="*/ 248 w 497"/>
                  <a:gd name="T9" fmla="*/ 21 h 740"/>
                  <a:gd name="T10" fmla="*/ 323 w 497"/>
                  <a:gd name="T11" fmla="*/ 50 h 740"/>
                  <a:gd name="T12" fmla="*/ 382 w 497"/>
                  <a:gd name="T13" fmla="*/ 90 h 740"/>
                  <a:gd name="T14" fmla="*/ 428 w 497"/>
                  <a:gd name="T15" fmla="*/ 141 h 740"/>
                  <a:gd name="T16" fmla="*/ 463 w 497"/>
                  <a:gd name="T17" fmla="*/ 199 h 740"/>
                  <a:gd name="T18" fmla="*/ 485 w 497"/>
                  <a:gd name="T19" fmla="*/ 262 h 740"/>
                  <a:gd name="T20" fmla="*/ 496 w 497"/>
                  <a:gd name="T21" fmla="*/ 327 h 740"/>
                  <a:gd name="T22" fmla="*/ 497 w 497"/>
                  <a:gd name="T23" fmla="*/ 396 h 740"/>
                  <a:gd name="T24" fmla="*/ 487 w 497"/>
                  <a:gd name="T25" fmla="*/ 462 h 740"/>
                  <a:gd name="T26" fmla="*/ 470 w 497"/>
                  <a:gd name="T27" fmla="*/ 527 h 740"/>
                  <a:gd name="T28" fmla="*/ 443 w 497"/>
                  <a:gd name="T29" fmla="*/ 586 h 740"/>
                  <a:gd name="T30" fmla="*/ 406 w 497"/>
                  <a:gd name="T31" fmla="*/ 639 h 740"/>
                  <a:gd name="T32" fmla="*/ 364 w 497"/>
                  <a:gd name="T33" fmla="*/ 683 h 740"/>
                  <a:gd name="T34" fmla="*/ 315 w 497"/>
                  <a:gd name="T35" fmla="*/ 715 h 740"/>
                  <a:gd name="T36" fmla="*/ 259 w 497"/>
                  <a:gd name="T37" fmla="*/ 736 h 740"/>
                  <a:gd name="T38" fmla="*/ 198 w 497"/>
                  <a:gd name="T39" fmla="*/ 740 h 740"/>
                  <a:gd name="T40" fmla="*/ 131 w 497"/>
                  <a:gd name="T41" fmla="*/ 727 h 740"/>
                  <a:gd name="T42" fmla="*/ 167 w 497"/>
                  <a:gd name="T43" fmla="*/ 728 h 740"/>
                  <a:gd name="T44" fmla="*/ 204 w 497"/>
                  <a:gd name="T45" fmla="*/ 718 h 740"/>
                  <a:gd name="T46" fmla="*/ 238 w 497"/>
                  <a:gd name="T47" fmla="*/ 700 h 740"/>
                  <a:gd name="T48" fmla="*/ 272 w 497"/>
                  <a:gd name="T49" fmla="*/ 670 h 740"/>
                  <a:gd name="T50" fmla="*/ 304 w 497"/>
                  <a:gd name="T51" fmla="*/ 635 h 740"/>
                  <a:gd name="T52" fmla="*/ 333 w 497"/>
                  <a:gd name="T53" fmla="*/ 594 h 740"/>
                  <a:gd name="T54" fmla="*/ 358 w 497"/>
                  <a:gd name="T55" fmla="*/ 549 h 740"/>
                  <a:gd name="T56" fmla="*/ 381 w 497"/>
                  <a:gd name="T57" fmla="*/ 500 h 740"/>
                  <a:gd name="T58" fmla="*/ 396 w 497"/>
                  <a:gd name="T59" fmla="*/ 449 h 740"/>
                  <a:gd name="T60" fmla="*/ 408 w 497"/>
                  <a:gd name="T61" fmla="*/ 397 h 740"/>
                  <a:gd name="T62" fmla="*/ 414 w 497"/>
                  <a:gd name="T63" fmla="*/ 346 h 740"/>
                  <a:gd name="T64" fmla="*/ 412 w 497"/>
                  <a:gd name="T65" fmla="*/ 296 h 740"/>
                  <a:gd name="T66" fmla="*/ 402 w 497"/>
                  <a:gd name="T67" fmla="*/ 251 h 740"/>
                  <a:gd name="T68" fmla="*/ 384 w 497"/>
                  <a:gd name="T69" fmla="*/ 208 h 740"/>
                  <a:gd name="T70" fmla="*/ 357 w 497"/>
                  <a:gd name="T71" fmla="*/ 172 h 740"/>
                  <a:gd name="T72" fmla="*/ 320 w 497"/>
                  <a:gd name="T73" fmla="*/ 142 h 740"/>
                  <a:gd name="T74" fmla="*/ 260 w 497"/>
                  <a:gd name="T75" fmla="*/ 107 h 740"/>
                  <a:gd name="T76" fmla="*/ 203 w 497"/>
                  <a:gd name="T77" fmla="*/ 82 h 740"/>
                  <a:gd name="T78" fmla="*/ 154 w 497"/>
                  <a:gd name="T79" fmla="*/ 65 h 740"/>
                  <a:gd name="T80" fmla="*/ 108 w 497"/>
                  <a:gd name="T81" fmla="*/ 56 h 740"/>
                  <a:gd name="T82" fmla="*/ 68 w 497"/>
                  <a:gd name="T83" fmla="*/ 55 h 740"/>
                  <a:gd name="T84" fmla="*/ 32 w 497"/>
                  <a:gd name="T85" fmla="*/ 61 h 740"/>
                  <a:gd name="T86" fmla="*/ 0 w 497"/>
                  <a:gd name="T87" fmla="*/ 70 h 740"/>
                  <a:gd name="T88" fmla="*/ 0 w 497"/>
                  <a:gd name="T89" fmla="*/ 13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740">
                    <a:moveTo>
                      <a:pt x="0" y="13"/>
                    </a:moveTo>
                    <a:lnTo>
                      <a:pt x="41" y="4"/>
                    </a:lnTo>
                    <a:lnTo>
                      <a:pt x="101" y="0"/>
                    </a:lnTo>
                    <a:lnTo>
                      <a:pt x="170" y="4"/>
                    </a:lnTo>
                    <a:lnTo>
                      <a:pt x="248" y="21"/>
                    </a:lnTo>
                    <a:lnTo>
                      <a:pt x="323" y="50"/>
                    </a:lnTo>
                    <a:lnTo>
                      <a:pt x="382" y="90"/>
                    </a:lnTo>
                    <a:lnTo>
                      <a:pt x="428" y="141"/>
                    </a:lnTo>
                    <a:lnTo>
                      <a:pt x="463" y="199"/>
                    </a:lnTo>
                    <a:lnTo>
                      <a:pt x="485" y="262"/>
                    </a:lnTo>
                    <a:lnTo>
                      <a:pt x="496" y="327"/>
                    </a:lnTo>
                    <a:lnTo>
                      <a:pt x="497" y="396"/>
                    </a:lnTo>
                    <a:lnTo>
                      <a:pt x="487" y="462"/>
                    </a:lnTo>
                    <a:lnTo>
                      <a:pt x="470" y="527"/>
                    </a:lnTo>
                    <a:lnTo>
                      <a:pt x="443" y="586"/>
                    </a:lnTo>
                    <a:lnTo>
                      <a:pt x="406" y="639"/>
                    </a:lnTo>
                    <a:lnTo>
                      <a:pt x="364" y="683"/>
                    </a:lnTo>
                    <a:lnTo>
                      <a:pt x="315" y="715"/>
                    </a:lnTo>
                    <a:lnTo>
                      <a:pt x="259" y="736"/>
                    </a:lnTo>
                    <a:lnTo>
                      <a:pt x="198" y="740"/>
                    </a:lnTo>
                    <a:lnTo>
                      <a:pt x="131" y="727"/>
                    </a:lnTo>
                    <a:lnTo>
                      <a:pt x="167" y="728"/>
                    </a:lnTo>
                    <a:lnTo>
                      <a:pt x="204" y="718"/>
                    </a:lnTo>
                    <a:lnTo>
                      <a:pt x="238" y="700"/>
                    </a:lnTo>
                    <a:lnTo>
                      <a:pt x="272" y="670"/>
                    </a:lnTo>
                    <a:lnTo>
                      <a:pt x="304" y="635"/>
                    </a:lnTo>
                    <a:lnTo>
                      <a:pt x="333" y="594"/>
                    </a:lnTo>
                    <a:lnTo>
                      <a:pt x="358" y="549"/>
                    </a:lnTo>
                    <a:lnTo>
                      <a:pt x="381" y="500"/>
                    </a:lnTo>
                    <a:lnTo>
                      <a:pt x="396" y="449"/>
                    </a:lnTo>
                    <a:lnTo>
                      <a:pt x="408" y="397"/>
                    </a:lnTo>
                    <a:lnTo>
                      <a:pt x="414" y="346"/>
                    </a:lnTo>
                    <a:lnTo>
                      <a:pt x="412" y="296"/>
                    </a:lnTo>
                    <a:lnTo>
                      <a:pt x="402" y="251"/>
                    </a:lnTo>
                    <a:lnTo>
                      <a:pt x="384" y="208"/>
                    </a:lnTo>
                    <a:lnTo>
                      <a:pt x="357" y="172"/>
                    </a:lnTo>
                    <a:lnTo>
                      <a:pt x="320" y="142"/>
                    </a:lnTo>
                    <a:lnTo>
                      <a:pt x="260" y="107"/>
                    </a:lnTo>
                    <a:lnTo>
                      <a:pt x="203" y="82"/>
                    </a:lnTo>
                    <a:lnTo>
                      <a:pt x="154" y="65"/>
                    </a:lnTo>
                    <a:lnTo>
                      <a:pt x="108" y="56"/>
                    </a:lnTo>
                    <a:lnTo>
                      <a:pt x="68" y="55"/>
                    </a:lnTo>
                    <a:lnTo>
                      <a:pt x="32" y="61"/>
                    </a:lnTo>
                    <a:lnTo>
                      <a:pt x="0" y="7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ltGray">
              <a:xfrm rot="1584153">
                <a:off x="20" y="410"/>
                <a:ext cx="344" cy="245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"/>
              <p:cNvSpPr>
                <a:spLocks/>
              </p:cNvSpPr>
              <p:nvPr/>
            </p:nvSpPr>
            <p:spPr bwMode="ltGray">
              <a:xfrm rot="1584153">
                <a:off x="242" y="756"/>
                <a:ext cx="167" cy="115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40"/>
              <p:cNvSpPr>
                <a:spLocks/>
              </p:cNvSpPr>
              <p:nvPr/>
            </p:nvSpPr>
            <p:spPr bwMode="ltGray">
              <a:xfrm rot="1584153">
                <a:off x="574" y="286"/>
                <a:ext cx="147" cy="160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ltGray">
              <a:xfrm rot="1584153">
                <a:off x="236" y="721"/>
                <a:ext cx="62" cy="97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2"/>
              <p:cNvSpPr>
                <a:spLocks/>
              </p:cNvSpPr>
              <p:nvPr/>
            </p:nvSpPr>
            <p:spPr bwMode="ltGray">
              <a:xfrm rot="1584153">
                <a:off x="585" y="466"/>
                <a:ext cx="72" cy="41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3"/>
              <p:cNvSpPr>
                <a:spLocks/>
              </p:cNvSpPr>
              <p:nvPr/>
            </p:nvSpPr>
            <p:spPr bwMode="ltGray">
              <a:xfrm>
                <a:off x="0" y="886"/>
                <a:ext cx="360" cy="650"/>
              </a:xfrm>
              <a:custGeom>
                <a:avLst/>
                <a:gdLst>
                  <a:gd name="T0" fmla="*/ 264 w 360"/>
                  <a:gd name="T1" fmla="*/ 0 h 650"/>
                  <a:gd name="T2" fmla="*/ 269 w 360"/>
                  <a:gd name="T3" fmla="*/ 9 h 650"/>
                  <a:gd name="T4" fmla="*/ 277 w 360"/>
                  <a:gd name="T5" fmla="*/ 22 h 650"/>
                  <a:gd name="T6" fmla="*/ 286 w 360"/>
                  <a:gd name="T7" fmla="*/ 39 h 650"/>
                  <a:gd name="T8" fmla="*/ 297 w 360"/>
                  <a:gd name="T9" fmla="*/ 58 h 650"/>
                  <a:gd name="T10" fmla="*/ 309 w 360"/>
                  <a:gd name="T11" fmla="*/ 83 h 650"/>
                  <a:gd name="T12" fmla="*/ 319 w 360"/>
                  <a:gd name="T13" fmla="*/ 108 h 650"/>
                  <a:gd name="T14" fmla="*/ 329 w 360"/>
                  <a:gd name="T15" fmla="*/ 136 h 650"/>
                  <a:gd name="T16" fmla="*/ 333 w 360"/>
                  <a:gd name="T17" fmla="*/ 163 h 650"/>
                  <a:gd name="T18" fmla="*/ 336 w 360"/>
                  <a:gd name="T19" fmla="*/ 193 h 650"/>
                  <a:gd name="T20" fmla="*/ 332 w 360"/>
                  <a:gd name="T21" fmla="*/ 223 h 650"/>
                  <a:gd name="T22" fmla="*/ 323 w 360"/>
                  <a:gd name="T23" fmla="*/ 255 h 650"/>
                  <a:gd name="T24" fmla="*/ 310 w 360"/>
                  <a:gd name="T25" fmla="*/ 285 h 650"/>
                  <a:gd name="T26" fmla="*/ 287 w 360"/>
                  <a:gd name="T27" fmla="*/ 315 h 650"/>
                  <a:gd name="T28" fmla="*/ 257 w 360"/>
                  <a:gd name="T29" fmla="*/ 343 h 650"/>
                  <a:gd name="T30" fmla="*/ 218 w 360"/>
                  <a:gd name="T31" fmla="*/ 370 h 650"/>
                  <a:gd name="T32" fmla="*/ 167 w 360"/>
                  <a:gd name="T33" fmla="*/ 396 h 650"/>
                  <a:gd name="T34" fmla="*/ 111 w 360"/>
                  <a:gd name="T35" fmla="*/ 425 h 650"/>
                  <a:gd name="T36" fmla="*/ 69 w 360"/>
                  <a:gd name="T37" fmla="*/ 457 h 650"/>
                  <a:gd name="T38" fmla="*/ 35 w 360"/>
                  <a:gd name="T39" fmla="*/ 490 h 650"/>
                  <a:gd name="T40" fmla="*/ 12 w 360"/>
                  <a:gd name="T41" fmla="*/ 526 h 650"/>
                  <a:gd name="T42" fmla="*/ 0 w 360"/>
                  <a:gd name="T43" fmla="*/ 553 h 650"/>
                  <a:gd name="T44" fmla="*/ 0 w 360"/>
                  <a:gd name="T45" fmla="*/ 650 h 650"/>
                  <a:gd name="T46" fmla="*/ 6 w 360"/>
                  <a:gd name="T47" fmla="*/ 628 h 650"/>
                  <a:gd name="T48" fmla="*/ 19 w 360"/>
                  <a:gd name="T49" fmla="*/ 594 h 650"/>
                  <a:gd name="T50" fmla="*/ 43 w 360"/>
                  <a:gd name="T51" fmla="*/ 551 h 650"/>
                  <a:gd name="T52" fmla="*/ 76 w 360"/>
                  <a:gd name="T53" fmla="*/ 503 h 650"/>
                  <a:gd name="T54" fmla="*/ 125 w 360"/>
                  <a:gd name="T55" fmla="*/ 454 h 650"/>
                  <a:gd name="T56" fmla="*/ 190 w 360"/>
                  <a:gd name="T57" fmla="*/ 408 h 650"/>
                  <a:gd name="T58" fmla="*/ 275 w 360"/>
                  <a:gd name="T59" fmla="*/ 365 h 650"/>
                  <a:gd name="T60" fmla="*/ 308 w 360"/>
                  <a:gd name="T61" fmla="*/ 342 h 650"/>
                  <a:gd name="T62" fmla="*/ 335 w 360"/>
                  <a:gd name="T63" fmla="*/ 305 h 650"/>
                  <a:gd name="T64" fmla="*/ 352 w 360"/>
                  <a:gd name="T65" fmla="*/ 255 h 650"/>
                  <a:gd name="T66" fmla="*/ 360 w 360"/>
                  <a:gd name="T67" fmla="*/ 201 h 650"/>
                  <a:gd name="T68" fmla="*/ 356 w 360"/>
                  <a:gd name="T69" fmla="*/ 144 h 650"/>
                  <a:gd name="T70" fmla="*/ 341 w 360"/>
                  <a:gd name="T71" fmla="*/ 88 h 650"/>
                  <a:gd name="T72" fmla="*/ 311 w 360"/>
                  <a:gd name="T73" fmla="*/ 39 h 650"/>
                  <a:gd name="T74" fmla="*/ 264 w 360"/>
                  <a:gd name="T7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650">
                    <a:moveTo>
                      <a:pt x="264" y="0"/>
                    </a:moveTo>
                    <a:lnTo>
                      <a:pt x="269" y="9"/>
                    </a:lnTo>
                    <a:lnTo>
                      <a:pt x="277" y="22"/>
                    </a:lnTo>
                    <a:lnTo>
                      <a:pt x="286" y="39"/>
                    </a:lnTo>
                    <a:lnTo>
                      <a:pt x="297" y="58"/>
                    </a:lnTo>
                    <a:lnTo>
                      <a:pt x="309" y="83"/>
                    </a:lnTo>
                    <a:lnTo>
                      <a:pt x="319" y="108"/>
                    </a:lnTo>
                    <a:lnTo>
                      <a:pt x="329" y="136"/>
                    </a:lnTo>
                    <a:lnTo>
                      <a:pt x="333" y="163"/>
                    </a:lnTo>
                    <a:lnTo>
                      <a:pt x="336" y="193"/>
                    </a:lnTo>
                    <a:lnTo>
                      <a:pt x="332" y="223"/>
                    </a:lnTo>
                    <a:lnTo>
                      <a:pt x="323" y="255"/>
                    </a:lnTo>
                    <a:lnTo>
                      <a:pt x="310" y="285"/>
                    </a:lnTo>
                    <a:lnTo>
                      <a:pt x="287" y="315"/>
                    </a:lnTo>
                    <a:lnTo>
                      <a:pt x="257" y="343"/>
                    </a:lnTo>
                    <a:lnTo>
                      <a:pt x="218" y="370"/>
                    </a:lnTo>
                    <a:lnTo>
                      <a:pt x="167" y="396"/>
                    </a:lnTo>
                    <a:lnTo>
                      <a:pt x="111" y="425"/>
                    </a:lnTo>
                    <a:lnTo>
                      <a:pt x="69" y="457"/>
                    </a:lnTo>
                    <a:lnTo>
                      <a:pt x="35" y="490"/>
                    </a:lnTo>
                    <a:lnTo>
                      <a:pt x="12" y="526"/>
                    </a:lnTo>
                    <a:lnTo>
                      <a:pt x="0" y="553"/>
                    </a:lnTo>
                    <a:lnTo>
                      <a:pt x="0" y="650"/>
                    </a:lnTo>
                    <a:lnTo>
                      <a:pt x="6" y="628"/>
                    </a:lnTo>
                    <a:lnTo>
                      <a:pt x="19" y="594"/>
                    </a:lnTo>
                    <a:lnTo>
                      <a:pt x="43" y="551"/>
                    </a:lnTo>
                    <a:lnTo>
                      <a:pt x="76" y="503"/>
                    </a:lnTo>
                    <a:lnTo>
                      <a:pt x="125" y="454"/>
                    </a:lnTo>
                    <a:lnTo>
                      <a:pt x="190" y="408"/>
                    </a:lnTo>
                    <a:lnTo>
                      <a:pt x="275" y="365"/>
                    </a:lnTo>
                    <a:lnTo>
                      <a:pt x="308" y="342"/>
                    </a:lnTo>
                    <a:lnTo>
                      <a:pt x="335" y="305"/>
                    </a:lnTo>
                    <a:lnTo>
                      <a:pt x="352" y="255"/>
                    </a:lnTo>
                    <a:lnTo>
                      <a:pt x="360" y="201"/>
                    </a:lnTo>
                    <a:lnTo>
                      <a:pt x="356" y="144"/>
                    </a:lnTo>
                    <a:lnTo>
                      <a:pt x="341" y="88"/>
                    </a:lnTo>
                    <a:lnTo>
                      <a:pt x="311" y="3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4"/>
              <p:cNvSpPr>
                <a:spLocks/>
              </p:cNvSpPr>
              <p:nvPr/>
            </p:nvSpPr>
            <p:spPr bwMode="ltGray">
              <a:xfrm rot="1584153">
                <a:off x="56" y="84"/>
                <a:ext cx="804" cy="686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AFEA6D32-15D0-4DC7-A69A-39420F2C8133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8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Geórgia</a:t>
            </a:r>
            <a:r>
              <a:rPr lang="en-US" dirty="0" smtClean="0"/>
              <a:t> Cavalcanti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Damasceno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Fábrica</a:t>
            </a:r>
            <a:r>
              <a:rPr lang="en-US" dirty="0" smtClean="0"/>
              <a:t> de </a:t>
            </a:r>
            <a:r>
              <a:rPr lang="en-US" dirty="0" err="1" smtClean="0"/>
              <a:t>Festas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Parte técnica</a:t>
            </a:r>
          </a:p>
          <a:p>
            <a:r>
              <a:rPr lang="pt-BR" dirty="0" smtClean="0"/>
              <a:t>Criação das classes</a:t>
            </a:r>
          </a:p>
          <a:p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5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325512" cy="4572000"/>
          </a:xfrm>
        </p:spPr>
        <p:txBody>
          <a:bodyPr/>
          <a:lstStyle/>
          <a:p>
            <a:r>
              <a:rPr lang="pt-BR" dirty="0" smtClean="0"/>
              <a:t>Passo-a-passo da montagem de sistema</a:t>
            </a:r>
          </a:p>
          <a:p>
            <a:r>
              <a:rPr lang="pt-BR" dirty="0" smtClean="0"/>
              <a:t>Que ter um modelo em mente, ajuda na elaboração dos diagramas</a:t>
            </a:r>
          </a:p>
          <a:p>
            <a:r>
              <a:rPr lang="pt-BR" dirty="0" smtClean="0"/>
              <a:t>Que o conhecimento sobre o que vc quer do sistema é fundamental.</a:t>
            </a:r>
          </a:p>
          <a:p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Lições aprendidas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3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Sistema </a:t>
            </a:r>
            <a:r>
              <a:rPr lang="en-US" dirty="0" err="1" smtClean="0"/>
              <a:t>feito</a:t>
            </a:r>
            <a:r>
              <a:rPr lang="en-US" dirty="0" smtClean="0"/>
              <a:t> para </a:t>
            </a:r>
            <a:r>
              <a:rPr lang="en-US" dirty="0" err="1" smtClean="0"/>
              <a:t>empresa</a:t>
            </a:r>
            <a:r>
              <a:rPr lang="en-US" dirty="0" smtClean="0"/>
              <a:t> de </a:t>
            </a:r>
            <a:r>
              <a:rPr lang="en-US" dirty="0" err="1" smtClean="0"/>
              <a:t>festas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Convites</a:t>
            </a:r>
            <a:r>
              <a:rPr lang="en-US" dirty="0" smtClean="0"/>
              <a:t>, </a:t>
            </a:r>
            <a:r>
              <a:rPr lang="en-US" dirty="0" err="1" smtClean="0"/>
              <a:t>guloseimas</a:t>
            </a:r>
            <a:r>
              <a:rPr lang="en-US" dirty="0" smtClean="0"/>
              <a:t>, </a:t>
            </a:r>
            <a:r>
              <a:rPr lang="en-US" dirty="0" err="1" smtClean="0"/>
              <a:t>centros</a:t>
            </a:r>
            <a:r>
              <a:rPr lang="en-US" dirty="0" smtClean="0"/>
              <a:t> de mesa, </a:t>
            </a:r>
            <a:r>
              <a:rPr lang="en-US" dirty="0" err="1" smtClean="0"/>
              <a:t>lembranças</a:t>
            </a:r>
            <a:r>
              <a:rPr lang="en-US" dirty="0" smtClean="0"/>
              <a:t> entre outros.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VISÃO GERAL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endParaRPr lang="en-US" dirty="0" smtClean="0"/>
          </a:p>
          <a:p>
            <a:pPr lvl="0"/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en-US" dirty="0" smtClean="0"/>
          </a:p>
          <a:p>
            <a:pPr lvl="0"/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Produtos</a:t>
            </a:r>
            <a:endParaRPr lang="en-US" dirty="0" smtClean="0"/>
          </a:p>
          <a:p>
            <a:pPr lvl="0"/>
            <a:r>
              <a:rPr lang="en-US" dirty="0" smtClean="0"/>
              <a:t>Dar entrada/Dar </a:t>
            </a:r>
            <a:r>
              <a:rPr lang="en-US" dirty="0" err="1" smtClean="0"/>
              <a:t>baixa</a:t>
            </a:r>
            <a:r>
              <a:rPr lang="en-US" dirty="0" smtClean="0"/>
              <a:t> no </a:t>
            </a:r>
            <a:r>
              <a:rPr lang="en-US" dirty="0" err="1" smtClean="0"/>
              <a:t>estoque</a:t>
            </a:r>
            <a:endParaRPr lang="en-US" dirty="0" smtClean="0"/>
          </a:p>
          <a:p>
            <a:pPr lvl="0"/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Orçamentos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PRINCIPAIS OBJETIVOS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Atores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Administrador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Atendimento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Criação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Produção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09" y="1600200"/>
            <a:ext cx="413497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1448652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smtClean="0"/>
              <a:t>Dar entrada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8068" y="1417637"/>
            <a:ext cx="7299942" cy="49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 entrada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4119" y="2924944"/>
            <a:ext cx="7901434" cy="12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 entrada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8188" y="1450817"/>
            <a:ext cx="4104456" cy="51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416803"/>
            <a:ext cx="6229168" cy="51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 design temp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lloons design template" id="{E054F9A5-7835-419B-9128-24316F70A5A3}" vid="{8FC2B8ED-8B0B-4345-B07A-1BB838160056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CEE16F-F340-4455-AF02-DA56B8BB66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Balloons design slides</Template>
  <TotalTime>0</TotalTime>
  <Words>125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Euphemia</vt:lpstr>
      <vt:lpstr>Balloons design template</vt:lpstr>
      <vt:lpstr>Fábrica de Festas</vt:lpstr>
      <vt:lpstr>VISÃO GERAL</vt:lpstr>
      <vt:lpstr>PRINCIPAIS OBJETIVOS</vt:lpstr>
      <vt:lpstr>Diagrama de caso de uso</vt:lpstr>
      <vt:lpstr>Casos de Uso especificados:</vt:lpstr>
      <vt:lpstr>Manter Cliente</vt:lpstr>
      <vt:lpstr>Dar entrada</vt:lpstr>
      <vt:lpstr>Dar entrada</vt:lpstr>
      <vt:lpstr>Diagrama de classes</vt:lpstr>
      <vt:lpstr>Dificuldades encontradas</vt:lpstr>
      <vt:lpstr>Lições aprendidas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2016-06-16T14:10:09Z</dcterms:created>
  <dcterms:modified xsi:type="dcterms:W3CDTF">2016-06-16T14:31:44Z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TC034606319991</vt:lpwstr>
  </property>
</Properties>
</file>