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b6a07d92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b6a07d92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b6a07d92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b6a07d92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16be873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16be873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6a07d92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6a07d92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b6a07d92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b6a07d92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&amp; Semaphore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non-boring way (the Melara way)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Queue?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8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2"/>
          </a:p>
          <a:p>
            <a:pPr indent="-32464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3"/>
              <a:buChar char="●"/>
            </a:pPr>
            <a:r>
              <a:rPr lang="en" sz="1512"/>
              <a:t>An event queue is a data structure that manages and processes asynchronous events in the order they occur, enabling non-blocking handling of user actions or system notifications in software applications. It ensures events are sequentially dequeued and processed by associated event handlers.</a:t>
            </a:r>
            <a:endParaRPr sz="151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37" y="501500"/>
            <a:ext cx="6210724" cy="41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666750"/>
            <a:ext cx="6096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semaphore?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semaphore is a synchronization mechanism in programming that controls access to a shared resource, limiting the number of concurrent threads or processes and preventing race conditions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 u="sng"/>
              <a:t>isProcessing</a:t>
            </a:r>
            <a:r>
              <a:rPr lang="en"/>
              <a:t> property serves a similar purpose by indicating whether the queue is currently being processed. It prevents concurrent processing of events, acting as a synchronization mechanism to ensure sequential execution without the need for traditional semaphore increment and decrement operations.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using 1 permit per time for the events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59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permits of 3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435150" y="4056675"/>
            <a:ext cx="227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enforced by law?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37" y="1094050"/>
            <a:ext cx="6546525" cy="39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