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13414-C893-45C7-82BF-38A47699B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422548-57E7-4CC3-897E-25CFE5817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EE0D3-58E9-41B9-9D84-ED754282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247CE-F764-4B8C-A5FB-B7639CC7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BEDC0-ABFA-4F77-9DD8-562EDB76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2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7E361-5DC7-4D81-9F84-466E8AA4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E0A68C-8A6A-4084-BCEF-4F57C5EB0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A1438-9ADC-4E4A-A8B7-A34BC76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A9F93-0507-4587-85A3-5ACA7505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A8584-490B-49F8-A568-81B4D842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80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FECD3-26A3-40ED-AF32-E32392EA1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A9FA9A-7FA0-4B97-8A64-82264D19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036C0-B2A1-4C77-BB2C-4A0D61C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574985-96F6-44F1-9EBD-59B08A3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DBB69-475C-42A5-98BF-B78D2499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8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00896-30D2-446E-9B9D-F574214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D77B2-4F81-4362-A783-BA21A06D7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C760F-C5E3-438B-A0F3-0C79C4AF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2A766-F199-4BD3-A687-01EAF7B2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74E3D-37F6-48DB-BF2C-F4144D0F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36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AA03-8766-4445-9E56-D1B14881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DCA68E-0806-4F06-A7B5-59A95153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CFB4A-3C83-42A4-A23B-11C22BA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914B0-3D1C-4A26-88C9-306B7218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FC801-A41E-449F-A6B7-F8409E4B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8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92A94-3554-4EE2-BD27-46FE54C8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22DE9-F589-40A2-8969-6DB139943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A57721-4D4B-411D-9B45-9CD979F3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CB72C-7CE4-41D3-810F-DBCD7BF7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344970-37AF-4745-9DCC-E5D49112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F3D06A-940E-481D-A769-6D571304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1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E0CD6-F716-4856-AC61-21A1A1B0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674BB6-3491-49B6-9CA2-0058A52F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301CE-E74D-42C0-AB43-8DC14662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10FBA9-F6DE-400C-8251-4BFD4A82A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43CCE0-E810-467D-80DE-88818121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D161CF-D9C9-403D-8702-F07130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BB2D12-F322-4140-91E7-4C926E7B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DA2D3F-85CC-4808-AEEE-6E586EAC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3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1C3D-13AD-44EE-AA48-BE70003F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9ACBBB-4E62-4D57-8997-69F9B9B1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0CF63E-04CC-418C-AD92-F1B5E02D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584FAC-9022-4854-B4CC-F057ADE9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51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189999-82E4-4CEF-8676-EC0DE64B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F81C86-63E6-4DE7-A6ED-99355E76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D49170-83C3-49CC-AD1F-E4B9C01A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1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9E7A-E7BA-43B9-B1F1-B387B06D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85A67-3616-43FA-B79B-7E67FDFC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CD8301-0638-4B64-9813-395FAA7C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58F18-F62E-481C-B639-AD3DDF30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D1040-472B-4AA6-ACC3-2260025E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56CA2-9476-4029-852D-9B3D63C5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95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671C9-5113-428D-998A-DA80DF6C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EF3968-3F29-4FE4-ADB6-59BEEB4B4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D08ED-FCAE-4674-BFF7-40C54C95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AD9B6-E83C-457C-871A-8CBCDD27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72CC14-B4B4-4DBD-9B7D-77DCF48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0CACF-1E90-4BDB-B732-F7BD618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6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DE3B1A-CFA9-4394-B758-33FA0DF3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239B9B-1611-47F6-8FC7-F731F795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C5704-7E57-4753-8774-252C453C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409B-F379-4C8C-B2ED-8BC20EED81C4}" type="datetimeFigureOut">
              <a:rPr lang="es-MX" smtClean="0"/>
              <a:t>28/12/2018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C4FD5-0FD2-49EF-8C40-F600C76C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C3290-6967-41E1-8C73-6B9843F92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B26E-04F7-4F2D-944B-B744A4C118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77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D2D9F7-4489-4310-B068-5CDC9D884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30294"/>
              </p:ext>
            </p:extLst>
          </p:nvPr>
        </p:nvGraphicFramePr>
        <p:xfrm>
          <a:off x="367453" y="2239186"/>
          <a:ext cx="9070908" cy="410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454">
                  <a:extLst>
                    <a:ext uri="{9D8B030D-6E8A-4147-A177-3AD203B41FA5}">
                      <a16:colId xmlns:a16="http://schemas.microsoft.com/office/drawing/2014/main" val="3459120069"/>
                    </a:ext>
                  </a:extLst>
                </a:gridCol>
                <a:gridCol w="4535454">
                  <a:extLst>
                    <a:ext uri="{9D8B030D-6E8A-4147-A177-3AD203B41FA5}">
                      <a16:colId xmlns:a16="http://schemas.microsoft.com/office/drawing/2014/main" val="1439926498"/>
                    </a:ext>
                  </a:extLst>
                </a:gridCol>
              </a:tblGrid>
              <a:tr h="65728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VISTA PANTALLA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91691"/>
                  </a:ext>
                </a:extLst>
              </a:tr>
              <a:tr h="344666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5215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AD093A4-5B10-470C-9EF1-3E3E038BA9E0}"/>
              </a:ext>
            </a:extLst>
          </p:cNvPr>
          <p:cNvSpPr/>
          <p:nvPr/>
        </p:nvSpPr>
        <p:spPr>
          <a:xfrm>
            <a:off x="9632515" y="0"/>
            <a:ext cx="2559485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1FFD65-0545-4CC2-BB08-DDA12F0482F6}"/>
              </a:ext>
            </a:extLst>
          </p:cNvPr>
          <p:cNvSpPr/>
          <p:nvPr/>
        </p:nvSpPr>
        <p:spPr>
          <a:xfrm>
            <a:off x="880997" y="514860"/>
            <a:ext cx="8557364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¡Actividad!</a:t>
            </a:r>
            <a:endParaRPr lang="es-MX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Escucha cada audio y elige la opción que propicie aprendizaje según el coaching y la gestión por preguntas. </a:t>
            </a:r>
            <a:endParaRPr lang="es-MX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65B71-8F43-4DFF-9EBD-BA7F98863F12}"/>
              </a:ext>
            </a:extLst>
          </p:cNvPr>
          <p:cNvSpPr/>
          <p:nvPr/>
        </p:nvSpPr>
        <p:spPr>
          <a:xfrm>
            <a:off x="9826667" y="166220"/>
            <a:ext cx="2171179" cy="451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Instrucciones Yssue</a:t>
            </a:r>
          </a:p>
          <a:p>
            <a:pPr marL="228600" indent="-2286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íconos serán los que se utilizaron en el video de indicadores.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vez que </a:t>
            </a:r>
            <a:r>
              <a:rPr lang="es-MX" sz="1200" u="sng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termine el ejercicio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considerar retroalimentación: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Positiva.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suena voz en off. ¡Bien hecho! 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Negativa: 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suena voz en off. ¡Inténtalo nuevamente! 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Solo avanza si logra las respuestas correctas.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endParaRPr lang="es-MX" sz="1600" b="1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14F60B4-68D0-4205-B0ED-059EDB8B1788}"/>
              </a:ext>
            </a:extLst>
          </p:cNvPr>
          <p:cNvSpPr/>
          <p:nvPr/>
        </p:nvSpPr>
        <p:spPr>
          <a:xfrm>
            <a:off x="9826667" y="6176920"/>
            <a:ext cx="2171179" cy="5148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9D732-B6F2-405B-BDCE-1EB80BC15371}"/>
              </a:ext>
            </a:extLst>
          </p:cNvPr>
          <p:cNvSpPr txBox="1"/>
          <p:nvPr/>
        </p:nvSpPr>
        <p:spPr>
          <a:xfrm>
            <a:off x="5073041" y="3299938"/>
            <a:ext cx="42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¿Ya concluiste lo que te solicité? ¿Te acuerdas que quedamos en entregar hoy?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BB8CD4-25D8-4A98-8598-F3D9832ECC0A}"/>
              </a:ext>
            </a:extLst>
          </p:cNvPr>
          <p:cNvSpPr txBox="1"/>
          <p:nvPr/>
        </p:nvSpPr>
        <p:spPr>
          <a:xfrm>
            <a:off x="5097059" y="4778649"/>
            <a:ext cx="422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¿Cuál es el porcentaje de avance alcanzado al día de hoy? ¿Lograste obtener los resultados que conversamos?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4C5876-B271-49ED-931A-43AB0AFA3547}"/>
              </a:ext>
            </a:extLst>
          </p:cNvPr>
          <p:cNvSpPr txBox="1"/>
          <p:nvPr/>
        </p:nvSpPr>
        <p:spPr>
          <a:xfrm>
            <a:off x="3637387" y="5055648"/>
            <a:ext cx="12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CORRECTA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D36C9-CCC6-4C60-9571-2D15A1852A0A}"/>
              </a:ext>
            </a:extLst>
          </p:cNvPr>
          <p:cNvSpPr/>
          <p:nvPr/>
        </p:nvSpPr>
        <p:spPr>
          <a:xfrm>
            <a:off x="2009107" y="3450921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B090E8-C7AD-42A2-A371-12F5D81C4637}"/>
              </a:ext>
            </a:extLst>
          </p:cNvPr>
          <p:cNvSpPr/>
          <p:nvPr/>
        </p:nvSpPr>
        <p:spPr>
          <a:xfrm>
            <a:off x="2009106" y="5057873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ECE3EA-EC04-4D43-A19C-DDAD42B8B78A}"/>
              </a:ext>
            </a:extLst>
          </p:cNvPr>
          <p:cNvSpPr/>
          <p:nvPr/>
        </p:nvSpPr>
        <p:spPr>
          <a:xfrm>
            <a:off x="1340285" y="3429000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3595495-3625-4043-9B08-6A6292406375}"/>
              </a:ext>
            </a:extLst>
          </p:cNvPr>
          <p:cNvSpPr/>
          <p:nvPr/>
        </p:nvSpPr>
        <p:spPr>
          <a:xfrm>
            <a:off x="1340285" y="4991985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extraer 20">
            <a:extLst>
              <a:ext uri="{FF2B5EF4-FFF2-40B4-BE49-F238E27FC236}">
                <a16:creationId xmlns:a16="http://schemas.microsoft.com/office/drawing/2014/main" id="{8823F382-EE78-445C-A4D3-873078126F15}"/>
              </a:ext>
            </a:extLst>
          </p:cNvPr>
          <p:cNvSpPr/>
          <p:nvPr/>
        </p:nvSpPr>
        <p:spPr>
          <a:xfrm rot="5400000">
            <a:off x="2160942" y="3533104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extraer 21">
            <a:extLst>
              <a:ext uri="{FF2B5EF4-FFF2-40B4-BE49-F238E27FC236}">
                <a16:creationId xmlns:a16="http://schemas.microsoft.com/office/drawing/2014/main" id="{6B38C5AB-57B2-40AA-8757-319D1FEBE4C7}"/>
              </a:ext>
            </a:extLst>
          </p:cNvPr>
          <p:cNvSpPr/>
          <p:nvPr/>
        </p:nvSpPr>
        <p:spPr>
          <a:xfrm rot="5400000">
            <a:off x="2160942" y="5152539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D2D9F7-4489-4310-B068-5CDC9D8842D8}"/>
              </a:ext>
            </a:extLst>
          </p:cNvPr>
          <p:cNvGraphicFramePr>
            <a:graphicFrameLocks noGrp="1"/>
          </p:cNvGraphicFramePr>
          <p:nvPr/>
        </p:nvGraphicFramePr>
        <p:xfrm>
          <a:off x="367453" y="2239186"/>
          <a:ext cx="9070908" cy="410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454">
                  <a:extLst>
                    <a:ext uri="{9D8B030D-6E8A-4147-A177-3AD203B41FA5}">
                      <a16:colId xmlns:a16="http://schemas.microsoft.com/office/drawing/2014/main" val="3459120069"/>
                    </a:ext>
                  </a:extLst>
                </a:gridCol>
                <a:gridCol w="4535454">
                  <a:extLst>
                    <a:ext uri="{9D8B030D-6E8A-4147-A177-3AD203B41FA5}">
                      <a16:colId xmlns:a16="http://schemas.microsoft.com/office/drawing/2014/main" val="1439926498"/>
                    </a:ext>
                  </a:extLst>
                </a:gridCol>
              </a:tblGrid>
              <a:tr h="65728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VISTA PANTALLA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91691"/>
                  </a:ext>
                </a:extLst>
              </a:tr>
              <a:tr h="344666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5215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AD093A4-5B10-470C-9EF1-3E3E038BA9E0}"/>
              </a:ext>
            </a:extLst>
          </p:cNvPr>
          <p:cNvSpPr/>
          <p:nvPr/>
        </p:nvSpPr>
        <p:spPr>
          <a:xfrm>
            <a:off x="9632515" y="0"/>
            <a:ext cx="2559485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1FFD65-0545-4CC2-BB08-DDA12F0482F6}"/>
              </a:ext>
            </a:extLst>
          </p:cNvPr>
          <p:cNvSpPr/>
          <p:nvPr/>
        </p:nvSpPr>
        <p:spPr>
          <a:xfrm>
            <a:off x="880997" y="514860"/>
            <a:ext cx="8557364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¡Actividad!</a:t>
            </a:r>
            <a:endParaRPr lang="es-MX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Escucha cada audio y elige la opción que propicie aprendizaje según el coaching y la gestión por preguntas. </a:t>
            </a:r>
            <a:endParaRPr lang="es-MX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65B71-8F43-4DFF-9EBD-BA7F98863F12}"/>
              </a:ext>
            </a:extLst>
          </p:cNvPr>
          <p:cNvSpPr/>
          <p:nvPr/>
        </p:nvSpPr>
        <p:spPr>
          <a:xfrm>
            <a:off x="9826667" y="166220"/>
            <a:ext cx="2171179" cy="451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Instrucciones Yssue</a:t>
            </a:r>
          </a:p>
          <a:p>
            <a:pPr marL="228600" indent="-2286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íconos serán los que se utilizaron en el video de indicadores.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vez que </a:t>
            </a:r>
            <a:r>
              <a:rPr lang="es-MX" sz="1200" u="sng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termine el ejercicio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considerar retroalimentación: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Positiva.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suena voz en off. ¡Bien hecho! 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Negativa: 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suena voz en off. ¡Inténtalo nuevamente! 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Solo avanza si logra las respuestas correctas.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endParaRPr lang="es-MX" sz="1600" b="1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14F60B4-68D0-4205-B0ED-059EDB8B1788}"/>
              </a:ext>
            </a:extLst>
          </p:cNvPr>
          <p:cNvSpPr/>
          <p:nvPr/>
        </p:nvSpPr>
        <p:spPr>
          <a:xfrm>
            <a:off x="9826667" y="6176920"/>
            <a:ext cx="2171179" cy="5148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4C5876-B271-49ED-931A-43AB0AFA3547}"/>
              </a:ext>
            </a:extLst>
          </p:cNvPr>
          <p:cNvSpPr txBox="1"/>
          <p:nvPr/>
        </p:nvSpPr>
        <p:spPr>
          <a:xfrm>
            <a:off x="3637387" y="5055648"/>
            <a:ext cx="12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CORRECTA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D36C9-CCC6-4C60-9571-2D15A1852A0A}"/>
              </a:ext>
            </a:extLst>
          </p:cNvPr>
          <p:cNvSpPr/>
          <p:nvPr/>
        </p:nvSpPr>
        <p:spPr>
          <a:xfrm>
            <a:off x="2009107" y="3450921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B090E8-C7AD-42A2-A371-12F5D81C4637}"/>
              </a:ext>
            </a:extLst>
          </p:cNvPr>
          <p:cNvSpPr/>
          <p:nvPr/>
        </p:nvSpPr>
        <p:spPr>
          <a:xfrm>
            <a:off x="2009106" y="5057873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ECE3EA-EC04-4D43-A19C-DDAD42B8B78A}"/>
              </a:ext>
            </a:extLst>
          </p:cNvPr>
          <p:cNvSpPr/>
          <p:nvPr/>
        </p:nvSpPr>
        <p:spPr>
          <a:xfrm>
            <a:off x="1340285" y="3429000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3595495-3625-4043-9B08-6A6292406375}"/>
              </a:ext>
            </a:extLst>
          </p:cNvPr>
          <p:cNvSpPr/>
          <p:nvPr/>
        </p:nvSpPr>
        <p:spPr>
          <a:xfrm>
            <a:off x="1340285" y="4991985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extraer 20">
            <a:extLst>
              <a:ext uri="{FF2B5EF4-FFF2-40B4-BE49-F238E27FC236}">
                <a16:creationId xmlns:a16="http://schemas.microsoft.com/office/drawing/2014/main" id="{8823F382-EE78-445C-A4D3-873078126F15}"/>
              </a:ext>
            </a:extLst>
          </p:cNvPr>
          <p:cNvSpPr/>
          <p:nvPr/>
        </p:nvSpPr>
        <p:spPr>
          <a:xfrm rot="5400000">
            <a:off x="2160942" y="3533104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extraer 21">
            <a:extLst>
              <a:ext uri="{FF2B5EF4-FFF2-40B4-BE49-F238E27FC236}">
                <a16:creationId xmlns:a16="http://schemas.microsoft.com/office/drawing/2014/main" id="{6B38C5AB-57B2-40AA-8757-319D1FEBE4C7}"/>
              </a:ext>
            </a:extLst>
          </p:cNvPr>
          <p:cNvSpPr/>
          <p:nvPr/>
        </p:nvSpPr>
        <p:spPr>
          <a:xfrm rot="5400000">
            <a:off x="2160942" y="5152539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D76B81-FE17-40B3-BB60-5BDC4FC568D6}"/>
              </a:ext>
            </a:extLst>
          </p:cNvPr>
          <p:cNvSpPr/>
          <p:nvPr/>
        </p:nvSpPr>
        <p:spPr>
          <a:xfrm>
            <a:off x="5134627" y="5055648"/>
            <a:ext cx="34947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¿Puedes compartirme las cualidades del entregable y a la vez si tienes alguna propuesta o idea al respecto?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A8A1AA-4897-43CE-AD92-472CBBF28E25}"/>
              </a:ext>
            </a:extLst>
          </p:cNvPr>
          <p:cNvSpPr/>
          <p:nvPr/>
        </p:nvSpPr>
        <p:spPr>
          <a:xfrm>
            <a:off x="5134627" y="3312421"/>
            <a:ext cx="3290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¿Están claras las instrucciones de lo que tienes que hacer?</a:t>
            </a:r>
          </a:p>
        </p:txBody>
      </p:sp>
    </p:spTree>
    <p:extLst>
      <p:ext uri="{BB962C8B-B14F-4D97-AF65-F5344CB8AC3E}">
        <p14:creationId xmlns:p14="http://schemas.microsoft.com/office/powerpoint/2010/main" val="7777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D2D9F7-4489-4310-B068-5CDC9D8842D8}"/>
              </a:ext>
            </a:extLst>
          </p:cNvPr>
          <p:cNvGraphicFramePr>
            <a:graphicFrameLocks noGrp="1"/>
          </p:cNvGraphicFramePr>
          <p:nvPr/>
        </p:nvGraphicFramePr>
        <p:xfrm>
          <a:off x="367453" y="2239186"/>
          <a:ext cx="9070908" cy="410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454">
                  <a:extLst>
                    <a:ext uri="{9D8B030D-6E8A-4147-A177-3AD203B41FA5}">
                      <a16:colId xmlns:a16="http://schemas.microsoft.com/office/drawing/2014/main" val="3459120069"/>
                    </a:ext>
                  </a:extLst>
                </a:gridCol>
                <a:gridCol w="4535454">
                  <a:extLst>
                    <a:ext uri="{9D8B030D-6E8A-4147-A177-3AD203B41FA5}">
                      <a16:colId xmlns:a16="http://schemas.microsoft.com/office/drawing/2014/main" val="1439926498"/>
                    </a:ext>
                  </a:extLst>
                </a:gridCol>
              </a:tblGrid>
              <a:tr h="65728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VISTA PANTALLA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91691"/>
                  </a:ext>
                </a:extLst>
              </a:tr>
              <a:tr h="344666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5215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AD093A4-5B10-470C-9EF1-3E3E038BA9E0}"/>
              </a:ext>
            </a:extLst>
          </p:cNvPr>
          <p:cNvSpPr/>
          <p:nvPr/>
        </p:nvSpPr>
        <p:spPr>
          <a:xfrm>
            <a:off x="9632515" y="0"/>
            <a:ext cx="2559485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1FFD65-0545-4CC2-BB08-DDA12F0482F6}"/>
              </a:ext>
            </a:extLst>
          </p:cNvPr>
          <p:cNvSpPr/>
          <p:nvPr/>
        </p:nvSpPr>
        <p:spPr>
          <a:xfrm>
            <a:off x="880997" y="514860"/>
            <a:ext cx="8557364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¡Actividad!</a:t>
            </a:r>
            <a:endParaRPr lang="es-MX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Escucha cada audio y elige la opción que propicie aprendizaje según el coaching y la gestión por preguntas. </a:t>
            </a:r>
            <a:endParaRPr lang="es-MX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65B71-8F43-4DFF-9EBD-BA7F98863F12}"/>
              </a:ext>
            </a:extLst>
          </p:cNvPr>
          <p:cNvSpPr/>
          <p:nvPr/>
        </p:nvSpPr>
        <p:spPr>
          <a:xfrm>
            <a:off x="9826667" y="166220"/>
            <a:ext cx="2171179" cy="451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Instrucciones Yssue</a:t>
            </a:r>
          </a:p>
          <a:p>
            <a:pPr marL="228600" indent="-2286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íconos serán los que se utilizaron en el video de indicadores.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vez que </a:t>
            </a:r>
            <a:r>
              <a:rPr lang="es-MX" sz="1200" u="sng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termine el ejercicio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considerar retroalimentación: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Positiva.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suena voz en off. ¡Bien hecho! 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Negativa: 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suena voz en off. ¡Inténtalo nuevamente! 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Solo avanza si logra las respuestas correctas.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endParaRPr lang="es-MX" sz="1600" b="1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14F60B4-68D0-4205-B0ED-059EDB8B1788}"/>
              </a:ext>
            </a:extLst>
          </p:cNvPr>
          <p:cNvSpPr/>
          <p:nvPr/>
        </p:nvSpPr>
        <p:spPr>
          <a:xfrm>
            <a:off x="9826667" y="6176920"/>
            <a:ext cx="2171179" cy="5148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4C5876-B271-49ED-931A-43AB0AFA3547}"/>
              </a:ext>
            </a:extLst>
          </p:cNvPr>
          <p:cNvSpPr txBox="1"/>
          <p:nvPr/>
        </p:nvSpPr>
        <p:spPr>
          <a:xfrm>
            <a:off x="3646770" y="3438438"/>
            <a:ext cx="12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CORRECTA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D36C9-CCC6-4C60-9571-2D15A1852A0A}"/>
              </a:ext>
            </a:extLst>
          </p:cNvPr>
          <p:cNvSpPr/>
          <p:nvPr/>
        </p:nvSpPr>
        <p:spPr>
          <a:xfrm>
            <a:off x="2009107" y="3450921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B090E8-C7AD-42A2-A371-12F5D81C4637}"/>
              </a:ext>
            </a:extLst>
          </p:cNvPr>
          <p:cNvSpPr/>
          <p:nvPr/>
        </p:nvSpPr>
        <p:spPr>
          <a:xfrm>
            <a:off x="2009106" y="5057873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ECE3EA-EC04-4D43-A19C-DDAD42B8B78A}"/>
              </a:ext>
            </a:extLst>
          </p:cNvPr>
          <p:cNvSpPr/>
          <p:nvPr/>
        </p:nvSpPr>
        <p:spPr>
          <a:xfrm>
            <a:off x="1340285" y="3429000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3595495-3625-4043-9B08-6A6292406375}"/>
              </a:ext>
            </a:extLst>
          </p:cNvPr>
          <p:cNvSpPr/>
          <p:nvPr/>
        </p:nvSpPr>
        <p:spPr>
          <a:xfrm>
            <a:off x="1340285" y="4991985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extraer 20">
            <a:extLst>
              <a:ext uri="{FF2B5EF4-FFF2-40B4-BE49-F238E27FC236}">
                <a16:creationId xmlns:a16="http://schemas.microsoft.com/office/drawing/2014/main" id="{8823F382-EE78-445C-A4D3-873078126F15}"/>
              </a:ext>
            </a:extLst>
          </p:cNvPr>
          <p:cNvSpPr/>
          <p:nvPr/>
        </p:nvSpPr>
        <p:spPr>
          <a:xfrm rot="5400000">
            <a:off x="2160942" y="3533104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extraer 21">
            <a:extLst>
              <a:ext uri="{FF2B5EF4-FFF2-40B4-BE49-F238E27FC236}">
                <a16:creationId xmlns:a16="http://schemas.microsoft.com/office/drawing/2014/main" id="{6B38C5AB-57B2-40AA-8757-319D1FEBE4C7}"/>
              </a:ext>
            </a:extLst>
          </p:cNvPr>
          <p:cNvSpPr/>
          <p:nvPr/>
        </p:nvSpPr>
        <p:spPr>
          <a:xfrm rot="5400000">
            <a:off x="2160942" y="5152539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2A8FF23-382A-45FC-9DB2-A9A59A2C1951}"/>
              </a:ext>
            </a:extLst>
          </p:cNvPr>
          <p:cNvSpPr/>
          <p:nvPr/>
        </p:nvSpPr>
        <p:spPr>
          <a:xfrm>
            <a:off x="5009367" y="2968327"/>
            <a:ext cx="4623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highlight>
                  <a:srgbClr val="FFFF00"/>
                </a:highlight>
              </a:rPr>
              <a:t>Colaborador: Tengo dudas de lo que me estás pidiendo, ¿me ayudas?</a:t>
            </a:r>
          </a:p>
          <a:p>
            <a:endParaRPr lang="es-MX" sz="1600" dirty="0">
              <a:highlight>
                <a:srgbClr val="FFFF00"/>
              </a:highlight>
            </a:endParaRPr>
          </a:p>
          <a:p>
            <a:r>
              <a:rPr lang="es-MX" sz="1600" dirty="0">
                <a:highlight>
                  <a:srgbClr val="FFFF00"/>
                </a:highlight>
              </a:rPr>
              <a:t>Jefe: Claro, por supuesto, ¿cuál es la duda concreta? ¿qué puntos específicos necesitas revisar?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5CF59B5-4063-4516-9249-F5C55CDFE417}"/>
              </a:ext>
            </a:extLst>
          </p:cNvPr>
          <p:cNvSpPr/>
          <p:nvPr/>
        </p:nvSpPr>
        <p:spPr>
          <a:xfrm>
            <a:off x="4966547" y="4991985"/>
            <a:ext cx="4321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highlight>
                  <a:srgbClr val="FFFF00"/>
                </a:highlight>
              </a:rPr>
              <a:t>Colaborador: Tengo dudas de lo que me estás pidiendo, ¿me ayudas?</a:t>
            </a:r>
          </a:p>
          <a:p>
            <a:endParaRPr lang="es-MX" sz="1600" dirty="0">
              <a:highlight>
                <a:srgbClr val="FFFF00"/>
              </a:highlight>
            </a:endParaRPr>
          </a:p>
          <a:p>
            <a:r>
              <a:rPr lang="es-MX" sz="1600" dirty="0">
                <a:highlight>
                  <a:srgbClr val="FFFF00"/>
                </a:highlight>
              </a:rPr>
              <a:t>Jefe: Claro, por supuesto, mira se trata de… </a:t>
            </a:r>
          </a:p>
        </p:txBody>
      </p:sp>
    </p:spTree>
    <p:extLst>
      <p:ext uri="{BB962C8B-B14F-4D97-AF65-F5344CB8AC3E}">
        <p14:creationId xmlns:p14="http://schemas.microsoft.com/office/powerpoint/2010/main" val="2295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D2D9F7-4489-4310-B068-5CDC9D8842D8}"/>
              </a:ext>
            </a:extLst>
          </p:cNvPr>
          <p:cNvGraphicFramePr>
            <a:graphicFrameLocks noGrp="1"/>
          </p:cNvGraphicFramePr>
          <p:nvPr/>
        </p:nvGraphicFramePr>
        <p:xfrm>
          <a:off x="367453" y="2239186"/>
          <a:ext cx="9070908" cy="410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454">
                  <a:extLst>
                    <a:ext uri="{9D8B030D-6E8A-4147-A177-3AD203B41FA5}">
                      <a16:colId xmlns:a16="http://schemas.microsoft.com/office/drawing/2014/main" val="3459120069"/>
                    </a:ext>
                  </a:extLst>
                </a:gridCol>
                <a:gridCol w="4535454">
                  <a:extLst>
                    <a:ext uri="{9D8B030D-6E8A-4147-A177-3AD203B41FA5}">
                      <a16:colId xmlns:a16="http://schemas.microsoft.com/office/drawing/2014/main" val="1439926498"/>
                    </a:ext>
                  </a:extLst>
                </a:gridCol>
              </a:tblGrid>
              <a:tr h="65728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VISTA PANTALLA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91691"/>
                  </a:ext>
                </a:extLst>
              </a:tr>
              <a:tr h="344666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5215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AD093A4-5B10-470C-9EF1-3E3E038BA9E0}"/>
              </a:ext>
            </a:extLst>
          </p:cNvPr>
          <p:cNvSpPr/>
          <p:nvPr/>
        </p:nvSpPr>
        <p:spPr>
          <a:xfrm>
            <a:off x="9632515" y="0"/>
            <a:ext cx="2559485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1FFD65-0545-4CC2-BB08-DDA12F0482F6}"/>
              </a:ext>
            </a:extLst>
          </p:cNvPr>
          <p:cNvSpPr/>
          <p:nvPr/>
        </p:nvSpPr>
        <p:spPr>
          <a:xfrm>
            <a:off x="880997" y="514860"/>
            <a:ext cx="8557364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¡Actividad!</a:t>
            </a:r>
            <a:endParaRPr lang="es-MX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Escucha cada audio y elige la opción que propicie aprendizaje según el coaching y la gestión por preguntas. </a:t>
            </a:r>
            <a:endParaRPr lang="es-MX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65B71-8F43-4DFF-9EBD-BA7F98863F12}"/>
              </a:ext>
            </a:extLst>
          </p:cNvPr>
          <p:cNvSpPr/>
          <p:nvPr/>
        </p:nvSpPr>
        <p:spPr>
          <a:xfrm>
            <a:off x="9826667" y="166220"/>
            <a:ext cx="2171179" cy="451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Instrucciones Yssue</a:t>
            </a:r>
          </a:p>
          <a:p>
            <a:pPr marL="228600" indent="-2286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íconos serán los que se utilizaron en el video de indicadores.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vez que </a:t>
            </a:r>
            <a:r>
              <a:rPr lang="es-MX" sz="1200" u="sng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termine el ejercicio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considerar retroalimentación: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Positiva.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suena voz en off. ¡Bien hecho! 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Negativa: 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suena voz en off. ¡Inténtalo nuevamente! 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Solo avanza si logra las respuestas correctas.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endParaRPr lang="es-MX" sz="1600" b="1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14F60B4-68D0-4205-B0ED-059EDB8B1788}"/>
              </a:ext>
            </a:extLst>
          </p:cNvPr>
          <p:cNvSpPr/>
          <p:nvPr/>
        </p:nvSpPr>
        <p:spPr>
          <a:xfrm>
            <a:off x="9826667" y="6176920"/>
            <a:ext cx="2171179" cy="5148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4C5876-B271-49ED-931A-43AB0AFA3547}"/>
              </a:ext>
            </a:extLst>
          </p:cNvPr>
          <p:cNvSpPr txBox="1"/>
          <p:nvPr/>
        </p:nvSpPr>
        <p:spPr>
          <a:xfrm>
            <a:off x="3637387" y="5055648"/>
            <a:ext cx="12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CORRECTA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D36C9-CCC6-4C60-9571-2D15A1852A0A}"/>
              </a:ext>
            </a:extLst>
          </p:cNvPr>
          <p:cNvSpPr/>
          <p:nvPr/>
        </p:nvSpPr>
        <p:spPr>
          <a:xfrm>
            <a:off x="2009107" y="3450921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B090E8-C7AD-42A2-A371-12F5D81C4637}"/>
              </a:ext>
            </a:extLst>
          </p:cNvPr>
          <p:cNvSpPr/>
          <p:nvPr/>
        </p:nvSpPr>
        <p:spPr>
          <a:xfrm>
            <a:off x="2009106" y="5057873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ECE3EA-EC04-4D43-A19C-DDAD42B8B78A}"/>
              </a:ext>
            </a:extLst>
          </p:cNvPr>
          <p:cNvSpPr/>
          <p:nvPr/>
        </p:nvSpPr>
        <p:spPr>
          <a:xfrm>
            <a:off x="1340285" y="3429000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3595495-3625-4043-9B08-6A6292406375}"/>
              </a:ext>
            </a:extLst>
          </p:cNvPr>
          <p:cNvSpPr/>
          <p:nvPr/>
        </p:nvSpPr>
        <p:spPr>
          <a:xfrm>
            <a:off x="1340285" y="4991985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extraer 20">
            <a:extLst>
              <a:ext uri="{FF2B5EF4-FFF2-40B4-BE49-F238E27FC236}">
                <a16:creationId xmlns:a16="http://schemas.microsoft.com/office/drawing/2014/main" id="{8823F382-EE78-445C-A4D3-873078126F15}"/>
              </a:ext>
            </a:extLst>
          </p:cNvPr>
          <p:cNvSpPr/>
          <p:nvPr/>
        </p:nvSpPr>
        <p:spPr>
          <a:xfrm rot="5400000">
            <a:off x="2160942" y="3533104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extraer 21">
            <a:extLst>
              <a:ext uri="{FF2B5EF4-FFF2-40B4-BE49-F238E27FC236}">
                <a16:creationId xmlns:a16="http://schemas.microsoft.com/office/drawing/2014/main" id="{6B38C5AB-57B2-40AA-8757-319D1FEBE4C7}"/>
              </a:ext>
            </a:extLst>
          </p:cNvPr>
          <p:cNvSpPr/>
          <p:nvPr/>
        </p:nvSpPr>
        <p:spPr>
          <a:xfrm rot="5400000">
            <a:off x="2160942" y="5152539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3746D6-27E5-4D32-9570-0E46C354941D}"/>
              </a:ext>
            </a:extLst>
          </p:cNvPr>
          <p:cNvSpPr/>
          <p:nvPr/>
        </p:nvSpPr>
        <p:spPr>
          <a:xfrm>
            <a:off x="5159679" y="3017439"/>
            <a:ext cx="397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Vamos a arrancar este proyecto, después de platicarles de lo que se trata, asignaremos roles.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17F776B-EB57-4C90-886D-2F03590BC8F1}"/>
              </a:ext>
            </a:extLst>
          </p:cNvPr>
          <p:cNvSpPr/>
          <p:nvPr/>
        </p:nvSpPr>
        <p:spPr>
          <a:xfrm>
            <a:off x="5097061" y="4918375"/>
            <a:ext cx="4278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¿Ya conocen el proyecto que se nos ha encomendado? ¡Coméntenme! ¿Cuáles van a ser los indicadores de éxito de los que vamos a partir?</a:t>
            </a:r>
          </a:p>
        </p:txBody>
      </p:sp>
    </p:spTree>
    <p:extLst>
      <p:ext uri="{BB962C8B-B14F-4D97-AF65-F5344CB8AC3E}">
        <p14:creationId xmlns:p14="http://schemas.microsoft.com/office/powerpoint/2010/main" val="71440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D2D9F7-4489-4310-B068-5CDC9D8842D8}"/>
              </a:ext>
            </a:extLst>
          </p:cNvPr>
          <p:cNvGraphicFramePr>
            <a:graphicFrameLocks noGrp="1"/>
          </p:cNvGraphicFramePr>
          <p:nvPr/>
        </p:nvGraphicFramePr>
        <p:xfrm>
          <a:off x="367453" y="2239186"/>
          <a:ext cx="9070908" cy="410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454">
                  <a:extLst>
                    <a:ext uri="{9D8B030D-6E8A-4147-A177-3AD203B41FA5}">
                      <a16:colId xmlns:a16="http://schemas.microsoft.com/office/drawing/2014/main" val="3459120069"/>
                    </a:ext>
                  </a:extLst>
                </a:gridCol>
                <a:gridCol w="4535454">
                  <a:extLst>
                    <a:ext uri="{9D8B030D-6E8A-4147-A177-3AD203B41FA5}">
                      <a16:colId xmlns:a16="http://schemas.microsoft.com/office/drawing/2014/main" val="1439926498"/>
                    </a:ext>
                  </a:extLst>
                </a:gridCol>
              </a:tblGrid>
              <a:tr h="65728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VISTA PANTALLA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91691"/>
                  </a:ext>
                </a:extLst>
              </a:tr>
              <a:tr h="344666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5215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AD093A4-5B10-470C-9EF1-3E3E038BA9E0}"/>
              </a:ext>
            </a:extLst>
          </p:cNvPr>
          <p:cNvSpPr/>
          <p:nvPr/>
        </p:nvSpPr>
        <p:spPr>
          <a:xfrm>
            <a:off x="9632515" y="0"/>
            <a:ext cx="2559485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1FFD65-0545-4CC2-BB08-DDA12F0482F6}"/>
              </a:ext>
            </a:extLst>
          </p:cNvPr>
          <p:cNvSpPr/>
          <p:nvPr/>
        </p:nvSpPr>
        <p:spPr>
          <a:xfrm>
            <a:off x="880997" y="514860"/>
            <a:ext cx="8557364" cy="121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¡Actividad!</a:t>
            </a:r>
            <a:endParaRPr lang="es-MX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Escucha cada audio y elige la opción que propicie aprendizaje según el coaching y la gestión por preguntas. </a:t>
            </a:r>
            <a:endParaRPr lang="es-MX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65B71-8F43-4DFF-9EBD-BA7F98863F12}"/>
              </a:ext>
            </a:extLst>
          </p:cNvPr>
          <p:cNvSpPr/>
          <p:nvPr/>
        </p:nvSpPr>
        <p:spPr>
          <a:xfrm>
            <a:off x="9826667" y="166220"/>
            <a:ext cx="2171179" cy="451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Instrucciones Yssue</a:t>
            </a:r>
          </a:p>
          <a:p>
            <a:pPr marL="228600" indent="-228600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íconos serán los que se utilizaron en el video de indicadores.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vez que </a:t>
            </a:r>
            <a:r>
              <a:rPr lang="es-MX" sz="1200" u="sng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termine el ejercicio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considerar retroalimentación: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Positiva.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suena voz en off. ¡Bien hecho! 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Negativa: </a:t>
            </a:r>
            <a:r>
              <a:rPr lang="es-MX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suena voz en off. ¡Inténtalo nuevamente! </a:t>
            </a:r>
          </a:p>
          <a:p>
            <a:pPr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Solo avanza si logra las respuestas correctas.</a:t>
            </a:r>
          </a:p>
          <a:p>
            <a:pPr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endParaRPr lang="es-MX" sz="1600" b="1" dirty="0">
              <a:solidFill>
                <a:srgbClr val="7030A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14F60B4-68D0-4205-B0ED-059EDB8B1788}"/>
              </a:ext>
            </a:extLst>
          </p:cNvPr>
          <p:cNvSpPr/>
          <p:nvPr/>
        </p:nvSpPr>
        <p:spPr>
          <a:xfrm>
            <a:off x="9826667" y="6176920"/>
            <a:ext cx="2171179" cy="5148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4C5876-B271-49ED-931A-43AB0AFA3547}"/>
              </a:ext>
            </a:extLst>
          </p:cNvPr>
          <p:cNvSpPr txBox="1"/>
          <p:nvPr/>
        </p:nvSpPr>
        <p:spPr>
          <a:xfrm>
            <a:off x="3637387" y="5055648"/>
            <a:ext cx="12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CORRECTA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9D36C9-CCC6-4C60-9571-2D15A1852A0A}"/>
              </a:ext>
            </a:extLst>
          </p:cNvPr>
          <p:cNvSpPr/>
          <p:nvPr/>
        </p:nvSpPr>
        <p:spPr>
          <a:xfrm>
            <a:off x="2009107" y="3450921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B090E8-C7AD-42A2-A371-12F5D81C4637}"/>
              </a:ext>
            </a:extLst>
          </p:cNvPr>
          <p:cNvSpPr/>
          <p:nvPr/>
        </p:nvSpPr>
        <p:spPr>
          <a:xfrm>
            <a:off x="2009106" y="5057873"/>
            <a:ext cx="1668049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Opción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ECE3EA-EC04-4D43-A19C-DDAD42B8B78A}"/>
              </a:ext>
            </a:extLst>
          </p:cNvPr>
          <p:cNvSpPr/>
          <p:nvPr/>
        </p:nvSpPr>
        <p:spPr>
          <a:xfrm>
            <a:off x="1340285" y="3429000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3595495-3625-4043-9B08-6A6292406375}"/>
              </a:ext>
            </a:extLst>
          </p:cNvPr>
          <p:cNvSpPr/>
          <p:nvPr/>
        </p:nvSpPr>
        <p:spPr>
          <a:xfrm>
            <a:off x="1340285" y="4991985"/>
            <a:ext cx="375781" cy="44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extraer 20">
            <a:extLst>
              <a:ext uri="{FF2B5EF4-FFF2-40B4-BE49-F238E27FC236}">
                <a16:creationId xmlns:a16="http://schemas.microsoft.com/office/drawing/2014/main" id="{8823F382-EE78-445C-A4D3-873078126F15}"/>
              </a:ext>
            </a:extLst>
          </p:cNvPr>
          <p:cNvSpPr/>
          <p:nvPr/>
        </p:nvSpPr>
        <p:spPr>
          <a:xfrm rot="5400000">
            <a:off x="2160942" y="3533104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extraer 21">
            <a:extLst>
              <a:ext uri="{FF2B5EF4-FFF2-40B4-BE49-F238E27FC236}">
                <a16:creationId xmlns:a16="http://schemas.microsoft.com/office/drawing/2014/main" id="{6B38C5AB-57B2-40AA-8757-319D1FEBE4C7}"/>
              </a:ext>
            </a:extLst>
          </p:cNvPr>
          <p:cNvSpPr/>
          <p:nvPr/>
        </p:nvSpPr>
        <p:spPr>
          <a:xfrm rot="5400000">
            <a:off x="2160942" y="5152539"/>
            <a:ext cx="288000" cy="1800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182814-EBC2-42DF-84F8-75B3DDBA320C}"/>
              </a:ext>
            </a:extLst>
          </p:cNvPr>
          <p:cNvSpPr/>
          <p:nvPr/>
        </p:nvSpPr>
        <p:spPr>
          <a:xfrm>
            <a:off x="5160722" y="3105835"/>
            <a:ext cx="3983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Seguimos sin colaborar al 100%, les pido su compromiso y responsabilidad para trabajar en equipo.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1F3AD9-F5DD-409B-9A22-437B4BE7B4DD}"/>
              </a:ext>
            </a:extLst>
          </p:cNvPr>
          <p:cNvSpPr/>
          <p:nvPr/>
        </p:nvSpPr>
        <p:spPr>
          <a:xfrm>
            <a:off x="5097059" y="4991985"/>
            <a:ext cx="3983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¿Cuáles son las actividades en las que todos estamos enlazados? ¿Las estamos realizando con impecabilidad? ¿Qué podemos hacer diferente?</a:t>
            </a:r>
          </a:p>
        </p:txBody>
      </p:sp>
    </p:spTree>
    <p:extLst>
      <p:ext uri="{BB962C8B-B14F-4D97-AF65-F5344CB8AC3E}">
        <p14:creationId xmlns:p14="http://schemas.microsoft.com/office/powerpoint/2010/main" val="154234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668</Words>
  <Application>Microsoft Office PowerPoint</Application>
  <PresentationFormat>Panorámica</PresentationFormat>
  <Paragraphs>84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alyn sanchez flores</dc:creator>
  <cp:lastModifiedBy>alyn sanchez flores</cp:lastModifiedBy>
  <cp:revision>25</cp:revision>
  <dcterms:created xsi:type="dcterms:W3CDTF">2018-12-06T09:18:25Z</dcterms:created>
  <dcterms:modified xsi:type="dcterms:W3CDTF">2018-12-28T22:08:45Z</dcterms:modified>
</cp:coreProperties>
</file>