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6"/>
    <p:restoredTop sz="94331"/>
  </p:normalViewPr>
  <p:slideViewPr>
    <p:cSldViewPr snapToGrid="0" snapToObjects="1">
      <p:cViewPr varScale="1">
        <p:scale>
          <a:sx n="86" d="100"/>
          <a:sy n="86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1E8C-C9E2-8748-8CBF-EE979DE2B186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C0EE5-3C51-4446-9EC0-35F9BA8BD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C0EE5-3C51-4446-9EC0-35F9BA8BDA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2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510157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988" y="1123098"/>
            <a:ext cx="10515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564459" y="1429383"/>
            <a:ext cx="6278135" cy="4558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56839" y="1429383"/>
            <a:ext cx="4482790" cy="4558821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D4D2-800B-4845-B904-A89C1FE5625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957B-D721-0042-80D0-B7548D90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5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CAE14D8-83DF-6EAE-BA23-E78E10573FA3}"/>
              </a:ext>
            </a:extLst>
          </p:cNvPr>
          <p:cNvSpPr/>
          <p:nvPr/>
        </p:nvSpPr>
        <p:spPr>
          <a:xfrm>
            <a:off x="3861536" y="1269616"/>
            <a:ext cx="3885878" cy="2174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2772" y="205858"/>
            <a:ext cx="10515600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Immigrant Equality in OECD Countries</a:t>
            </a:r>
            <a:br>
              <a:rPr lang="en-US" dirty="0"/>
            </a:br>
            <a:r>
              <a:rPr lang="en-US" sz="2000" dirty="0"/>
              <a:t>David Scales</a:t>
            </a:r>
            <a:br>
              <a:rPr lang="en-US" sz="2000" dirty="0"/>
            </a:br>
            <a:r>
              <a:rPr lang="en-US" sz="2000" dirty="0"/>
              <a:t>Northeastern University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17C524-C5F6-2198-16A2-0EE47ADEC850}"/>
              </a:ext>
            </a:extLst>
          </p:cNvPr>
          <p:cNvCxnSpPr/>
          <p:nvPr/>
        </p:nvCxnSpPr>
        <p:spPr>
          <a:xfrm>
            <a:off x="0" y="1127051"/>
            <a:ext cx="12192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F21D799-EB16-65B4-8EBE-723BD0266B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07" t="19040" r="3415" b="6266"/>
          <a:stretch/>
        </p:blipFill>
        <p:spPr>
          <a:xfrm>
            <a:off x="3933203" y="1368444"/>
            <a:ext cx="3742543" cy="19187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AB38F1C-A3A8-9FEA-9F79-8ACB03F101A7}"/>
              </a:ext>
            </a:extLst>
          </p:cNvPr>
          <p:cNvSpPr/>
          <p:nvPr/>
        </p:nvSpPr>
        <p:spPr>
          <a:xfrm>
            <a:off x="8094689" y="3222883"/>
            <a:ext cx="3537678" cy="35098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B7B46393-69C8-7746-63AC-FDB092ECB7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003" r="3922"/>
          <a:stretch/>
        </p:blipFill>
        <p:spPr>
          <a:xfrm>
            <a:off x="8298628" y="3359346"/>
            <a:ext cx="3129800" cy="15315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B2168F-D1B0-8E88-8434-9A692CF5A7E5}"/>
              </a:ext>
            </a:extLst>
          </p:cNvPr>
          <p:cNvSpPr/>
          <p:nvPr/>
        </p:nvSpPr>
        <p:spPr>
          <a:xfrm>
            <a:off x="164892" y="1304144"/>
            <a:ext cx="3492708" cy="5066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Data Introduction</a:t>
            </a:r>
          </a:p>
          <a:p>
            <a:pPr algn="ctr"/>
            <a:r>
              <a:rPr lang="en-US" sz="1600" dirty="0"/>
              <a:t>The Organization for Economic Co-operation and Development is a coalition containing 38 member states, including the U.S., Mexico, Australia, and a majority of the EU. 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The organization conducts many efforts into producing publicly available data regarding global trade, economics, health, and in this case, immigration.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This dashboard aims to use this data to enable the user to compare various statistics regarding the lives of foreign-born vs. native-born populations in OECD countries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938D5B-DCFA-760B-D1FE-D61420D97175}"/>
              </a:ext>
            </a:extLst>
          </p:cNvPr>
          <p:cNvSpPr/>
          <p:nvPr/>
        </p:nvSpPr>
        <p:spPr>
          <a:xfrm>
            <a:off x="8094689" y="1304144"/>
            <a:ext cx="3537678" cy="18138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Home Page</a:t>
            </a:r>
          </a:p>
          <a:p>
            <a:pPr algn="ctr"/>
            <a:r>
              <a:rPr lang="en-US" sz="1600" dirty="0"/>
              <a:t>The dashboard’s main page features an interactive globe demonstrating various features of foreign-born populations across OECD countries, from the percentage of a population’s whole, to mean household size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63AC680-305F-CC25-AD06-9E7A6CC3380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470" t="28486" r="26106" b="6326"/>
          <a:stretch/>
        </p:blipFill>
        <p:spPr>
          <a:xfrm>
            <a:off x="8248199" y="5018068"/>
            <a:ext cx="3230658" cy="16173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2D04A8C-85B6-B73B-5B3C-24E3889CF28B}"/>
              </a:ext>
            </a:extLst>
          </p:cNvPr>
          <p:cNvSpPr/>
          <p:nvPr/>
        </p:nvSpPr>
        <p:spPr>
          <a:xfrm>
            <a:off x="3933203" y="3638973"/>
            <a:ext cx="3885878" cy="27581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Data Exploration</a:t>
            </a:r>
          </a:p>
          <a:p>
            <a:pPr algn="ctr"/>
            <a:r>
              <a:rPr lang="en-US" sz="1600" dirty="0"/>
              <a:t>This dashboard utilizes several strategies to make it seamless to view and compare relevant data.</a:t>
            </a:r>
          </a:p>
          <a:p>
            <a:pPr algn="ctr"/>
            <a:r>
              <a:rPr lang="en-US" sz="1600" dirty="0"/>
              <a:t>The dashboard contains four tabs, each representing a category of data. A sidebar allows countries from the OECD, as well as foreign-born/native-born/both to be selected for comparison. These selections are carried through tabs, as shown in the image on the right</a:t>
            </a:r>
          </a:p>
        </p:txBody>
      </p:sp>
    </p:spTree>
    <p:extLst>
      <p:ext uri="{BB962C8B-B14F-4D97-AF65-F5344CB8AC3E}">
        <p14:creationId xmlns:p14="http://schemas.microsoft.com/office/powerpoint/2010/main" val="29511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90CBDDB-25AF-8448-915D-F5892636F84F}" vid="{6D2D882E-D7DF-E347-B3A5-820D04F7DB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Northeastern</Template>
  <TotalTime>539</TotalTime>
  <Words>198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Immigrant Equality in OECD Countries David Scales Northeastern University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DS4300 - High-Scale Storage</dc:title>
  <dc:creator>Rachlin, John</dc:creator>
  <cp:lastModifiedBy>David Scales</cp:lastModifiedBy>
  <cp:revision>27</cp:revision>
  <dcterms:created xsi:type="dcterms:W3CDTF">2017-09-23T00:39:11Z</dcterms:created>
  <dcterms:modified xsi:type="dcterms:W3CDTF">2024-10-18T03:55:06Z</dcterms:modified>
</cp:coreProperties>
</file>