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e8b920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e8b920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e8b920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e8b920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e8b920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e8b920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e8b920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0e8b920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0d25489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0d25489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0e8b92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0e8b92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0e8b920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0e8b920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d25489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d25489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gle.github.io/mediapipe/" TargetMode="External"/><Relationship Id="rId4" Type="http://schemas.openxmlformats.org/officeDocument/2006/relationships/hyperlink" Target="https://opencv.org/" TargetMode="External"/><Relationship Id="rId5" Type="http://schemas.openxmlformats.org/officeDocument/2006/relationships/hyperlink" Target="https://iaeme.com/MasterAdmin/Journal_uploads/IJMET/VOLUME_9_ISSUE_3/IJMET_09_03_042.pdf" TargetMode="External"/><Relationship Id="rId6" Type="http://schemas.openxmlformats.org/officeDocument/2006/relationships/hyperlink" Target="https://www.ijser.org/researchpaper/A-Gesture-Controlled-Syst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a Robot with Hand Gestures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Schulz &amp; Andrew Ruswick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92700" y="1338950"/>
            <a:ext cx="703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 a robot based on hand gestures/positions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Enables more precise movements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human-machine interface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Bomb defusal/detonation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Radioactive environments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Medical/surgical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Space rovers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People with disabilities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Entertainment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50" y="2767875"/>
            <a:ext cx="3841824" cy="21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5261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LEGO Mindstorms EV3 Robot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Server-Client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OpenCV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MediaPipe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8678" l="15224" r="5106" t="3571"/>
          <a:stretch/>
        </p:blipFill>
        <p:spPr>
          <a:xfrm>
            <a:off x="4822950" y="2031525"/>
            <a:ext cx="3434875" cy="284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925" y="3527750"/>
            <a:ext cx="3109350" cy="5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Explanation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76" y="1635375"/>
            <a:ext cx="6257050" cy="23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38" y="1307850"/>
            <a:ext cx="4336525" cy="32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Live Demo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</a:t>
            </a:r>
            <a:endParaRPr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338950"/>
            <a:ext cx="70389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allow for extreme precision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Improved human-machine interface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Robot can be remotely controlled from a distance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sophisticated robot to be effective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high speed image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camera with enough resolution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Sensitive to noise in image processing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for precise robot movements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 if robot is sophisticated enough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 for controlling from a distance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 libraries &amp; projects</a:t>
            </a:r>
            <a:endParaRPr sz="18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338" y="3013575"/>
            <a:ext cx="4543325" cy="1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https://google.github.io/mediapipe/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https://opencv.org/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https://iaeme.com/MasterAdmin/Journal_uploads/IJMET/VOLUME_9_ISSUE_3/IJMET_09_03_042.pdf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https://www.ijser.org/researchpaper/A-Gesture-Controlled-System.pdf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