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21e95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21e95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21e95f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21e95f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21e95f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a21e95f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a21e95f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a21e95f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21e95f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21e95f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21e95f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a21e95f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a21e95f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a21e95f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vidschepis.github.io/Project1/" TargetMode="External"/><Relationship Id="rId4" Type="http://schemas.openxmlformats.org/officeDocument/2006/relationships/hyperlink" Target="https://github.com/davidschepis/Project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Pokedex &amp; Battle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David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Joe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Alix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Jules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Elevator Pitch</a:t>
            </a:r>
            <a:endParaRPr sz="492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40850"/>
            <a:ext cx="85206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" sz="3300">
                <a:solidFill>
                  <a:srgbClr val="F3F3F3"/>
                </a:solidFill>
              </a:rPr>
              <a:t>The ability to search for any pokemon and battle them.</a:t>
            </a:r>
            <a:endParaRPr sz="33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" sz="3300">
                <a:solidFill>
                  <a:srgbClr val="F3F3F3"/>
                </a:solidFill>
              </a:rPr>
              <a:t>Pull a random teams to learn about different Pokemon and their details.</a:t>
            </a:r>
            <a:endParaRPr sz="33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Brain Child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1404200"/>
            <a:ext cx="9144000" cy="3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000">
                <a:solidFill>
                  <a:srgbClr val="F3F3F3"/>
                </a:solidFill>
              </a:rPr>
              <a:t>Our web-page gives the ability to search for any pokemon and battle against an </a:t>
            </a:r>
            <a:r>
              <a:rPr lang="en" sz="2000">
                <a:solidFill>
                  <a:srgbClr val="F3F3F3"/>
                </a:solidFill>
              </a:rPr>
              <a:t>array</a:t>
            </a:r>
            <a:r>
              <a:rPr lang="en" sz="2000">
                <a:solidFill>
                  <a:srgbClr val="F3F3F3"/>
                </a:solidFill>
              </a:rPr>
              <a:t> of </a:t>
            </a:r>
            <a:r>
              <a:rPr lang="en" sz="2000">
                <a:solidFill>
                  <a:srgbClr val="F3F3F3"/>
                </a:solidFill>
              </a:rPr>
              <a:t>arbitrary</a:t>
            </a:r>
            <a:r>
              <a:rPr lang="en" sz="2000">
                <a:solidFill>
                  <a:srgbClr val="F3F3F3"/>
                </a:solidFill>
              </a:rPr>
              <a:t> pokemon creatures. As well as pull a random team, and learn details </a:t>
            </a:r>
            <a:r>
              <a:rPr lang="en" sz="2000">
                <a:solidFill>
                  <a:srgbClr val="F3F3F3"/>
                </a:solidFill>
              </a:rPr>
              <a:t>about each pokemon.</a:t>
            </a:r>
            <a:endParaRPr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	We wanted to showcase database for a game with multiple ”items.” We decided on Pokemon, because of the many creatures involved in the game.</a:t>
            </a:r>
            <a:endParaRPr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	User wants a website that allows them to search and battle their favorite pokemon.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What We Did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	</a:t>
            </a:r>
            <a:r>
              <a:rPr b="1" lang="en" sz="2400" u="sng">
                <a:solidFill>
                  <a:srgbClr val="F3F3F3"/>
                </a:solidFill>
              </a:rPr>
              <a:t>Tech:</a:t>
            </a:r>
            <a:r>
              <a:rPr lang="en" sz="2400">
                <a:solidFill>
                  <a:srgbClr val="F3F3F3"/>
                </a:solidFill>
              </a:rPr>
              <a:t> VS Code, Bulma, Pokedex API, Dice-Roll API, CSS, JavaScript, and HTML.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	</a:t>
            </a:r>
            <a:r>
              <a:rPr b="1" lang="en" sz="2400" u="sng">
                <a:solidFill>
                  <a:srgbClr val="F3F3F3"/>
                </a:solidFill>
              </a:rPr>
              <a:t>Challenges:</a:t>
            </a:r>
            <a:r>
              <a:rPr lang="en" sz="2400">
                <a:solidFill>
                  <a:srgbClr val="F3F3F3"/>
                </a:solidFill>
              </a:rPr>
              <a:t> Initial API call- wouldn’t call, Limited API calling per key, bug fixes, Merge Issues, and styling issues using new style format.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	</a:t>
            </a:r>
            <a:r>
              <a:rPr b="1" lang="en" sz="2400" u="sng">
                <a:solidFill>
                  <a:srgbClr val="F3F3F3"/>
                </a:solidFill>
              </a:rPr>
              <a:t>Successes:</a:t>
            </a:r>
            <a:r>
              <a:rPr lang="en" sz="2400">
                <a:solidFill>
                  <a:srgbClr val="F3F3F3"/>
                </a:solidFill>
              </a:rPr>
              <a:t> Finally </a:t>
            </a:r>
            <a:r>
              <a:rPr lang="en" sz="2400">
                <a:solidFill>
                  <a:srgbClr val="F3F3F3"/>
                </a:solidFill>
              </a:rPr>
              <a:t>getting the API to call, tackling our first merge issues, setting up an efficient communication system before merging, getting the battle sequences to work.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8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Walkthrough</a:t>
            </a:r>
            <a:endParaRPr sz="3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725775"/>
            <a:ext cx="9072000" cy="4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Set up index with Pokemon image and linked 3 pages: Search, Team, and Contact info.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Created code for calling Pokedex API and working through the problems that came with that.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Began creating search, battle, and create my own team pages.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Implementing the API into those pages.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Creating containers for health bar and pokemon within the battle page.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Added images and styling to make everything.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Saved searched Pokemon to local storage for battle page.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Created code for calling dice-roll APi.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Implemented dice-roll API to battle page. 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Linked Battle page to Search Page.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Pulling </a:t>
            </a:r>
            <a:r>
              <a:rPr lang="en" sz="2400">
                <a:solidFill>
                  <a:srgbClr val="F3F3F3"/>
                </a:solidFill>
              </a:rPr>
              <a:t>searched</a:t>
            </a:r>
            <a:r>
              <a:rPr lang="en" sz="2400">
                <a:solidFill>
                  <a:srgbClr val="F3F3F3"/>
                </a:solidFill>
              </a:rPr>
              <a:t> pokemon from local storage and pitting them again random pull from API array.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Creating containers and calling API details within for Team page.</a:t>
            </a:r>
            <a:endParaRPr sz="2400">
              <a:solidFill>
                <a:srgbClr val="F3F3F3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2400">
                <a:solidFill>
                  <a:srgbClr val="F3F3F3"/>
                </a:solidFill>
              </a:rPr>
              <a:t>Added High scores to local storage and pulling them onto a </a:t>
            </a:r>
            <a:r>
              <a:rPr lang="en" sz="2400">
                <a:solidFill>
                  <a:srgbClr val="F3F3F3"/>
                </a:solidFill>
              </a:rPr>
              <a:t>separate</a:t>
            </a:r>
            <a:r>
              <a:rPr lang="en" sz="2400">
                <a:solidFill>
                  <a:srgbClr val="F3F3F3"/>
                </a:solidFill>
              </a:rPr>
              <a:t> page.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Demo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65665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Haaaaaaave</a:t>
            </a:r>
            <a:endParaRPr sz="4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You </a:t>
            </a:r>
            <a:endParaRPr sz="4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Met</a:t>
            </a:r>
            <a:endParaRPr sz="4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900">
                <a:solidFill>
                  <a:srgbClr val="F3F3F3"/>
                </a:solidFill>
              </a:rPr>
              <a:t>Joe</a:t>
            </a:r>
            <a:endParaRPr sz="109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Where to Go From Here</a:t>
            </a:r>
            <a:endParaRPr sz="3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>
                <a:solidFill>
                  <a:srgbClr val="F3F3F3"/>
                </a:solidFill>
              </a:rPr>
              <a:t>Being able to select from recent searches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>
                <a:solidFill>
                  <a:srgbClr val="F3F3F3"/>
                </a:solidFill>
              </a:rPr>
              <a:t>Pokemon types and weaknesses have a play in how battle are resolved.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>
                <a:solidFill>
                  <a:srgbClr val="F3F3F3"/>
                </a:solidFill>
              </a:rPr>
              <a:t>Created better imaging for search results.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>
                <a:solidFill>
                  <a:srgbClr val="F3F3F3"/>
                </a:solidFill>
              </a:rPr>
              <a:t>Implementing multiple stylings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>
                <a:solidFill>
                  <a:srgbClr val="F3F3F3"/>
                </a:solidFill>
              </a:rPr>
              <a:t>3D modeling.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Links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72650"/>
            <a:ext cx="8520600" cy="3676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https://davidschepis.github.io/Project1/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3F3F3"/>
              </a:solidFill>
            </a:endParaRPr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https://github.com/davidschepis/Project1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