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6" r:id="rId4"/>
    <p:sldId id="265" r:id="rId5"/>
    <p:sldId id="268" r:id="rId6"/>
    <p:sldId id="267" r:id="rId7"/>
    <p:sldId id="259" r:id="rId8"/>
    <p:sldId id="258" r:id="rId9"/>
    <p:sldId id="262" r:id="rId10"/>
    <p:sldId id="263" r:id="rId11"/>
    <p:sldId id="261" r:id="rId12"/>
    <p:sldId id="260" r:id="rId13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4" autoAdjust="0"/>
    <p:restoredTop sz="94648" autoAdjust="0"/>
  </p:normalViewPr>
  <p:slideViewPr>
    <p:cSldViewPr snapToGrid="0">
      <p:cViewPr varScale="1">
        <p:scale>
          <a:sx n="118" d="100"/>
          <a:sy n="118" d="100"/>
        </p:scale>
        <p:origin x="1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noProof="0" dirty="0" err="1"/>
            <a:t>Block</a:t>
          </a:r>
          <a:endParaRPr lang="pt-PT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P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P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noProof="0" dirty="0" err="1"/>
            <a:t>Board</a:t>
          </a:r>
          <a:endParaRPr lang="pt-P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P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P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PT" noProof="0" dirty="0" err="1"/>
            <a:t>Square</a:t>
          </a:r>
          <a:endParaRPr lang="pt-PT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P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P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Rede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PT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Satélite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PT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Ligação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PT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81687" custScaleY="14526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sma Retangular com preenchimento sólido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irinto com preenchimento sólido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 err="1"/>
            <a:t>Block</a:t>
          </a:r>
          <a:endParaRPr lang="pt-PT" sz="35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 err="1"/>
            <a:t>Board</a:t>
          </a:r>
          <a:endParaRPr lang="pt-PT" sz="35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500" kern="1200" noProof="0" dirty="0" err="1"/>
            <a:t>Square</a:t>
          </a:r>
          <a:endParaRPr lang="pt-PT" sz="35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182367" y="539763"/>
          <a:ext cx="967734" cy="2106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01441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noProof="0" dirty="0"/>
            <a:t>Rede</a:t>
          </a:r>
        </a:p>
      </dsp:txBody>
      <dsp:txXfrm>
        <a:off x="54818" y="2701441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noProof="0" dirty="0"/>
            <a:t>Satélite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noProof="0" dirty="0"/>
            <a:t>Ligação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Ícone Lista de Etiquetas"/>
  <dgm:desc val="Utilizar para mostrar blocos de informação não sequenciais ou agrupados, acompanhados por elementos visuais relacionados. Funciona melhor com ícones ou pequenas imagens com legendas de texto breve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11/03/23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11/03/23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99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014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120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11/03/23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11/03/23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11/03/23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11/03/23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11/03/23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11/03/23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11/03/23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11/03/23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11/03/23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11/03/23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11/03/23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11/03/23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5400" dirty="0" err="1">
                <a:solidFill>
                  <a:schemeClr val="bg1"/>
                </a:solidFill>
              </a:rPr>
              <a:t>Space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  <a:r>
              <a:rPr lang="pt-PT" sz="5400" dirty="0" err="1">
                <a:solidFill>
                  <a:schemeClr val="bg1"/>
                </a:solidFill>
              </a:rPr>
              <a:t>Block</a:t>
            </a:r>
            <a:r>
              <a:rPr lang="pt-PT" sz="5400" dirty="0">
                <a:solidFill>
                  <a:schemeClr val="bg1"/>
                </a:solidFill>
              </a:rPr>
              <a:t> - </a:t>
            </a:r>
            <a:r>
              <a:rPr lang="pt-PT" sz="5400" dirty="0" err="1">
                <a:solidFill>
                  <a:schemeClr val="bg1"/>
                </a:solidFill>
              </a:rPr>
              <a:t>Roll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  <a:r>
              <a:rPr lang="pt-PT" sz="5400" dirty="0" err="1">
                <a:solidFill>
                  <a:schemeClr val="bg1"/>
                </a:solidFill>
              </a:rPr>
              <a:t>the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  <a:r>
              <a:rPr lang="pt-PT" sz="5400" dirty="0" err="1">
                <a:solidFill>
                  <a:schemeClr val="bg1"/>
                </a:solidFill>
              </a:rPr>
              <a:t>block</a:t>
            </a:r>
            <a:r>
              <a:rPr lang="pt-PT" sz="5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7CEBFF"/>
                </a:solidFill>
              </a:rPr>
              <a:t>Checkpoint de IA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Detalhes de Implementação</a:t>
            </a:r>
          </a:p>
        </p:txBody>
      </p:sp>
      <p:pic>
        <p:nvPicPr>
          <p:cNvPr id="11" name="Marcador de Posição de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Posição de Conteúdo 17" descr="Marcador de Posição do Gráfico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6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EFF"/>
                </a:solidFill>
              </a:rPr>
              <a:t>Requisitos Tecnológicos</a:t>
            </a:r>
          </a:p>
        </p:txBody>
      </p:sp>
      <p:graphicFrame>
        <p:nvGraphicFramePr>
          <p:cNvPr id="4" name="Marcador de Posição de Conteúdo 3" descr="ícone do gráfico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6944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PT" sz="1400" dirty="0">
                <a:solidFill>
                  <a:schemeClr val="bg2"/>
                </a:solidFill>
              </a:rPr>
              <a:t>David Ferreira up202006302</a:t>
            </a:r>
          </a:p>
          <a:p>
            <a:pPr rtl="0"/>
            <a:r>
              <a:rPr lang="pt-PT" sz="1400" dirty="0">
                <a:solidFill>
                  <a:schemeClr val="bg2"/>
                </a:solidFill>
              </a:rPr>
              <a:t>Luísa Salvador up202006471</a:t>
            </a:r>
          </a:p>
          <a:p>
            <a:pPr rtl="0"/>
            <a:r>
              <a:rPr lang="pt-PT" sz="1400" dirty="0">
                <a:solidFill>
                  <a:schemeClr val="bg2"/>
                </a:solidFill>
              </a:rPr>
              <a:t>Mariana Teixeira up201905705</a:t>
            </a:r>
          </a:p>
          <a:p>
            <a:pPr rtl="0"/>
            <a:endParaRPr lang="pt-PT" dirty="0">
              <a:solidFill>
                <a:schemeClr val="bg2"/>
              </a:solidFill>
            </a:endParaRPr>
          </a:p>
          <a:p>
            <a:pPr rtl="0"/>
            <a:endParaRPr lang="pt-PT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6B715-5B0A-63A7-6320-9F319B0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u="none" strike="noStrike" dirty="0" err="1">
                <a:effectLst/>
                <a:latin typeface="Söhne"/>
              </a:rPr>
              <a:t>Specification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of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the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226852-3DF0-0D9D-2EEC-D8E5881B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23" y="1859483"/>
            <a:ext cx="10764501" cy="4726373"/>
          </a:xfrm>
        </p:spPr>
        <p:txBody>
          <a:bodyPr>
            <a:normAutofit/>
          </a:bodyPr>
          <a:lstStyle/>
          <a:p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puzzle game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player's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maneuver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maze-like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 particular target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2D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move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horizontally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vertically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clear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obstructions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PT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quickest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series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moves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complete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fewest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movements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hazards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grid's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confines. </a:t>
            </a:r>
          </a:p>
          <a:p>
            <a:endParaRPr lang="pt-PT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variety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A*,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breadth-first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depth-first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can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minimizes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moves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guaranteeing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arrives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spot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afoul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barriers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straying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beyond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P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99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6A00D-37FB-8A8F-0281-7AA31C66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u="none" strike="noStrike" dirty="0" err="1">
                <a:effectLst/>
                <a:latin typeface="Söhne"/>
              </a:rPr>
              <a:t>Related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work</a:t>
            </a:r>
            <a:r>
              <a:rPr lang="pt-PT" b="0" i="0" u="none" strike="noStrike" dirty="0">
                <a:effectLst/>
                <a:latin typeface="Söhne"/>
              </a:rPr>
              <a:t> FALTA FAZER AINDA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62AE63-C396-4BE7-35AE-7A53F24C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References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to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works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found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in a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bibliographic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search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(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articles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, web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pages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source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code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Comparison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with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related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works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(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similarities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differences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advantages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disadvantages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, etc.)</a:t>
            </a: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2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CCD6A-C7F9-F84B-9827-F34F60A0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u="none" strike="noStrike" dirty="0" err="1">
                <a:effectLst/>
                <a:latin typeface="Söhne"/>
              </a:rPr>
              <a:t>Formulation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of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the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problem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6C5EE3-7183-3578-B8B4-37D43807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representation</a:t>
            </a:r>
            <a:r>
              <a:rPr lang="pt-PT" dirty="0"/>
              <a:t>: In </a:t>
            </a:r>
            <a:r>
              <a:rPr lang="pt-PT" dirty="0" err="1"/>
              <a:t>the</a:t>
            </a:r>
            <a:r>
              <a:rPr lang="pt-PT" dirty="0"/>
              <a:t> game </a:t>
            </a:r>
            <a:r>
              <a:rPr lang="pt-PT" dirty="0" err="1"/>
              <a:t>Space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- </a:t>
            </a:r>
            <a:r>
              <a:rPr lang="pt-PT" dirty="0" err="1"/>
              <a:t>Roll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shown</a:t>
            </a:r>
            <a:r>
              <a:rPr lang="pt-PT" dirty="0"/>
              <a:t> as a series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cells</a:t>
            </a:r>
            <a:r>
              <a:rPr lang="pt-PT" dirty="0"/>
              <a:t>,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 </a:t>
            </a:r>
            <a:r>
              <a:rPr lang="pt-PT" dirty="0" err="1"/>
              <a:t>containing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whether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empty</a:t>
            </a:r>
            <a:r>
              <a:rPr lang="pt-PT" dirty="0"/>
              <a:t>, </a:t>
            </a:r>
            <a:r>
              <a:rPr lang="pt-PT" dirty="0" err="1"/>
              <a:t>contains</a:t>
            </a:r>
            <a:r>
              <a:rPr lang="pt-PT" dirty="0"/>
              <a:t> a </a:t>
            </a:r>
            <a:r>
              <a:rPr lang="pt-PT" dirty="0" err="1"/>
              <a:t>block</a:t>
            </a:r>
            <a:r>
              <a:rPr lang="pt-PT" dirty="0"/>
              <a:t>,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blocking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. </a:t>
            </a:r>
            <a:r>
              <a:rPr lang="pt-PT" dirty="0" err="1"/>
              <a:t>This</a:t>
            </a:r>
            <a:r>
              <a:rPr lang="pt-PT" dirty="0"/>
              <a:t> grade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represented</a:t>
            </a:r>
            <a:r>
              <a:rPr lang="pt-PT" dirty="0"/>
              <a:t> as a bidimensional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0 (</a:t>
            </a:r>
            <a:r>
              <a:rPr lang="pt-PT" dirty="0" err="1"/>
              <a:t>empty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), 1 (</a:t>
            </a:r>
            <a:r>
              <a:rPr lang="pt-PT" dirty="0" err="1"/>
              <a:t>block</a:t>
            </a:r>
            <a:r>
              <a:rPr lang="pt-PT" dirty="0"/>
              <a:t>), </a:t>
            </a:r>
            <a:r>
              <a:rPr lang="pt-PT" dirty="0" err="1"/>
              <a:t>or</a:t>
            </a:r>
            <a:r>
              <a:rPr lang="pt-PT" dirty="0"/>
              <a:t> 2 (</a:t>
            </a:r>
            <a:r>
              <a:rPr lang="pt-PT" dirty="0" err="1"/>
              <a:t>obstacle</a:t>
            </a:r>
            <a:r>
              <a:rPr lang="pt-PT" dirty="0"/>
              <a:t>). </a:t>
            </a:r>
          </a:p>
          <a:p>
            <a:endParaRPr lang="pt-PT" dirty="0"/>
          </a:p>
          <a:p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: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configuration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blocks</a:t>
            </a:r>
            <a:r>
              <a:rPr lang="pt-PT" dirty="0"/>
              <a:t> in a grade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known</a:t>
            </a:r>
            <a:r>
              <a:rPr lang="pt-PT" dirty="0"/>
              <a:t>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. </a:t>
            </a:r>
            <a:r>
              <a:rPr lang="pt-PT" dirty="0" err="1"/>
              <a:t>He</a:t>
            </a:r>
            <a:r>
              <a:rPr lang="pt-PT" dirty="0"/>
              <a:t> can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to </a:t>
            </a:r>
            <a:r>
              <a:rPr lang="pt-PT" dirty="0" err="1"/>
              <a:t>level</a:t>
            </a:r>
            <a:r>
              <a:rPr lang="pt-PT" dirty="0"/>
              <a:t>,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various</a:t>
            </a:r>
            <a:r>
              <a:rPr lang="pt-PT" dirty="0"/>
              <a:t> </a:t>
            </a:r>
            <a:r>
              <a:rPr lang="pt-PT" dirty="0" err="1"/>
              <a:t>arrangements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obstacles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depicted</a:t>
            </a:r>
            <a:r>
              <a:rPr lang="pt-PT" dirty="0"/>
              <a:t> as a bidimensional </a:t>
            </a:r>
            <a:r>
              <a:rPr lang="pt-PT" dirty="0" err="1"/>
              <a:t>matrix</a:t>
            </a:r>
            <a:r>
              <a:rPr lang="pt-PT" dirty="0"/>
              <a:t> in </a:t>
            </a:r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 </a:t>
            </a:r>
            <a:r>
              <a:rPr lang="pt-PT" dirty="0" err="1"/>
              <a:t>contains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0 (</a:t>
            </a:r>
            <a:r>
              <a:rPr lang="pt-PT" dirty="0" err="1"/>
              <a:t>vacant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), 1 (</a:t>
            </a:r>
            <a:r>
              <a:rPr lang="pt-PT" dirty="0" err="1"/>
              <a:t>blocked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), </a:t>
            </a:r>
            <a:r>
              <a:rPr lang="pt-PT" dirty="0" err="1"/>
              <a:t>or</a:t>
            </a:r>
            <a:r>
              <a:rPr lang="pt-PT" dirty="0"/>
              <a:t> 2 (</a:t>
            </a:r>
            <a:r>
              <a:rPr lang="pt-PT" dirty="0" err="1"/>
              <a:t>obstacle</a:t>
            </a:r>
            <a:r>
              <a:rPr lang="pt-PT" dirty="0"/>
              <a:t>). 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goal</a:t>
            </a:r>
            <a:r>
              <a:rPr lang="pt-PT" dirty="0"/>
              <a:t>: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goal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 </a:t>
            </a:r>
            <a:r>
              <a:rPr lang="pt-PT" dirty="0" err="1"/>
              <a:t>ascertain</a:t>
            </a:r>
            <a:r>
              <a:rPr lang="pt-PT" dirty="0"/>
              <a:t> </a:t>
            </a:r>
            <a:r>
              <a:rPr lang="pt-PT" dirty="0" err="1"/>
              <a:t>whether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arrived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intended</a:t>
            </a:r>
            <a:r>
              <a:rPr lang="pt-PT" dirty="0"/>
              <a:t> </a:t>
            </a:r>
            <a:r>
              <a:rPr lang="pt-PT" dirty="0" err="1"/>
              <a:t>position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grade.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determining</a:t>
            </a:r>
            <a:r>
              <a:rPr lang="pt-PT" dirty="0"/>
              <a:t> </a:t>
            </a:r>
            <a:r>
              <a:rPr lang="pt-PT" dirty="0" err="1"/>
              <a:t>whether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contains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DNA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coordinates</a:t>
            </a:r>
            <a:r>
              <a:rPr lang="pt-PT" dirty="0"/>
              <a:t>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cell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carry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deemed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complete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arrived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intended</a:t>
            </a:r>
            <a:r>
              <a:rPr lang="pt-PT" dirty="0"/>
              <a:t> </a:t>
            </a:r>
            <a:r>
              <a:rPr lang="pt-PT" dirty="0" err="1"/>
              <a:t>location</a:t>
            </a:r>
            <a:r>
              <a:rPr lang="pt-PT" dirty="0"/>
              <a:t>. </a:t>
            </a:r>
          </a:p>
          <a:p>
            <a:endParaRPr lang="pt-PT" dirty="0"/>
          </a:p>
          <a:p>
            <a:r>
              <a:rPr lang="pt-PT" dirty="0" err="1"/>
              <a:t>Operators</a:t>
            </a:r>
            <a:r>
              <a:rPr lang="pt-PT" dirty="0"/>
              <a:t>: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video</a:t>
            </a:r>
            <a:r>
              <a:rPr lang="pt-PT" dirty="0"/>
              <a:t> game </a:t>
            </a:r>
            <a:r>
              <a:rPr lang="pt-PT" dirty="0" err="1"/>
              <a:t>Space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- </a:t>
            </a:r>
            <a:r>
              <a:rPr lang="pt-PT" dirty="0" err="1"/>
              <a:t>Roll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operators</a:t>
            </a:r>
            <a:r>
              <a:rPr lang="pt-PT" dirty="0"/>
              <a:t> are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actions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taken</a:t>
            </a:r>
            <a:r>
              <a:rPr lang="pt-PT" dirty="0"/>
              <a:t> to move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along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gradient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following</a:t>
            </a:r>
            <a:r>
              <a:rPr lang="pt-PT" dirty="0"/>
              <a:t> </a:t>
            </a:r>
            <a:r>
              <a:rPr lang="pt-PT" dirty="0" err="1"/>
              <a:t>operators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defined</a:t>
            </a:r>
            <a:r>
              <a:rPr lang="pt-PT" dirty="0"/>
              <a:t> as move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</a:t>
            </a:r>
            <a:r>
              <a:rPr lang="pt-PT" dirty="0" err="1"/>
              <a:t>up,down,left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cost</a:t>
            </a:r>
            <a:r>
              <a:rPr lang="pt-PT" dirty="0"/>
              <a:t> </a:t>
            </a:r>
          </a:p>
          <a:p>
            <a:endParaRPr lang="pt-PT" dirty="0"/>
          </a:p>
          <a:p>
            <a:r>
              <a:rPr lang="pt-PT" dirty="0"/>
              <a:t>In </a:t>
            </a:r>
            <a:r>
              <a:rPr lang="pt-PT" dirty="0" err="1"/>
              <a:t>Space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 - </a:t>
            </a:r>
            <a:r>
              <a:rPr lang="pt-PT" dirty="0" err="1"/>
              <a:t>Roll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Block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evaluation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described</a:t>
            </a:r>
            <a:r>
              <a:rPr lang="pt-PT" dirty="0"/>
              <a:t>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are </a:t>
            </a:r>
            <a:r>
              <a:rPr lang="pt-PT" dirty="0" err="1"/>
              <a:t>not</a:t>
            </a:r>
            <a:r>
              <a:rPr lang="pt-PT" dirty="0"/>
              <a:t> in </a:t>
            </a:r>
            <a:r>
              <a:rPr lang="pt-PT" dirty="0" err="1"/>
              <a:t>their</a:t>
            </a:r>
            <a:r>
              <a:rPr lang="pt-PT" dirty="0"/>
              <a:t> final </a:t>
            </a:r>
            <a:r>
              <a:rPr lang="pt-PT" dirty="0" err="1"/>
              <a:t>positions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heuristic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to </a:t>
            </a:r>
            <a:r>
              <a:rPr lang="pt-PT" dirty="0" err="1"/>
              <a:t>direct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calculating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movements</a:t>
            </a:r>
            <a:r>
              <a:rPr lang="pt-PT" dirty="0"/>
              <a:t> </a:t>
            </a:r>
            <a:r>
              <a:rPr lang="pt-PT" dirty="0" err="1"/>
              <a:t>required</a:t>
            </a:r>
            <a:r>
              <a:rPr lang="pt-PT" dirty="0"/>
              <a:t> to </a:t>
            </a:r>
            <a:r>
              <a:rPr lang="pt-PT" dirty="0" err="1"/>
              <a:t>reach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desired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.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heuristic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decrease</a:t>
            </a:r>
            <a:r>
              <a:rPr lang="pt-PT" dirty="0"/>
              <a:t> as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closer</a:t>
            </a:r>
            <a:r>
              <a:rPr lang="pt-PT" dirty="0"/>
              <a:t> to </a:t>
            </a:r>
            <a:r>
              <a:rPr lang="pt-PT" dirty="0" err="1"/>
              <a:t>their</a:t>
            </a:r>
            <a:r>
              <a:rPr lang="pt-PT" dirty="0"/>
              <a:t> final </a:t>
            </a:r>
            <a:r>
              <a:rPr lang="pt-PT" dirty="0" err="1"/>
              <a:t>positions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closer</a:t>
            </a:r>
            <a:r>
              <a:rPr lang="pt-PT" dirty="0"/>
              <a:t> to </a:t>
            </a:r>
            <a:r>
              <a:rPr lang="pt-PT" dirty="0" err="1"/>
              <a:t>finding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solution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89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6A00D-37FB-8A8F-0281-7AA31C66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u="none" strike="noStrike" dirty="0" err="1">
                <a:effectLst/>
                <a:latin typeface="Söhne"/>
              </a:rPr>
              <a:t>Implementation</a:t>
            </a:r>
            <a:r>
              <a:rPr lang="pt-PT" b="0" i="0" u="none" strike="noStrike" dirty="0">
                <a:effectLst/>
                <a:latin typeface="Söhne"/>
              </a:rPr>
              <a:t> </a:t>
            </a:r>
            <a:r>
              <a:rPr lang="pt-PT" b="0" i="0" u="none" strike="noStrike" dirty="0" err="1">
                <a:effectLst/>
                <a:latin typeface="Söhne"/>
              </a:rPr>
              <a:t>work</a:t>
            </a:r>
            <a:r>
              <a:rPr lang="pt-PT" b="0" i="0" u="none" strike="noStrike" dirty="0">
                <a:effectLst/>
                <a:latin typeface="Söhne"/>
              </a:rPr>
              <a:t> FALTA ACABAR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62AE63-C396-4BE7-35AE-7A53F24C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Programming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language</a:t>
            </a:r>
            <a:r>
              <a:rPr lang="pt-PT" b="0" i="0" u="none" strike="noStrike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PT" b="0" i="0" u="none" strike="noStrike" dirty="0" err="1">
                <a:solidFill>
                  <a:schemeClr val="tx1"/>
                </a:solidFill>
                <a:effectLst/>
                <a:latin typeface="Söhne"/>
              </a:rPr>
              <a:t>use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is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python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in Visual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Studio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Code</a:t>
            </a:r>
            <a:endParaRPr lang="pt-PT" dirty="0">
              <a:solidFill>
                <a:schemeClr val="tx1"/>
              </a:solidFill>
              <a:latin typeface="Söhne"/>
            </a:endParaRPr>
          </a:p>
          <a:p>
            <a:r>
              <a:rPr lang="pt-PT" dirty="0" err="1">
                <a:solidFill>
                  <a:schemeClr val="tx1"/>
                </a:solidFill>
                <a:latin typeface="Söhne"/>
              </a:rPr>
              <a:t>Arrays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for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create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arena,block’s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position</a:t>
            </a:r>
            <a:endParaRPr lang="pt-PT" dirty="0">
              <a:solidFill>
                <a:schemeClr val="tx1"/>
              </a:solidFill>
              <a:latin typeface="Söhne"/>
            </a:endParaRPr>
          </a:p>
          <a:p>
            <a:r>
              <a:rPr lang="pt-PT" dirty="0">
                <a:solidFill>
                  <a:schemeClr val="tx1"/>
                </a:solidFill>
                <a:latin typeface="Söhne"/>
              </a:rPr>
              <a:t>Sets e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gets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blocks’s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positions,player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score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and</a:t>
            </a:r>
            <a:r>
              <a:rPr lang="pt-PT" dirty="0">
                <a:solidFill>
                  <a:schemeClr val="tx1"/>
                </a:solidFill>
                <a:latin typeface="Söhne"/>
              </a:rPr>
              <a:t> </a:t>
            </a:r>
            <a:r>
              <a:rPr lang="pt-PT" dirty="0" err="1">
                <a:solidFill>
                  <a:schemeClr val="tx1"/>
                </a:solidFill>
                <a:latin typeface="Söhne"/>
              </a:rPr>
              <a:t>name</a:t>
            </a:r>
            <a:endParaRPr lang="pt-PT" dirty="0">
              <a:solidFill>
                <a:schemeClr val="tx1"/>
              </a:solidFill>
              <a:latin typeface="Söhne"/>
            </a:endParaRPr>
          </a:p>
          <a:p>
            <a:r>
              <a:rPr lang="pt-PT" dirty="0">
                <a:solidFill>
                  <a:schemeClr val="tx1"/>
                </a:solidFill>
                <a:latin typeface="Söhne"/>
              </a:rPr>
              <a:t>Bugs?? ISSUES??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9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2CCA-112C-18A4-6561-0CD6E049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u="none" strike="noStrike" dirty="0" err="1">
                <a:effectLst/>
                <a:latin typeface="Söhne"/>
              </a:rPr>
              <a:t>Conclusion</a:t>
            </a:r>
            <a:r>
              <a:rPr lang="pt-PT" b="0" i="0" u="none" strike="noStrike" dirty="0">
                <a:effectLst/>
                <a:latin typeface="Söhne"/>
              </a:rPr>
              <a:t> ISTO ESTA UMA MERDA EU SEI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7AE2F2-663B-4547-4664-5EEC8E5F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a arena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block,created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scored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rules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breadth-first</a:t>
            </a: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depth-first</a:t>
            </a: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pt-P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do.</a:t>
            </a: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0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Posição de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PT" dirty="0"/>
              <a:t>Classes do </a:t>
            </a:r>
            <a:r>
              <a:rPr lang="pt-PT" dirty="0" err="1"/>
              <a:t>JOgo</a:t>
            </a:r>
            <a:endParaRPr lang="pt-PT" dirty="0"/>
          </a:p>
        </p:txBody>
      </p:sp>
      <p:graphicFrame>
        <p:nvGraphicFramePr>
          <p:cNvPr id="6" name="Marcador de Posição de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48252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Pesquisa</a:t>
            </a:r>
          </a:p>
        </p:txBody>
      </p:sp>
      <p:pic>
        <p:nvPicPr>
          <p:cNvPr id="11" name="Marcador de Posição de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Posição de Conteúdo 17" descr="Marcador de Posição do Gráfico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Formulação do Problema –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Problem</a:t>
            </a:r>
            <a:endParaRPr lang="pt-PT" dirty="0"/>
          </a:p>
        </p:txBody>
      </p:sp>
      <p:pic>
        <p:nvPicPr>
          <p:cNvPr id="11" name="Marcador de Posição de Conteú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Posição de Conteúdo 17" descr="Marcador de Posição do Gráfico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707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{35AEC9CC-105E-42A7-9BE0-23EF428D416A}tf56390039_win32</Template>
  <TotalTime>457</TotalTime>
  <Words>726</Words>
  <Application>Microsoft Macintosh PowerPoint</Application>
  <PresentationFormat>Ecrã Panorâmico</PresentationFormat>
  <Paragraphs>48</Paragraphs>
  <Slides>12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Söhne</vt:lpstr>
      <vt:lpstr>Wingdings 2</vt:lpstr>
      <vt:lpstr>Dividendo</vt:lpstr>
      <vt:lpstr>Space Block - Roll the block </vt:lpstr>
      <vt:lpstr>Specification of the work</vt:lpstr>
      <vt:lpstr>Related work FALTA FAZER AINDA</vt:lpstr>
      <vt:lpstr>Formulation of the problem</vt:lpstr>
      <vt:lpstr>Implementation work FALTA ACABAR</vt:lpstr>
      <vt:lpstr>Conclusion ISTO ESTA UMA MERDA EU SEI </vt:lpstr>
      <vt:lpstr>Classes do JOgo</vt:lpstr>
      <vt:lpstr>Pesquisa</vt:lpstr>
      <vt:lpstr>Formulação do Problema – Search Problem</vt:lpstr>
      <vt:lpstr>Detalhes de Implementação</vt:lpstr>
      <vt:lpstr>Requisitos Tecnológicos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Block - Roll the block </dc:title>
  <dc:creator>Maria Luísa Fontanete Loureiro Salvador</dc:creator>
  <cp:lastModifiedBy>David dos Santos Ferreira</cp:lastModifiedBy>
  <cp:revision>2</cp:revision>
  <dcterms:created xsi:type="dcterms:W3CDTF">2023-03-07T12:06:37Z</dcterms:created>
  <dcterms:modified xsi:type="dcterms:W3CDTF">2023-03-11T22:23:51Z</dcterms:modified>
</cp:coreProperties>
</file>