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6" r:id="rId4"/>
    <p:sldId id="265" r:id="rId5"/>
    <p:sldId id="268" r:id="rId6"/>
    <p:sldId id="260" r:id="rId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 autoAdjust="0"/>
    <p:restoredTop sz="77386" autoAdjust="0"/>
  </p:normalViewPr>
  <p:slideViewPr>
    <p:cSldViewPr snapToGrid="0">
      <p:cViewPr varScale="1">
        <p:scale>
          <a:sx n="50" d="100"/>
          <a:sy n="50" d="100"/>
        </p:scale>
        <p:origin x="12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12/03/2023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12/03/2023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8347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12/03/2023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004370283800101" TargetMode="External"/><Relationship Id="rId2" Type="http://schemas.openxmlformats.org/officeDocument/2006/relationships/hyperlink" Target="https://towardsdatascience.com/how-a-chess-playing-computer-thinks-about-its-next-move-8f028bd0e7b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5400" dirty="0" err="1">
                <a:solidFill>
                  <a:schemeClr val="bg1"/>
                </a:solidFill>
              </a:rPr>
              <a:t>Space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- </a:t>
            </a:r>
            <a:r>
              <a:rPr lang="pt-PT" sz="5400" dirty="0" err="1">
                <a:solidFill>
                  <a:schemeClr val="bg1"/>
                </a:solidFill>
              </a:rPr>
              <a:t>Roll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the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Checkpoint 1 de IA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6B715-5B0A-63A7-6320-9F319B0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Specification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of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the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226852-3DF0-0D9D-2EEC-D8E5881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859483"/>
            <a:ext cx="10764501" cy="4726373"/>
          </a:xfrm>
        </p:spPr>
        <p:txBody>
          <a:bodyPr>
            <a:normAutofit/>
          </a:bodyPr>
          <a:lstStyle/>
          <a:p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puzzle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player's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maneuver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maze-like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particular target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2D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obstructions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quickest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complete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hazards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grid's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confines. </a:t>
            </a:r>
          </a:p>
          <a:p>
            <a:endParaRPr lang="pt-P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A*,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breadth-first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depth-first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minimizes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afoul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straying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99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A00D-37FB-8A8F-0281-7AA31C6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Related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62AE63-C396-4BE7-35AE-7A53F24C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Minimax</a:t>
            </a: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Alpha-Beta</a:t>
            </a: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Cuts in </a:t>
            </a:r>
            <a:r>
              <a:rPr lang="pt-PT" sz="18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pt-PT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pt-PT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</a:p>
          <a:p>
            <a:pPr marL="0" indent="0">
              <a:buNone/>
            </a:pP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www.geeksforgeeks.org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/minimax-algorithm-in-game-theory-set-4-alpha-beta-pruning/</a:t>
            </a:r>
          </a:p>
          <a:p>
            <a:pPr marL="0" indent="0">
              <a:buNone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tonypoer.io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/2016/10/28/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minimax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-beta-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using-python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pt-PT" dirty="0">
                <a:solidFill>
                  <a:schemeClr val="tx1"/>
                </a:solidFill>
                <a:hlinkClick r:id="rId2"/>
              </a:rPr>
              <a:t>https://towardsdatascience.com/how-a-chess-playing-computer-thinks-about-its-next-move-8f028bd0e7b1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  <a:hlinkClick r:id="rId3"/>
              </a:rPr>
              <a:t>https://www.sciencedirect.com/science/article/abs/pii/S0004370283800101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2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CD6A-C7F9-F84B-9827-F34F60A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Formulation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of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the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problem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6C5EE3-7183-3578-B8B4-37D43807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r>
              <a:rPr lang="pt-PT" dirty="0"/>
              <a:t>: In </a:t>
            </a:r>
            <a:r>
              <a:rPr lang="pt-PT" dirty="0" err="1"/>
              <a:t>the</a:t>
            </a:r>
            <a:r>
              <a:rPr lang="pt-PT" dirty="0"/>
              <a:t> game </a:t>
            </a:r>
            <a:r>
              <a:rPr lang="pt-PT" dirty="0" err="1"/>
              <a:t>Space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- </a:t>
            </a:r>
            <a:r>
              <a:rPr lang="pt-PT" dirty="0" err="1"/>
              <a:t>Roll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shown</a:t>
            </a:r>
            <a:r>
              <a:rPr lang="pt-PT" dirty="0"/>
              <a:t> as a series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cells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containing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empty</a:t>
            </a:r>
            <a:r>
              <a:rPr lang="pt-PT" dirty="0"/>
              <a:t>, </a:t>
            </a:r>
            <a:r>
              <a:rPr lang="pt-PT" dirty="0" err="1"/>
              <a:t>contains</a:t>
            </a:r>
            <a:r>
              <a:rPr lang="pt-PT" dirty="0"/>
              <a:t> a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blocking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grade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represented</a:t>
            </a:r>
            <a:r>
              <a:rPr lang="pt-PT" dirty="0"/>
              <a:t> as a bidimensional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0 (</a:t>
            </a:r>
            <a:r>
              <a:rPr lang="pt-PT" dirty="0" err="1"/>
              <a:t>empty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), 1 (</a:t>
            </a:r>
            <a:r>
              <a:rPr lang="pt-PT" dirty="0" err="1"/>
              <a:t>block</a:t>
            </a:r>
            <a:r>
              <a:rPr lang="pt-PT" dirty="0"/>
              <a:t>), </a:t>
            </a:r>
            <a:r>
              <a:rPr lang="pt-PT" dirty="0" err="1"/>
              <a:t>or</a:t>
            </a:r>
            <a:r>
              <a:rPr lang="pt-PT" dirty="0"/>
              <a:t> 2 (</a:t>
            </a:r>
            <a:r>
              <a:rPr lang="pt-PT" dirty="0" err="1"/>
              <a:t>obstacle</a:t>
            </a:r>
            <a:r>
              <a:rPr lang="pt-PT" dirty="0"/>
              <a:t>). </a:t>
            </a:r>
          </a:p>
          <a:p>
            <a:endParaRPr lang="pt-PT" dirty="0"/>
          </a:p>
          <a:p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configuration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cells</a:t>
            </a:r>
            <a:r>
              <a:rPr lang="pt-PT" dirty="0"/>
              <a:t> in a grade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known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to </a:t>
            </a:r>
            <a:r>
              <a:rPr lang="pt-PT" dirty="0" err="1"/>
              <a:t>level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various</a:t>
            </a:r>
            <a:r>
              <a:rPr lang="pt-PT" dirty="0"/>
              <a:t> </a:t>
            </a:r>
            <a:r>
              <a:rPr lang="pt-PT" dirty="0" err="1"/>
              <a:t>arrangements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obstacles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depicted</a:t>
            </a:r>
            <a:r>
              <a:rPr lang="pt-PT" dirty="0"/>
              <a:t> as a bidimensional </a:t>
            </a:r>
            <a:r>
              <a:rPr lang="pt-PT" dirty="0" err="1"/>
              <a:t>matrix</a:t>
            </a:r>
            <a:r>
              <a:rPr lang="pt-PT" dirty="0"/>
              <a:t> in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contains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0 (</a:t>
            </a:r>
            <a:r>
              <a:rPr lang="pt-PT" dirty="0" err="1"/>
              <a:t>vacant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), 1 (</a:t>
            </a:r>
            <a:r>
              <a:rPr lang="pt-PT" dirty="0" err="1"/>
              <a:t>blocked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), </a:t>
            </a:r>
            <a:r>
              <a:rPr lang="pt-PT" dirty="0" err="1"/>
              <a:t>or</a:t>
            </a:r>
            <a:r>
              <a:rPr lang="pt-PT" dirty="0"/>
              <a:t> 2 (</a:t>
            </a:r>
            <a:r>
              <a:rPr lang="pt-PT" dirty="0" err="1"/>
              <a:t>obstacle</a:t>
            </a:r>
            <a:r>
              <a:rPr lang="pt-PT" dirty="0"/>
              <a:t>). 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ascertain</a:t>
            </a:r>
            <a:r>
              <a:rPr lang="pt-PT" dirty="0"/>
              <a:t>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arrived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intended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grade.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determining</a:t>
            </a:r>
            <a:r>
              <a:rPr lang="pt-PT" dirty="0"/>
              <a:t>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contains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must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vertical </a:t>
            </a:r>
            <a:r>
              <a:rPr lang="pt-PT" dirty="0" err="1"/>
              <a:t>position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deemed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complete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arrived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intended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. </a:t>
            </a:r>
          </a:p>
          <a:p>
            <a:endParaRPr lang="pt-PT" dirty="0"/>
          </a:p>
          <a:p>
            <a:r>
              <a:rPr lang="pt-PT" dirty="0" err="1"/>
              <a:t>Operators</a:t>
            </a:r>
            <a:r>
              <a:rPr lang="pt-PT" dirty="0"/>
              <a:t>: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video</a:t>
            </a:r>
            <a:r>
              <a:rPr lang="pt-PT" dirty="0"/>
              <a:t> game </a:t>
            </a:r>
            <a:r>
              <a:rPr lang="pt-PT" dirty="0" err="1"/>
              <a:t>Space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- </a:t>
            </a:r>
            <a:r>
              <a:rPr lang="pt-PT" dirty="0" err="1"/>
              <a:t>Roll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operators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taken</a:t>
            </a:r>
            <a:r>
              <a:rPr lang="pt-PT" dirty="0"/>
              <a:t> to 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along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gradient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operators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defined</a:t>
            </a:r>
            <a:r>
              <a:rPr lang="pt-PT" dirty="0"/>
              <a:t> as 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, </a:t>
            </a:r>
            <a:r>
              <a:rPr lang="pt-PT" dirty="0" err="1"/>
              <a:t>down</a:t>
            </a:r>
            <a:r>
              <a:rPr lang="pt-PT" dirty="0"/>
              <a:t>, </a:t>
            </a:r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associated</a:t>
            </a:r>
            <a:r>
              <a:rPr lang="pt-PT" dirty="0"/>
              <a:t>. </a:t>
            </a:r>
          </a:p>
          <a:p>
            <a:endParaRPr lang="pt-PT" dirty="0"/>
          </a:p>
          <a:p>
            <a:r>
              <a:rPr lang="pt-PT" dirty="0"/>
              <a:t>In </a:t>
            </a:r>
            <a:r>
              <a:rPr lang="pt-PT" dirty="0" err="1"/>
              <a:t>Space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- </a:t>
            </a:r>
            <a:r>
              <a:rPr lang="pt-PT" dirty="0" err="1"/>
              <a:t>Roll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described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not</a:t>
            </a:r>
            <a:r>
              <a:rPr lang="pt-PT" dirty="0"/>
              <a:t> in </a:t>
            </a:r>
            <a:r>
              <a:rPr lang="pt-PT" dirty="0" err="1"/>
              <a:t>their</a:t>
            </a:r>
            <a:r>
              <a:rPr lang="pt-PT" dirty="0"/>
              <a:t> final </a:t>
            </a:r>
            <a:r>
              <a:rPr lang="pt-PT" dirty="0" err="1"/>
              <a:t>positions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direct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calculating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movements</a:t>
            </a:r>
            <a:r>
              <a:rPr lang="pt-PT" dirty="0"/>
              <a:t> </a:t>
            </a:r>
            <a:r>
              <a:rPr lang="pt-PT" dirty="0" err="1"/>
              <a:t>required</a:t>
            </a:r>
            <a:r>
              <a:rPr lang="pt-PT" dirty="0"/>
              <a:t> to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desired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decrease</a:t>
            </a:r>
            <a:r>
              <a:rPr lang="pt-PT" dirty="0"/>
              <a:t> as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closer</a:t>
            </a:r>
            <a:r>
              <a:rPr lang="pt-PT" dirty="0"/>
              <a:t> to </a:t>
            </a:r>
            <a:r>
              <a:rPr lang="pt-PT" dirty="0" err="1"/>
              <a:t>their</a:t>
            </a:r>
            <a:r>
              <a:rPr lang="pt-PT" dirty="0"/>
              <a:t> final </a:t>
            </a:r>
            <a:r>
              <a:rPr lang="pt-PT" dirty="0" err="1"/>
              <a:t>positions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closer</a:t>
            </a:r>
            <a:r>
              <a:rPr lang="pt-PT" dirty="0"/>
              <a:t> to </a:t>
            </a:r>
            <a:r>
              <a:rPr lang="pt-PT" dirty="0" err="1"/>
              <a:t>finding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89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A00D-37FB-8A8F-0281-7AA31C6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Implementation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work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62AE63-C396-4BE7-35AE-7A53F24C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Programming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language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use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python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in Visual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Studio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Code</a:t>
            </a:r>
            <a:endParaRPr lang="pt-PT" dirty="0">
              <a:solidFill>
                <a:schemeClr val="tx1"/>
              </a:solidFill>
              <a:latin typeface="Söhne"/>
            </a:endParaRPr>
          </a:p>
          <a:p>
            <a:r>
              <a:rPr lang="pt-PT" dirty="0" err="1">
                <a:solidFill>
                  <a:schemeClr val="tx1"/>
                </a:solidFill>
                <a:latin typeface="Söhne"/>
              </a:rPr>
              <a:t>Arrays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for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create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arena,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block’s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position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obstacles</a:t>
            </a:r>
            <a:endParaRPr lang="pt-PT" dirty="0">
              <a:solidFill>
                <a:schemeClr val="tx1"/>
              </a:solidFill>
              <a:latin typeface="Söhne"/>
            </a:endParaRPr>
          </a:p>
          <a:p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block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doesn’t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rotate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yet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</a:p>
          <a:p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game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doesn’t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have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levels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yet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</a:p>
          <a:p>
            <a:r>
              <a:rPr lang="pt-PT" dirty="0" err="1">
                <a:solidFill>
                  <a:schemeClr val="tx1"/>
                </a:solidFill>
                <a:latin typeface="Söhne"/>
              </a:rPr>
              <a:t>MiniMax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alghoritm</a:t>
            </a:r>
            <a:endParaRPr lang="pt-PT" dirty="0">
              <a:solidFill>
                <a:schemeClr val="tx1"/>
              </a:solidFill>
              <a:latin typeface="Söhne"/>
            </a:endParaRPr>
          </a:p>
          <a:p>
            <a:r>
              <a:rPr lang="pt-PT" dirty="0" err="1">
                <a:solidFill>
                  <a:schemeClr val="tx1"/>
                </a:solidFill>
                <a:latin typeface="Söhne"/>
              </a:rPr>
              <a:t>We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have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a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board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with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score,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level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cost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</a:p>
          <a:p>
            <a:endParaRPr lang="pt-PT" dirty="0">
              <a:solidFill>
                <a:schemeClr val="tx1"/>
              </a:solidFill>
              <a:latin typeface="Söhne"/>
            </a:endParaRPr>
          </a:p>
          <a:p>
            <a:endParaRPr lang="pt-PT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2799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>
                <a:solidFill>
                  <a:schemeClr val="bg2"/>
                </a:solidFill>
              </a:rPr>
              <a:t>David Ferreira up202006302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Luísa Salvador up202006471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Mariana Teixeira up201905705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{35AEC9CC-105E-42A7-9BE0-23EF428D416A}tf56390039_win32</Template>
  <TotalTime>779</TotalTime>
  <Words>685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Söhne</vt:lpstr>
      <vt:lpstr>Wingdings 2</vt:lpstr>
      <vt:lpstr>Dividendo</vt:lpstr>
      <vt:lpstr>Space Block - Roll the block </vt:lpstr>
      <vt:lpstr>Specification of the work</vt:lpstr>
      <vt:lpstr>Related work</vt:lpstr>
      <vt:lpstr>Formulation of the problem</vt:lpstr>
      <vt:lpstr>Implementation work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Block - Roll the block </dc:title>
  <dc:creator>Maria Luísa Fontanete Loureiro Salvador</dc:creator>
  <cp:lastModifiedBy>Mariana Lima Teixeira</cp:lastModifiedBy>
  <cp:revision>11</cp:revision>
  <dcterms:created xsi:type="dcterms:W3CDTF">2023-03-07T12:06:37Z</dcterms:created>
  <dcterms:modified xsi:type="dcterms:W3CDTF">2023-03-13T00:33:08Z</dcterms:modified>
</cp:coreProperties>
</file>