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69" r:id="rId4"/>
    <p:sldId id="268" r:id="rId5"/>
    <p:sldId id="266" r:id="rId6"/>
    <p:sldId id="265" r:id="rId7"/>
    <p:sldId id="270" r:id="rId8"/>
    <p:sldId id="271" r:id="rId9"/>
    <p:sldId id="272" r:id="rId10"/>
    <p:sldId id="260" r:id="rId11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4" autoAdjust="0"/>
    <p:restoredTop sz="77353" autoAdjust="0"/>
  </p:normalViewPr>
  <p:slideViewPr>
    <p:cSldViewPr snapToGrid="0">
      <p:cViewPr varScale="1">
        <p:scale>
          <a:sx n="90" d="100"/>
          <a:sy n="90" d="100"/>
        </p:scale>
        <p:origin x="2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78C749-1650-4920-99DD-CF956A6C72F3}" type="datetime1">
              <a:rPr lang="pt-PT" smtClean="0"/>
              <a:t>04/04/23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4250-9ABA-47F6-A961-C50778591256}" type="datetime1">
              <a:rPr lang="pt-PT" smtClean="0"/>
              <a:pPr/>
              <a:t>04/04/23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noProof="0" smtClean="0"/>
              <a:t>6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83473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1ADA6-8960-48E7-BFF9-17011FEE2277}" type="datetime1">
              <a:rPr lang="pt-PT" noProof="0" smtClean="0"/>
              <a:t>04/04/23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87C52-234A-4D2C-B17A-CA032BFB92E2}" type="datetime1">
              <a:rPr lang="pt-PT" noProof="0" smtClean="0"/>
              <a:t>04/04/23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3E3F988-825B-48B0-B415-A600D954561F}" type="datetime1">
              <a:rPr lang="pt-PT" noProof="0" smtClean="0"/>
              <a:t>04/04/23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630C9F-30C8-46B6-84C8-736E84106775}" type="datetime1">
              <a:rPr lang="pt-PT" noProof="0" smtClean="0"/>
              <a:t>04/04/23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6AAACE7-6CDB-441E-A7C9-0A7AFA005D6C}" type="datetime1">
              <a:rPr lang="pt-PT" noProof="0" smtClean="0"/>
              <a:t>04/04/23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DE486-2841-4D32-B627-BCF41C0E1FF2}" type="datetime1">
              <a:rPr lang="pt-PT" noProof="0" smtClean="0"/>
              <a:t>04/04/23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409540-7E19-41BB-943D-D8AFC7B9E0B7}" type="datetime1">
              <a:rPr lang="pt-PT" noProof="0" smtClean="0"/>
              <a:t>04/04/23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6B00D8-27C1-49EF-89FF-8E2906B44152}" type="datetime1">
              <a:rPr lang="pt-PT" noProof="0" smtClean="0"/>
              <a:t>04/04/23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4EAEF6-64CC-4BBE-84B7-88EA7DC070C3}" type="datetime1">
              <a:rPr lang="pt-PT" noProof="0" smtClean="0"/>
              <a:t>04/04/23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218BE0-0389-4B32-BEDA-75B14EAAE175}" type="datetime1">
              <a:rPr lang="pt-PT" noProof="0" smtClean="0"/>
              <a:t>04/04/23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F47E03-493C-4B39-8BFD-38DAD06C41BA}" type="datetime1">
              <a:rPr lang="pt-PT" noProof="0" smtClean="0"/>
              <a:t>04/04/23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050790B-8117-41CF-9823-2DB5E400988F}" type="datetime1">
              <a:rPr lang="pt-PT" noProof="0" smtClean="0"/>
              <a:t>04/04/23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pool.com/a-star-algorithm-python/" TargetMode="External"/><Relationship Id="rId2" Type="http://schemas.openxmlformats.org/officeDocument/2006/relationships/hyperlink" Target="https://favtutor.com/blogs/breadth-first-search-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tology.org/manhattan-distance-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Ligaç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PT" sz="5400" dirty="0" err="1">
                <a:solidFill>
                  <a:schemeClr val="bg1"/>
                </a:solidFill>
              </a:rPr>
              <a:t>Space</a:t>
            </a:r>
            <a:r>
              <a:rPr lang="pt-PT" sz="5400" dirty="0">
                <a:solidFill>
                  <a:schemeClr val="bg1"/>
                </a:solidFill>
              </a:rPr>
              <a:t> </a:t>
            </a:r>
            <a:r>
              <a:rPr lang="pt-PT" sz="5400" dirty="0" err="1">
                <a:solidFill>
                  <a:schemeClr val="bg1"/>
                </a:solidFill>
              </a:rPr>
              <a:t>Block</a:t>
            </a:r>
            <a:r>
              <a:rPr lang="pt-PT" sz="5400" dirty="0">
                <a:solidFill>
                  <a:schemeClr val="bg1"/>
                </a:solidFill>
              </a:rPr>
              <a:t> - </a:t>
            </a:r>
            <a:r>
              <a:rPr lang="pt-PT" sz="5400" dirty="0" err="1">
                <a:solidFill>
                  <a:schemeClr val="bg1"/>
                </a:solidFill>
              </a:rPr>
              <a:t>Roll</a:t>
            </a:r>
            <a:r>
              <a:rPr lang="pt-PT" sz="5400" dirty="0">
                <a:solidFill>
                  <a:schemeClr val="bg1"/>
                </a:solidFill>
              </a:rPr>
              <a:t> </a:t>
            </a:r>
            <a:r>
              <a:rPr lang="pt-PT" sz="5400" dirty="0" err="1">
                <a:solidFill>
                  <a:schemeClr val="bg1"/>
                </a:solidFill>
              </a:rPr>
              <a:t>the</a:t>
            </a:r>
            <a:r>
              <a:rPr lang="pt-PT" sz="5400" dirty="0">
                <a:solidFill>
                  <a:schemeClr val="bg1"/>
                </a:solidFill>
              </a:rPr>
              <a:t> </a:t>
            </a:r>
            <a:r>
              <a:rPr lang="pt-PT" sz="5400" dirty="0" err="1">
                <a:solidFill>
                  <a:schemeClr val="bg1"/>
                </a:solidFill>
              </a:rPr>
              <a:t>block</a:t>
            </a:r>
            <a:r>
              <a:rPr lang="pt-PT" sz="5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rgbClr val="7CEBFF"/>
                </a:solidFill>
              </a:rPr>
              <a:t>Checkpoint 2 de IA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pt-PT" sz="1400" dirty="0">
                <a:solidFill>
                  <a:schemeClr val="bg2"/>
                </a:solidFill>
              </a:rPr>
              <a:t>David Ferreira up202006302</a:t>
            </a:r>
          </a:p>
          <a:p>
            <a:pPr rtl="0"/>
            <a:r>
              <a:rPr lang="pt-PT" sz="1400" dirty="0">
                <a:solidFill>
                  <a:schemeClr val="bg2"/>
                </a:solidFill>
              </a:rPr>
              <a:t>Luísa Salvador up202006471</a:t>
            </a:r>
          </a:p>
          <a:p>
            <a:pPr rtl="0"/>
            <a:r>
              <a:rPr lang="pt-PT" sz="1400" dirty="0">
                <a:solidFill>
                  <a:schemeClr val="bg2"/>
                </a:solidFill>
              </a:rPr>
              <a:t>Mariana Teixeira up201905705</a:t>
            </a:r>
          </a:p>
          <a:p>
            <a:pPr rtl="0"/>
            <a:endParaRPr lang="pt-PT" dirty="0">
              <a:solidFill>
                <a:schemeClr val="bg2"/>
              </a:solidFill>
            </a:endParaRPr>
          </a:p>
          <a:p>
            <a:pPr rtl="0"/>
            <a:endParaRPr lang="pt-PT" dirty="0">
              <a:solidFill>
                <a:schemeClr val="bg2"/>
              </a:solidFill>
            </a:endParaRP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6B715-5B0A-63A7-6320-9F319B04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game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226852-3DF0-0D9D-2EEC-D8E5881BD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23" y="1859483"/>
            <a:ext cx="10764501" cy="47263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puzzle game "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move a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beginning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(Golden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game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avoiding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numerous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obstacules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0" indent="0" algn="just">
              <a:buNone/>
            </a:pPr>
            <a:endParaRPr lang="pt-PT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vertically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horizontally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square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time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game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squares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To determine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barriers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toward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must use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reasoning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buNone/>
            </a:pPr>
            <a:endParaRPr lang="pt-PT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game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typically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progresses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difficulty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more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puzzles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obstacles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introduced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Some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game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power-ups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bonus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overcome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1499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CE85C-E59B-6F9A-CB74-42DA96F6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A*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64AE454-AEEC-AB47-1B4C-9AF4645AB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61868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A*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heuristic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frequently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employed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path-finding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Although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comparable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breadth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(BFS), A*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expands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deemed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promising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heuristic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extended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A*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employs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to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represented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heuristic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calculates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approximate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shortest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target node.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heuristic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overestimates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real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acceptable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heuristic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164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6A00D-37FB-8A8F-0281-7AA31C66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BFS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62AE63-C396-4BE7-35AE-7A53F24CB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77542"/>
            <a:ext cx="11029615" cy="1894434"/>
          </a:xfrm>
        </p:spPr>
        <p:txBody>
          <a:bodyPr/>
          <a:lstStyle/>
          <a:p>
            <a:r>
              <a:rPr lang="pt-PT" dirty="0" err="1">
                <a:solidFill>
                  <a:schemeClr val="tx1"/>
                </a:solidFill>
                <a:latin typeface="Söhne"/>
              </a:rPr>
              <a:t>The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BFS (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Broad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Search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)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search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method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searches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all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nodes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of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a network in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breadth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,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that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is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,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it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first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looks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at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all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of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a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node's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direct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neighbors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before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moving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on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to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the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node's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next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level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neighbors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.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Before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moving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on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to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the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next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level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, BFS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starts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at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the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graph's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root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and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investigates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every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node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that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is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nearby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at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the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same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level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. </a:t>
            </a:r>
          </a:p>
          <a:p>
            <a:r>
              <a:rPr lang="pt-PT" dirty="0">
                <a:solidFill>
                  <a:schemeClr val="tx1"/>
                </a:solidFill>
                <a:latin typeface="Söhne"/>
              </a:rPr>
              <a:t>In a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weighted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network, BFS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is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helpful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for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determining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the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shortest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path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,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and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in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an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unweighted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graph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,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it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can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be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used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to determine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whether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a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path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connects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two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nodes.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It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can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be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used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recursively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or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iteratively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799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6A00D-37FB-8A8F-0281-7AA31C66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Heuristics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62AE63-C396-4BE7-35AE-7A53F24CB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3163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A*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BFS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takes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heuristic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deciding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node to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expand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typically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a more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shorter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A*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extensively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robotic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games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paths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determine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Manhattan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Manhattan's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sum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differences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coordinates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 e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A* (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A-star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to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shortest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pt-PT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992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CCD6A-C7F9-F84B-9827-F34F60A0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Evaluation</a:t>
            </a:r>
            <a:r>
              <a:rPr lang="pt-PT" dirty="0"/>
              <a:t> </a:t>
            </a:r>
            <a:r>
              <a:rPr lang="pt-PT" dirty="0" err="1"/>
              <a:t>Fucntions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6C5EE3-7183-3578-B8B4-37D438077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799"/>
            <a:ext cx="11029615" cy="3313245"/>
          </a:xfrm>
        </p:spPr>
        <p:txBody>
          <a:bodyPr>
            <a:normAutofit/>
          </a:bodyPr>
          <a:lstStyle/>
          <a:p>
            <a:pPr algn="just"/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moves: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step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take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allowed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touch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black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  <a:endParaRPr lang="pt-PT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lying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standing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endParaRPr lang="pt-PT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89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95C06-B7DB-915D-7003-7B1A75DC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results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DDFABC-B8C7-5980-7A2C-ABD2E1AEA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548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FF5C1-92B0-608A-17B2-88F45CF8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Images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game 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DA6EC06C-36E3-829C-B0F3-5940DF238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220" y="2138363"/>
            <a:ext cx="3225142" cy="367823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08FA9FB-6CC2-A634-4BD8-14794F9DD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168" y="2143920"/>
            <a:ext cx="2949575" cy="367823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D572F6E-2C8E-9805-CED6-6BDC59112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858" y="2209801"/>
            <a:ext cx="2774950" cy="353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4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A6646-E615-61A1-6BD9-5528E912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References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E34396-4720-710E-908C-863990835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hlinkClick r:id="rId2"/>
              </a:rPr>
              <a:t>https://favtutor.com/blogs/breadth-first-search-python</a:t>
            </a:r>
            <a:endParaRPr lang="pt-PT" dirty="0"/>
          </a:p>
          <a:p>
            <a:r>
              <a:rPr lang="pt-PT" dirty="0">
                <a:hlinkClick r:id="rId3"/>
              </a:rPr>
              <a:t>https://www.pythonpool.com/a-star-algorithm-python/</a:t>
            </a:r>
            <a:endParaRPr lang="pt-PT" dirty="0"/>
          </a:p>
          <a:p>
            <a:r>
              <a:rPr lang="pt-PT" dirty="0">
                <a:hlinkClick r:id="rId4"/>
              </a:rPr>
              <a:t>https://www.statology.org/manhattan-distance-python/</a:t>
            </a:r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371211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0_TF56390039_Win32" id="{773473F0-2D93-44DB-983B-50F05B3A28A8}" vid="{A097F1E3-39DB-4492-A9D8-AC4AE716718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{35AEC9CC-105E-42A7-9BE0-23EF428D416A}tf56390039_win32</Template>
  <TotalTime>1104</TotalTime>
  <Words>617</Words>
  <Application>Microsoft Macintosh PowerPoint</Application>
  <PresentationFormat>Ecrã Panorâmico</PresentationFormat>
  <Paragraphs>34</Paragraphs>
  <Slides>10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Söhne</vt:lpstr>
      <vt:lpstr>Wingdings 2</vt:lpstr>
      <vt:lpstr>Dividendo</vt:lpstr>
      <vt:lpstr>Space Block - Roll the block </vt:lpstr>
      <vt:lpstr>game</vt:lpstr>
      <vt:lpstr>A*</vt:lpstr>
      <vt:lpstr>BFS</vt:lpstr>
      <vt:lpstr>Heuristics</vt:lpstr>
      <vt:lpstr>Evaluation Fucntions</vt:lpstr>
      <vt:lpstr>results</vt:lpstr>
      <vt:lpstr>Images of the game </vt:lpstr>
      <vt:lpstr>References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Block - Roll the block </dc:title>
  <dc:creator>Maria Luísa Fontanete Loureiro Salvador</dc:creator>
  <cp:lastModifiedBy>David dos Santos Ferreira</cp:lastModifiedBy>
  <cp:revision>15</cp:revision>
  <dcterms:created xsi:type="dcterms:W3CDTF">2023-03-07T12:06:37Z</dcterms:created>
  <dcterms:modified xsi:type="dcterms:W3CDTF">2023-04-04T16:35:21Z</dcterms:modified>
</cp:coreProperties>
</file>