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58" r:id="rId4"/>
    <p:sldId id="262" r:id="rId5"/>
    <p:sldId id="263" r:id="rId6"/>
    <p:sldId id="261" r:id="rId7"/>
    <p:sldId id="260" r:id="rId8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 err="1"/>
            <a:t>Block</a:t>
          </a:r>
          <a:endParaRPr lang="pt-P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 err="1"/>
            <a:t>Board</a:t>
          </a:r>
          <a:endParaRPr lang="pt-P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 err="1"/>
            <a:t>Square</a:t>
          </a:r>
          <a:endParaRPr lang="pt-PT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P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P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Rede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Satélite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Ligação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81687" custScaleY="14526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sma Retangular com preenchimento sólido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 com preenchimento sólido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 err="1"/>
            <a:t>Block</a:t>
          </a:r>
          <a:endParaRPr lang="pt-PT" sz="35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 err="1"/>
            <a:t>Board</a:t>
          </a:r>
          <a:endParaRPr lang="pt-PT" sz="35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 err="1"/>
            <a:t>Square</a:t>
          </a:r>
          <a:endParaRPr lang="pt-PT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182367" y="539763"/>
          <a:ext cx="967734" cy="2106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01441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Rede</a:t>
          </a:r>
        </a:p>
      </dsp:txBody>
      <dsp:txXfrm>
        <a:off x="54818" y="2701441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Satélite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Ligação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Ícone Lista de Etiquetas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07/03/2023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07/03/2023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9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14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120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07/03/2023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5400" dirty="0" err="1">
                <a:solidFill>
                  <a:schemeClr val="bg1"/>
                </a:solidFill>
              </a:rPr>
              <a:t>Space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Block</a:t>
            </a:r>
            <a:r>
              <a:rPr lang="pt-PT" sz="5400" dirty="0">
                <a:solidFill>
                  <a:schemeClr val="bg1"/>
                </a:solidFill>
              </a:rPr>
              <a:t> - </a:t>
            </a:r>
            <a:r>
              <a:rPr lang="pt-PT" sz="5400" dirty="0" err="1">
                <a:solidFill>
                  <a:schemeClr val="bg1"/>
                </a:solidFill>
              </a:rPr>
              <a:t>Roll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the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block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Checkpoint de IA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Posição de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Classes do </a:t>
            </a:r>
            <a:r>
              <a:rPr lang="pt-PT" dirty="0" err="1"/>
              <a:t>JOgo</a:t>
            </a:r>
            <a:endParaRPr lang="pt-PT" dirty="0"/>
          </a:p>
        </p:txBody>
      </p:sp>
      <p:graphicFrame>
        <p:nvGraphicFramePr>
          <p:cNvPr id="6" name="Marcador de Posição de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48252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Pesquisa</a:t>
            </a:r>
          </a:p>
        </p:txBody>
      </p:sp>
      <p:pic>
        <p:nvPicPr>
          <p:cNvPr id="11" name="Marcador de Posição de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Posição de Conteúdo 17" descr="Marcador de Posição do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Formulação do Problema –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endParaRPr lang="pt-PT" dirty="0"/>
          </a:p>
        </p:txBody>
      </p:sp>
      <p:pic>
        <p:nvPicPr>
          <p:cNvPr id="11" name="Marcador de Posição de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Posição de Conteúdo 17" descr="Marcador de Posição do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7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Detalhes de Implementação</a:t>
            </a:r>
          </a:p>
        </p:txBody>
      </p:sp>
      <p:pic>
        <p:nvPicPr>
          <p:cNvPr id="11" name="Marcador de Posição de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Posição de Conteúdo 17" descr="Marcador de Posição do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6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Requisitos Tecnológicos</a:t>
            </a:r>
          </a:p>
        </p:txBody>
      </p:sp>
      <p:graphicFrame>
        <p:nvGraphicFramePr>
          <p:cNvPr id="4" name="Marcador de Posição de Conteúdo 3" descr="ícone do gráfico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944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>
                <a:solidFill>
                  <a:schemeClr val="bg2"/>
                </a:solidFill>
              </a:rPr>
              <a:t>David Ferreira </a:t>
            </a:r>
            <a:r>
              <a:rPr lang="pt-PT" sz="1400" dirty="0" err="1">
                <a:solidFill>
                  <a:schemeClr val="bg2"/>
                </a:solidFill>
              </a:rPr>
              <a:t>up</a:t>
            </a:r>
            <a:r>
              <a:rPr lang="pt-PT" sz="1400" dirty="0">
                <a:solidFill>
                  <a:schemeClr val="bg2"/>
                </a:solidFill>
              </a:rPr>
              <a:t>..</a:t>
            </a:r>
          </a:p>
          <a:p>
            <a:pPr rtl="0"/>
            <a:r>
              <a:rPr lang="pt-PT" sz="1400" dirty="0">
                <a:solidFill>
                  <a:schemeClr val="bg2"/>
                </a:solidFill>
              </a:rPr>
              <a:t>Luísa Salvador up202006471</a:t>
            </a:r>
          </a:p>
          <a:p>
            <a:pPr rtl="0"/>
            <a:r>
              <a:rPr lang="pt-PT" sz="1400" dirty="0">
                <a:solidFill>
                  <a:schemeClr val="bg2"/>
                </a:solidFill>
              </a:rPr>
              <a:t>Mariana Teixeira up201905705</a:t>
            </a:r>
          </a:p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{35AEC9CC-105E-42A7-9BE0-23EF428D416A}tf56390039_win32</Template>
  <TotalTime>14</TotalTime>
  <Words>48</Words>
  <Application>Microsoft Office PowerPoint</Application>
  <PresentationFormat>Ecrã Panorâmico</PresentationFormat>
  <Paragraphs>24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Dividendo</vt:lpstr>
      <vt:lpstr>Space Block - Roll the block </vt:lpstr>
      <vt:lpstr>Classes do JOgo</vt:lpstr>
      <vt:lpstr>Pesquisa</vt:lpstr>
      <vt:lpstr>Formulação do Problema – Search Problem</vt:lpstr>
      <vt:lpstr>Detalhes de Implementação</vt:lpstr>
      <vt:lpstr>Requisitos Tecnológicos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Block - Roll the block </dc:title>
  <dc:creator>Maria Luísa Fontanete Loureiro Salvador</dc:creator>
  <cp:lastModifiedBy>Maria Luísa Fontanete Loureiro Salvador</cp:lastModifiedBy>
  <cp:revision>1</cp:revision>
  <dcterms:created xsi:type="dcterms:W3CDTF">2023-03-07T12:06:37Z</dcterms:created>
  <dcterms:modified xsi:type="dcterms:W3CDTF">2023-03-07T12:21:21Z</dcterms:modified>
</cp:coreProperties>
</file>